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4"/>
  </p:notesMasterIdLst>
  <p:handoutMasterIdLst>
    <p:handoutMasterId r:id="rId25"/>
  </p:handoutMasterIdLst>
  <p:sldIdLst>
    <p:sldId id="303" r:id="rId8"/>
    <p:sldId id="274" r:id="rId9"/>
    <p:sldId id="307" r:id="rId10"/>
    <p:sldId id="306" r:id="rId11"/>
    <p:sldId id="302" r:id="rId12"/>
    <p:sldId id="32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296" r:id="rId23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E8D"/>
    <a:srgbClr val="CC99FF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5363" autoAdjust="0"/>
  </p:normalViewPr>
  <p:slideViewPr>
    <p:cSldViewPr snapToGrid="0" snapToObjects="1">
      <p:cViewPr varScale="1">
        <p:scale>
          <a:sx n="96" d="100"/>
          <a:sy n="96" d="100"/>
        </p:scale>
        <p:origin x="14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1DA1F-5161-4128-A9C4-7BAD89D9ADDE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F68F638E-97C0-4A5B-BD44-A36F98E85308}">
      <dgm:prSet phldrT="[Text]"/>
      <dgm:spPr>
        <a:xfrm>
          <a:off x="1676" y="609599"/>
          <a:ext cx="1887365" cy="81280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GB" b="1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rules of the game</a:t>
          </a:r>
          <a:endParaRPr lang="en-GB" b="1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5DADB504-0A24-4D6C-8976-25D895394BE9}" type="parTrans" cxnId="{ECA6C2AC-C7BB-446E-936D-EDF6EA59067C}">
      <dgm:prSet/>
      <dgm:spPr/>
      <dgm:t>
        <a:bodyPr/>
        <a:lstStyle/>
        <a:p>
          <a:endParaRPr lang="en-GB"/>
        </a:p>
      </dgm:t>
    </dgm:pt>
    <dgm:pt modelId="{0652E8B7-E246-4763-9DA0-9C963D85C5F4}" type="sibTrans" cxnId="{ECA6C2AC-C7BB-446E-936D-EDF6EA59067C}">
      <dgm:prSet/>
      <dgm:spPr/>
      <dgm:t>
        <a:bodyPr/>
        <a:lstStyle/>
        <a:p>
          <a:endParaRPr lang="en-GB"/>
        </a:p>
      </dgm:t>
    </dgm:pt>
    <dgm:pt modelId="{E9008DAB-F152-46C0-BF80-0184FCCD5F02}">
      <dgm:prSet phldrT="[Text]"/>
      <dgm:spPr>
        <a:xfrm>
          <a:off x="1987727" y="609599"/>
          <a:ext cx="1887365" cy="81280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GB" b="1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improving performance</a:t>
          </a:r>
          <a:endParaRPr lang="en-GB" b="1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4F5BE34E-38C3-46A8-9FAE-04359942E639}" type="parTrans" cxnId="{ABCBC87C-9D31-4F73-B100-76339B3B033C}">
      <dgm:prSet/>
      <dgm:spPr/>
      <dgm:t>
        <a:bodyPr/>
        <a:lstStyle/>
        <a:p>
          <a:endParaRPr lang="en-GB"/>
        </a:p>
      </dgm:t>
    </dgm:pt>
    <dgm:pt modelId="{AD6E1430-A648-4C85-A446-F6983B7F8BA5}" type="sibTrans" cxnId="{ABCBC87C-9D31-4F73-B100-76339B3B033C}">
      <dgm:prSet/>
      <dgm:spPr/>
      <dgm:t>
        <a:bodyPr/>
        <a:lstStyle/>
        <a:p>
          <a:endParaRPr lang="en-GB"/>
        </a:p>
      </dgm:t>
    </dgm:pt>
    <dgm:pt modelId="{686EAE2C-BCE6-4248-9840-8F9A8CBEE1B0}">
      <dgm:prSet phldrT="[Text]"/>
      <dgm:spPr>
        <a:xfrm>
          <a:off x="3973778" y="609599"/>
          <a:ext cx="1887365" cy="81280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GB" b="1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strengthening action</a:t>
          </a:r>
          <a:endParaRPr lang="en-GB" b="1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8767890C-042A-428C-859A-E987F593D5F9}" type="parTrans" cxnId="{B1CE8A46-AC3F-4FEA-9D02-8E1ED29B54EF}">
      <dgm:prSet/>
      <dgm:spPr/>
      <dgm:t>
        <a:bodyPr/>
        <a:lstStyle/>
        <a:p>
          <a:endParaRPr lang="en-GB"/>
        </a:p>
      </dgm:t>
    </dgm:pt>
    <dgm:pt modelId="{8BA0D5FA-2BA5-4001-9BAA-0E93C631CA68}" type="sibTrans" cxnId="{B1CE8A46-AC3F-4FEA-9D02-8E1ED29B54EF}">
      <dgm:prSet/>
      <dgm:spPr/>
      <dgm:t>
        <a:bodyPr/>
        <a:lstStyle/>
        <a:p>
          <a:endParaRPr lang="en-GB"/>
        </a:p>
      </dgm:t>
    </dgm:pt>
    <dgm:pt modelId="{A63A2104-AB4F-4805-8A92-D30E7F19BD1A}">
      <dgm:prSet/>
      <dgm:spPr>
        <a:xfrm>
          <a:off x="5959829" y="609599"/>
          <a:ext cx="1887365" cy="81280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GB" b="1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enlarging the scope</a:t>
          </a:r>
          <a:endParaRPr lang="en-GB" b="1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212AE21B-63FA-4FFC-A7DE-7CA6F706EBC8}" type="parTrans" cxnId="{A9489B28-6DAE-4B6C-B4D6-2E5A34DB29F9}">
      <dgm:prSet/>
      <dgm:spPr/>
      <dgm:t>
        <a:bodyPr/>
        <a:lstStyle/>
        <a:p>
          <a:endParaRPr lang="en-GB"/>
        </a:p>
      </dgm:t>
    </dgm:pt>
    <dgm:pt modelId="{F03C2E55-373E-4876-8363-B93B56A83F1C}" type="sibTrans" cxnId="{A9489B28-6DAE-4B6C-B4D6-2E5A34DB29F9}">
      <dgm:prSet/>
      <dgm:spPr/>
      <dgm:t>
        <a:bodyPr/>
        <a:lstStyle/>
        <a:p>
          <a:endParaRPr lang="en-GB"/>
        </a:p>
      </dgm:t>
    </dgm:pt>
    <dgm:pt modelId="{20879C69-EE92-4AC5-ABE8-5A6BD58B3EDE}" type="pres">
      <dgm:prSet presAssocID="{ABB1DA1F-5161-4128-A9C4-7BAD89D9ADDE}" presName="CompostProcess" presStyleCnt="0">
        <dgm:presLayoutVars>
          <dgm:dir/>
          <dgm:resizeHandles val="exact"/>
        </dgm:presLayoutVars>
      </dgm:prSet>
      <dgm:spPr/>
    </dgm:pt>
    <dgm:pt modelId="{049D789C-03D7-4AD5-B540-8292340CE3CC}" type="pres">
      <dgm:prSet presAssocID="{ABB1DA1F-5161-4128-A9C4-7BAD89D9ADDE}" presName="arrow" presStyleLbl="bgShp" presStyleIdx="0" presStyleCnt="1" custScaleX="76632" custLinFactNeighborX="298" custLinFactNeighborY="2939"/>
      <dgm:spPr>
        <a:xfrm>
          <a:off x="1368168" y="0"/>
          <a:ext cx="5112535" cy="2032000"/>
        </a:xfrm>
        <a:prstGeom prst="rightArrow">
          <a:avLst/>
        </a:prstGeom>
        <a:solidFill>
          <a:srgbClr val="00528D"/>
        </a:solidFill>
        <a:ln>
          <a:solidFill>
            <a:srgbClr val="000000"/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</dgm:pt>
    <dgm:pt modelId="{B78DA018-9DEF-4EEE-840F-3499C2E49E78}" type="pres">
      <dgm:prSet presAssocID="{ABB1DA1F-5161-4128-A9C4-7BAD89D9ADDE}" presName="linearProcess" presStyleCnt="0"/>
      <dgm:spPr/>
    </dgm:pt>
    <dgm:pt modelId="{2F2C5C9B-AB3A-4EC3-B550-F3B23007C530}" type="pres">
      <dgm:prSet presAssocID="{F68F638E-97C0-4A5B-BD44-A36F98E8530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7DED34-DEE9-4B93-BD06-999DC42AF8F1}" type="pres">
      <dgm:prSet presAssocID="{0652E8B7-E246-4763-9DA0-9C963D85C5F4}" presName="sibTrans" presStyleCnt="0"/>
      <dgm:spPr/>
    </dgm:pt>
    <dgm:pt modelId="{EFB03340-B4A3-4927-B043-856381CADFBD}" type="pres">
      <dgm:prSet presAssocID="{E9008DAB-F152-46C0-BF80-0184FCCD5F0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D9D5DB-D19B-4260-AF4A-4190D8DEF3D9}" type="pres">
      <dgm:prSet presAssocID="{AD6E1430-A648-4C85-A446-F6983B7F8BA5}" presName="sibTrans" presStyleCnt="0"/>
      <dgm:spPr/>
    </dgm:pt>
    <dgm:pt modelId="{E92C138E-002A-413D-A024-CCDD55E7D2FA}" type="pres">
      <dgm:prSet presAssocID="{686EAE2C-BCE6-4248-9840-8F9A8CBEE1B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66A699-354E-48F0-9BE3-FB26DF61CDAE}" type="pres">
      <dgm:prSet presAssocID="{8BA0D5FA-2BA5-4001-9BAA-0E93C631CA68}" presName="sibTrans" presStyleCnt="0"/>
      <dgm:spPr/>
    </dgm:pt>
    <dgm:pt modelId="{EB6FC7FD-B84A-4C7A-8EF3-40EF8AC5104A}" type="pres">
      <dgm:prSet presAssocID="{A63A2104-AB4F-4805-8A92-D30E7F19BD1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4D4F202-68B2-4DAE-AD77-25493A6E79C3}" type="presOf" srcId="{E9008DAB-F152-46C0-BF80-0184FCCD5F02}" destId="{EFB03340-B4A3-4927-B043-856381CADFBD}" srcOrd="0" destOrd="0" presId="urn:microsoft.com/office/officeart/2005/8/layout/hProcess9"/>
    <dgm:cxn modelId="{B1CE8A46-AC3F-4FEA-9D02-8E1ED29B54EF}" srcId="{ABB1DA1F-5161-4128-A9C4-7BAD89D9ADDE}" destId="{686EAE2C-BCE6-4248-9840-8F9A8CBEE1B0}" srcOrd="2" destOrd="0" parTransId="{8767890C-042A-428C-859A-E987F593D5F9}" sibTransId="{8BA0D5FA-2BA5-4001-9BAA-0E93C631CA68}"/>
    <dgm:cxn modelId="{A9489B28-6DAE-4B6C-B4D6-2E5A34DB29F9}" srcId="{ABB1DA1F-5161-4128-A9C4-7BAD89D9ADDE}" destId="{A63A2104-AB4F-4805-8A92-D30E7F19BD1A}" srcOrd="3" destOrd="0" parTransId="{212AE21B-63FA-4FFC-A7DE-7CA6F706EBC8}" sibTransId="{F03C2E55-373E-4876-8363-B93B56A83F1C}"/>
    <dgm:cxn modelId="{0E2D827D-5A13-45A9-9C7A-06CB804230CE}" type="presOf" srcId="{686EAE2C-BCE6-4248-9840-8F9A8CBEE1B0}" destId="{E92C138E-002A-413D-A024-CCDD55E7D2FA}" srcOrd="0" destOrd="0" presId="urn:microsoft.com/office/officeart/2005/8/layout/hProcess9"/>
    <dgm:cxn modelId="{ECA6C2AC-C7BB-446E-936D-EDF6EA59067C}" srcId="{ABB1DA1F-5161-4128-A9C4-7BAD89D9ADDE}" destId="{F68F638E-97C0-4A5B-BD44-A36F98E85308}" srcOrd="0" destOrd="0" parTransId="{5DADB504-0A24-4D6C-8976-25D895394BE9}" sibTransId="{0652E8B7-E246-4763-9DA0-9C963D85C5F4}"/>
    <dgm:cxn modelId="{2C32B871-7BFC-42DA-9306-B68C8C3CBEE1}" type="presOf" srcId="{A63A2104-AB4F-4805-8A92-D30E7F19BD1A}" destId="{EB6FC7FD-B84A-4C7A-8EF3-40EF8AC5104A}" srcOrd="0" destOrd="0" presId="urn:microsoft.com/office/officeart/2005/8/layout/hProcess9"/>
    <dgm:cxn modelId="{ABCBC87C-9D31-4F73-B100-76339B3B033C}" srcId="{ABB1DA1F-5161-4128-A9C4-7BAD89D9ADDE}" destId="{E9008DAB-F152-46C0-BF80-0184FCCD5F02}" srcOrd="1" destOrd="0" parTransId="{4F5BE34E-38C3-46A8-9FAE-04359942E639}" sibTransId="{AD6E1430-A648-4C85-A446-F6983B7F8BA5}"/>
    <dgm:cxn modelId="{5103CF91-0B9F-48AA-B2DE-904B09671B7F}" type="presOf" srcId="{ABB1DA1F-5161-4128-A9C4-7BAD89D9ADDE}" destId="{20879C69-EE92-4AC5-ABE8-5A6BD58B3EDE}" srcOrd="0" destOrd="0" presId="urn:microsoft.com/office/officeart/2005/8/layout/hProcess9"/>
    <dgm:cxn modelId="{072C9F9D-CE69-47E9-8BAE-2D2A37684AEC}" type="presOf" srcId="{F68F638E-97C0-4A5B-BD44-A36F98E85308}" destId="{2F2C5C9B-AB3A-4EC3-B550-F3B23007C530}" srcOrd="0" destOrd="0" presId="urn:microsoft.com/office/officeart/2005/8/layout/hProcess9"/>
    <dgm:cxn modelId="{B9D48F8D-0604-46F0-BA0D-A5593731E959}" type="presParOf" srcId="{20879C69-EE92-4AC5-ABE8-5A6BD58B3EDE}" destId="{049D789C-03D7-4AD5-B540-8292340CE3CC}" srcOrd="0" destOrd="0" presId="urn:microsoft.com/office/officeart/2005/8/layout/hProcess9"/>
    <dgm:cxn modelId="{A5803104-016F-4246-A46D-11841F52CD83}" type="presParOf" srcId="{20879C69-EE92-4AC5-ABE8-5A6BD58B3EDE}" destId="{B78DA018-9DEF-4EEE-840F-3499C2E49E78}" srcOrd="1" destOrd="0" presId="urn:microsoft.com/office/officeart/2005/8/layout/hProcess9"/>
    <dgm:cxn modelId="{408F7C8F-276D-4C71-8FC1-8C92A4370842}" type="presParOf" srcId="{B78DA018-9DEF-4EEE-840F-3499C2E49E78}" destId="{2F2C5C9B-AB3A-4EC3-B550-F3B23007C530}" srcOrd="0" destOrd="0" presId="urn:microsoft.com/office/officeart/2005/8/layout/hProcess9"/>
    <dgm:cxn modelId="{5A7B5122-29D2-47AB-8EB9-B7C94F8B7D6A}" type="presParOf" srcId="{B78DA018-9DEF-4EEE-840F-3499C2E49E78}" destId="{B77DED34-DEE9-4B93-BD06-999DC42AF8F1}" srcOrd="1" destOrd="0" presId="urn:microsoft.com/office/officeart/2005/8/layout/hProcess9"/>
    <dgm:cxn modelId="{4F878663-103D-46EF-ABBC-62B61D326E5F}" type="presParOf" srcId="{B78DA018-9DEF-4EEE-840F-3499C2E49E78}" destId="{EFB03340-B4A3-4927-B043-856381CADFBD}" srcOrd="2" destOrd="0" presId="urn:microsoft.com/office/officeart/2005/8/layout/hProcess9"/>
    <dgm:cxn modelId="{4B2B16C0-739D-497D-A578-0A14CB755D56}" type="presParOf" srcId="{B78DA018-9DEF-4EEE-840F-3499C2E49E78}" destId="{95D9D5DB-D19B-4260-AF4A-4190D8DEF3D9}" srcOrd="3" destOrd="0" presId="urn:microsoft.com/office/officeart/2005/8/layout/hProcess9"/>
    <dgm:cxn modelId="{45C90391-6EAA-4977-8CDC-7A1CDC7AEDD1}" type="presParOf" srcId="{B78DA018-9DEF-4EEE-840F-3499C2E49E78}" destId="{E92C138E-002A-413D-A024-CCDD55E7D2FA}" srcOrd="4" destOrd="0" presId="urn:microsoft.com/office/officeart/2005/8/layout/hProcess9"/>
    <dgm:cxn modelId="{B3CC0F32-D730-4A6E-8146-067C1085912C}" type="presParOf" srcId="{B78DA018-9DEF-4EEE-840F-3499C2E49E78}" destId="{D366A699-354E-48F0-9BE3-FB26DF61CDAE}" srcOrd="5" destOrd="0" presId="urn:microsoft.com/office/officeart/2005/8/layout/hProcess9"/>
    <dgm:cxn modelId="{A20E8E42-3B3F-4CBF-A57E-C1E5CE2CDCF1}" type="presParOf" srcId="{B78DA018-9DEF-4EEE-840F-3499C2E49E78}" destId="{EB6FC7FD-B84A-4C7A-8EF3-40EF8AC5104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D789C-03D7-4AD5-B540-8292340CE3CC}">
      <dsp:nvSpPr>
        <dsp:cNvPr id="0" name=""/>
        <dsp:cNvSpPr/>
      </dsp:nvSpPr>
      <dsp:spPr>
        <a:xfrm>
          <a:off x="1388049" y="0"/>
          <a:ext cx="5112535" cy="2032000"/>
        </a:xfrm>
        <a:prstGeom prst="rightArrow">
          <a:avLst/>
        </a:prstGeom>
        <a:solidFill>
          <a:srgbClr val="00528D"/>
        </a:solidFill>
        <a:ln>
          <a:solidFill>
            <a:srgbClr val="000000"/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F2C5C9B-AB3A-4EC3-B550-F3B23007C530}">
      <dsp:nvSpPr>
        <dsp:cNvPr id="0" name=""/>
        <dsp:cNvSpPr/>
      </dsp:nvSpPr>
      <dsp:spPr>
        <a:xfrm>
          <a:off x="1676" y="609599"/>
          <a:ext cx="1887365" cy="81280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rules of the game</a:t>
          </a:r>
          <a:endParaRPr lang="en-GB" sz="1900" b="1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41354" y="649277"/>
        <a:ext cx="1808009" cy="733444"/>
      </dsp:txXfrm>
    </dsp:sp>
    <dsp:sp modelId="{EFB03340-B4A3-4927-B043-856381CADFBD}">
      <dsp:nvSpPr>
        <dsp:cNvPr id="0" name=""/>
        <dsp:cNvSpPr/>
      </dsp:nvSpPr>
      <dsp:spPr>
        <a:xfrm>
          <a:off x="1987727" y="609599"/>
          <a:ext cx="1887365" cy="81280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improving performance</a:t>
          </a:r>
          <a:endParaRPr lang="en-GB" sz="1900" b="1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2027405" y="649277"/>
        <a:ext cx="1808009" cy="733444"/>
      </dsp:txXfrm>
    </dsp:sp>
    <dsp:sp modelId="{E92C138E-002A-413D-A024-CCDD55E7D2FA}">
      <dsp:nvSpPr>
        <dsp:cNvPr id="0" name=""/>
        <dsp:cNvSpPr/>
      </dsp:nvSpPr>
      <dsp:spPr>
        <a:xfrm>
          <a:off x="3973778" y="609599"/>
          <a:ext cx="1887365" cy="81280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strengthening action</a:t>
          </a:r>
          <a:endParaRPr lang="en-GB" sz="1900" b="1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4013456" y="649277"/>
        <a:ext cx="1808009" cy="733444"/>
      </dsp:txXfrm>
    </dsp:sp>
    <dsp:sp modelId="{EB6FC7FD-B84A-4C7A-8EF3-40EF8AC5104A}">
      <dsp:nvSpPr>
        <dsp:cNvPr id="0" name=""/>
        <dsp:cNvSpPr/>
      </dsp:nvSpPr>
      <dsp:spPr>
        <a:xfrm>
          <a:off x="5959829" y="609599"/>
          <a:ext cx="1887365" cy="81280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enlarging the scope</a:t>
          </a:r>
          <a:endParaRPr lang="en-GB" sz="1900" b="1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5999507" y="649277"/>
        <a:ext cx="1808009" cy="733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332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>
              <a:defRPr sz="1200"/>
            </a:lvl1pPr>
          </a:lstStyle>
          <a:p>
            <a:fld id="{D4ED29CF-B9DF-FE4E-983C-44B36150E206}" type="datetimeFigureOut">
              <a:rPr lang="de-DE" smtClean="0"/>
              <a:t>15.06.2016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" y="9428586"/>
            <a:ext cx="2945659" cy="496332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6332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>
              <a:defRPr sz="1200"/>
            </a:lvl1pPr>
          </a:lstStyle>
          <a:p>
            <a:fld id="{F74A1B2B-7C76-6345-B565-28AB0497ADA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8494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332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>
              <a:defRPr sz="1200"/>
            </a:lvl1pPr>
          </a:lstStyle>
          <a:p>
            <a:fld id="{858F1989-761F-8944-8C8F-74EAF443FC32}" type="datetimeFigureOut">
              <a:rPr lang="de-DE" smtClean="0"/>
              <a:pPr/>
              <a:t>15.06.2016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6" rIns="91294" bIns="4564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294" tIns="45646" rIns="91294" bIns="45646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6332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6332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>
              <a:defRPr sz="1200"/>
            </a:lvl1pPr>
          </a:lstStyle>
          <a:p>
            <a:fld id="{AEE0E4FF-D177-8744-AAAC-D8120DAAE97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571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0E4FF-D177-8744-AAAC-D8120DAAE97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963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0E4FF-D177-8744-AAAC-D8120DAAE97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968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0E4FF-D177-8744-AAAC-D8120DAAE976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706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0E4FF-D177-8744-AAAC-D8120DAAE976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657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0E4FF-D177-8744-AAAC-D8120DAAE976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604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0E4FF-D177-8744-AAAC-D8120DAAE976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047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0E4FF-D177-8744-AAAC-D8120DAAE976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934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514FC8-9B7B-1541-8403-BA7519D0B403}" type="slidenum">
              <a:rPr lang="en-GB">
                <a:latin typeface="Arial" charset="0"/>
              </a:rPr>
              <a:pPr/>
              <a:t>16</a:t>
            </a:fld>
            <a:endParaRPr lang="en-GB">
              <a:latin typeface="Arial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917575" y="745018"/>
            <a:ext cx="4965700" cy="37218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294" tIns="45646" rIns="91294" bIns="45646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556" name="Text Box 3"/>
          <p:cNvSpPr>
            <a:spLocks noGrp="1" noChangeArrowheads="1"/>
          </p:cNvSpPr>
          <p:nvPr>
            <p:ph type="body"/>
          </p:nvPr>
        </p:nvSpPr>
        <p:spPr>
          <a:xfrm>
            <a:off x="681039" y="4716312"/>
            <a:ext cx="5434012" cy="4465309"/>
          </a:xfrm>
          <a:noFill/>
          <a:ln/>
        </p:spPr>
        <p:txBody>
          <a:bodyPr lIns="91358" tIns="45499" rIns="91358" bIns="45499"/>
          <a:lstStyle/>
          <a:p>
            <a:pPr defTabSz="456467">
              <a:spcBef>
                <a:spcPts val="449"/>
              </a:spcBef>
              <a:tabLst>
                <a:tab pos="0" algn="l"/>
                <a:tab pos="912934" algn="l"/>
                <a:tab pos="1825868" algn="l"/>
                <a:tab pos="2738802" algn="l"/>
                <a:tab pos="3651735" algn="l"/>
                <a:tab pos="4564670" algn="l"/>
                <a:tab pos="5477604" algn="l"/>
                <a:tab pos="6390538" algn="l"/>
                <a:tab pos="7303471" algn="l"/>
                <a:tab pos="8216406" algn="l"/>
                <a:tab pos="9129339" algn="l"/>
                <a:tab pos="10042273" algn="l"/>
              </a:tabLst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467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0E4FF-D177-8744-AAAC-D8120DAAE97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571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0E4FF-D177-8744-AAAC-D8120DAAE97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012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0E4FF-D177-8744-AAAC-D8120DAAE97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33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514FC8-9B7B-1541-8403-BA7519D0B403}" type="slidenum">
              <a:rPr lang="en-GB">
                <a:latin typeface="Arial" charset="0"/>
              </a:rPr>
              <a:pPr/>
              <a:t>5</a:t>
            </a:fld>
            <a:endParaRPr lang="en-GB">
              <a:latin typeface="Arial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917575" y="745018"/>
            <a:ext cx="4965700" cy="37218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294" tIns="45646" rIns="91294" bIns="45646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556" name="Text Box 3"/>
          <p:cNvSpPr>
            <a:spLocks noGrp="1" noChangeArrowheads="1"/>
          </p:cNvSpPr>
          <p:nvPr>
            <p:ph type="body"/>
          </p:nvPr>
        </p:nvSpPr>
        <p:spPr>
          <a:xfrm>
            <a:off x="681039" y="4716312"/>
            <a:ext cx="5434012" cy="4465309"/>
          </a:xfrm>
          <a:noFill/>
          <a:ln/>
        </p:spPr>
        <p:txBody>
          <a:bodyPr lIns="91358" tIns="45499" rIns="91358" bIns="45499"/>
          <a:lstStyle/>
          <a:p>
            <a:pPr defTabSz="456467">
              <a:spcBef>
                <a:spcPts val="449"/>
              </a:spcBef>
              <a:tabLst>
                <a:tab pos="0" algn="l"/>
                <a:tab pos="912934" algn="l"/>
                <a:tab pos="1825868" algn="l"/>
                <a:tab pos="2738802" algn="l"/>
                <a:tab pos="3651735" algn="l"/>
                <a:tab pos="4564670" algn="l"/>
                <a:tab pos="5477604" algn="l"/>
                <a:tab pos="6390538" algn="l"/>
                <a:tab pos="7303471" algn="l"/>
                <a:tab pos="8216406" algn="l"/>
                <a:tab pos="9129339" algn="l"/>
                <a:tab pos="10042273" algn="l"/>
              </a:tabLst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745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0E4FF-D177-8744-AAAC-D8120DAAE97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84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0E4FF-D177-8744-AAAC-D8120DAAE97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330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0E4FF-D177-8744-AAAC-D8120DAAE97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477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0E4FF-D177-8744-AAAC-D8120DAAE97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77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798638"/>
            <a:ext cx="5686425" cy="503237"/>
          </a:xfrm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rgbClr val="00AEEF"/>
              </a:buClr>
              <a:buSzPct val="80000"/>
              <a:buFont typeface="Arial" charset="0"/>
              <a:buNone/>
              <a:defRPr sz="33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598863"/>
            <a:ext cx="8348663" cy="365125"/>
          </a:xfrm>
        </p:spPr>
        <p:txBody>
          <a:bodyPr lIns="0" rIns="0"/>
          <a:lstStyle>
            <a:lvl1pPr marL="0" indent="0">
              <a:buFont typeface="Arial" charset="0"/>
              <a:buNone/>
              <a:defRPr>
                <a:solidFill>
                  <a:schemeClr val="hlink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pic>
        <p:nvPicPr>
          <p:cNvPr id="43015" name="Picture 7" descr="logoty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2575" y="6207125"/>
            <a:ext cx="914400" cy="323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323850"/>
            <a:ext cx="2085975" cy="555307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323850"/>
            <a:ext cx="6110288" cy="555307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798638"/>
            <a:ext cx="5686425" cy="503237"/>
          </a:xfrm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rgbClr val="00AEEF"/>
              </a:buClr>
              <a:buSzPct val="80000"/>
              <a:buFont typeface="Arial" charset="0"/>
              <a:buNone/>
              <a:defRPr sz="33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598863"/>
            <a:ext cx="8348663" cy="365125"/>
          </a:xfrm>
        </p:spPr>
        <p:txBody>
          <a:bodyPr lIns="0" rIns="0"/>
          <a:lstStyle>
            <a:lvl1pPr marL="0" indent="0">
              <a:buFont typeface="Arial" charset="0"/>
              <a:buNone/>
              <a:defRPr>
                <a:solidFill>
                  <a:schemeClr val="hlink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pic>
        <p:nvPicPr>
          <p:cNvPr id="43015" name="Picture 7" descr="logoty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2575" y="6207125"/>
            <a:ext cx="914400" cy="323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97338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3588" y="1600200"/>
            <a:ext cx="409892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23850"/>
            <a:ext cx="8348664" cy="38100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	wdebacker@etui.org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323850"/>
            <a:ext cx="2085975" cy="555307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323850"/>
            <a:ext cx="6110288" cy="555307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798638"/>
            <a:ext cx="5686425" cy="503237"/>
          </a:xfrm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rgbClr val="00AEEF"/>
              </a:buClr>
              <a:buSzPct val="80000"/>
              <a:buFont typeface="Arial" charset="0"/>
              <a:buNone/>
              <a:defRPr sz="33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598863"/>
            <a:ext cx="8348663" cy="365125"/>
          </a:xfrm>
        </p:spPr>
        <p:txBody>
          <a:bodyPr lIns="0" rIns="0"/>
          <a:lstStyle>
            <a:lvl1pPr marL="0" indent="0">
              <a:buFont typeface="Arial" charset="0"/>
              <a:buNone/>
              <a:defRPr>
                <a:solidFill>
                  <a:schemeClr val="hlink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pic>
        <p:nvPicPr>
          <p:cNvPr id="43015" name="Picture 7" descr="logoty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2575" y="6207125"/>
            <a:ext cx="914400" cy="323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97338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3588" y="1600200"/>
            <a:ext cx="409892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	wdebacker@etui.org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323850"/>
            <a:ext cx="2085975" cy="555307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323850"/>
            <a:ext cx="6110288" cy="555307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798638"/>
            <a:ext cx="5686425" cy="503237"/>
          </a:xfrm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rgbClr val="00AEEF"/>
              </a:buClr>
              <a:buSzPct val="80000"/>
              <a:buFont typeface="Arial" charset="0"/>
              <a:buNone/>
              <a:defRPr sz="33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598863"/>
            <a:ext cx="8348663" cy="365125"/>
          </a:xfrm>
        </p:spPr>
        <p:txBody>
          <a:bodyPr lIns="0" rIns="0"/>
          <a:lstStyle>
            <a:lvl1pPr marL="0" indent="0">
              <a:buFont typeface="Arial" charset="0"/>
              <a:buNone/>
              <a:defRPr>
                <a:solidFill>
                  <a:schemeClr val="hlink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pic>
        <p:nvPicPr>
          <p:cNvPr id="43015" name="Picture 7" descr="logoty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2575" y="6207125"/>
            <a:ext cx="914400" cy="323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97338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3588" y="1600200"/>
            <a:ext cx="409892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97338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3588" y="1600200"/>
            <a:ext cx="409892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323850"/>
            <a:ext cx="2085975" cy="555307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323850"/>
            <a:ext cx="6110288" cy="555307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798638"/>
            <a:ext cx="5686425" cy="503237"/>
          </a:xfrm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rgbClr val="00AEEF"/>
              </a:buClr>
              <a:buSzPct val="80000"/>
              <a:buFont typeface="Arial" charset="0"/>
              <a:buNone/>
              <a:defRPr sz="33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598863"/>
            <a:ext cx="8348663" cy="365125"/>
          </a:xfrm>
        </p:spPr>
        <p:txBody>
          <a:bodyPr lIns="0" rIns="0"/>
          <a:lstStyle>
            <a:lvl1pPr marL="0" indent="0">
              <a:buFont typeface="Arial" charset="0"/>
              <a:buNone/>
              <a:defRPr>
                <a:solidFill>
                  <a:schemeClr val="hlink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pic>
        <p:nvPicPr>
          <p:cNvPr id="43015" name="Picture 7" descr="logoty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2575" y="6207125"/>
            <a:ext cx="914400" cy="323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97338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3588" y="1600200"/>
            <a:ext cx="409892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090147" cy="589444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323850"/>
            <a:ext cx="2085975" cy="555307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323850"/>
            <a:ext cx="6110288" cy="555307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798638"/>
            <a:ext cx="5686425" cy="503237"/>
          </a:xfrm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rgbClr val="00AEEF"/>
              </a:buClr>
              <a:buSzPct val="80000"/>
              <a:buFont typeface="Arial" charset="0"/>
              <a:buNone/>
              <a:defRPr sz="33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598863"/>
            <a:ext cx="8348663" cy="365125"/>
          </a:xfrm>
        </p:spPr>
        <p:txBody>
          <a:bodyPr lIns="0" rIns="0"/>
          <a:lstStyle>
            <a:lvl1pPr marL="0" indent="0">
              <a:buFont typeface="Arial" charset="0"/>
              <a:buNone/>
              <a:defRPr>
                <a:solidFill>
                  <a:schemeClr val="hlink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pic>
        <p:nvPicPr>
          <p:cNvPr id="43015" name="Picture 7" descr="logoty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2575" y="6207125"/>
            <a:ext cx="914400" cy="323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97338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3588" y="1600200"/>
            <a:ext cx="409892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323850"/>
            <a:ext cx="2085975" cy="555307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323850"/>
            <a:ext cx="6110288" cy="555307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798638"/>
            <a:ext cx="5686425" cy="503237"/>
          </a:xfrm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rgbClr val="00AEEF"/>
              </a:buClr>
              <a:buSzPct val="80000"/>
              <a:buFont typeface="Arial" charset="0"/>
              <a:buNone/>
              <a:defRPr sz="33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598863"/>
            <a:ext cx="8348663" cy="365125"/>
          </a:xfrm>
        </p:spPr>
        <p:txBody>
          <a:bodyPr lIns="0" rIns="0"/>
          <a:lstStyle>
            <a:lvl1pPr marL="0" indent="0">
              <a:buFont typeface="Arial" charset="0"/>
              <a:buNone/>
              <a:defRPr>
                <a:solidFill>
                  <a:schemeClr val="hlink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pic>
        <p:nvPicPr>
          <p:cNvPr id="43015" name="Picture 7" descr="logoty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2575" y="6207125"/>
            <a:ext cx="914400" cy="323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97338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3588" y="1600200"/>
            <a:ext cx="409892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323850"/>
            <a:ext cx="2085975" cy="555307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323850"/>
            <a:ext cx="6110288" cy="555307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49" y="323850"/>
            <a:ext cx="5899151" cy="381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00200"/>
            <a:ext cx="834866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207125"/>
            <a:ext cx="25923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8038" y="6207125"/>
            <a:ext cx="45370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0" y="6207125"/>
            <a:ext cx="3603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23559" name="Picture 7" descr="logotyp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02575" y="6207125"/>
            <a:ext cx="914400" cy="323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Arial" charset="0"/>
        <a:buChar char="●"/>
        <a:defRPr sz="22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Arial" charset="0"/>
        <a:buChar char="●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23850"/>
            <a:ext cx="8348663" cy="381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00200"/>
            <a:ext cx="834866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207125"/>
            <a:ext cx="25923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8038" y="6207125"/>
            <a:ext cx="45370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0" y="6207125"/>
            <a:ext cx="3603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23559" name="Picture 7" descr="logotyp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02575" y="6207125"/>
            <a:ext cx="914400" cy="323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Arial" charset="0"/>
        <a:buChar char="●"/>
        <a:defRPr sz="22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Arial" charset="0"/>
        <a:buChar char="●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23850"/>
            <a:ext cx="8348663" cy="381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00200"/>
            <a:ext cx="834866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207125"/>
            <a:ext cx="25923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8038" y="6207125"/>
            <a:ext cx="45370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0" y="6207125"/>
            <a:ext cx="3603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23559" name="Picture 7" descr="logotyp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02575" y="6207125"/>
            <a:ext cx="914400" cy="323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Arial" charset="0"/>
        <a:buChar char="●"/>
        <a:defRPr sz="22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Arial" charset="0"/>
        <a:buChar char="●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23850"/>
            <a:ext cx="8348663" cy="381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00200"/>
            <a:ext cx="834866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207125"/>
            <a:ext cx="25923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8038" y="6207125"/>
            <a:ext cx="45370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0" y="6207125"/>
            <a:ext cx="3603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23559" name="Picture 7" descr="logotyp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02575" y="6207125"/>
            <a:ext cx="914400" cy="323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Arial" charset="0"/>
        <a:buChar char="●"/>
        <a:defRPr sz="22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Arial" charset="0"/>
        <a:buChar char="●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23850"/>
            <a:ext cx="8348663" cy="381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00200"/>
            <a:ext cx="834866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207125"/>
            <a:ext cx="25923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8038" y="6207125"/>
            <a:ext cx="45370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0" y="6207125"/>
            <a:ext cx="3603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23559" name="Picture 7" descr="logotyp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02575" y="6207125"/>
            <a:ext cx="914400" cy="323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Arial" charset="0"/>
        <a:buChar char="●"/>
        <a:defRPr sz="22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Arial" charset="0"/>
        <a:buChar char="●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23850"/>
            <a:ext cx="8348663" cy="381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00200"/>
            <a:ext cx="834866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207125"/>
            <a:ext cx="25923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8038" y="6207125"/>
            <a:ext cx="45370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0" y="6207125"/>
            <a:ext cx="3603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23559" name="Picture 7" descr="logotyp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02575" y="6207125"/>
            <a:ext cx="914400" cy="323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Arial" charset="0"/>
        <a:buChar char="●"/>
        <a:defRPr sz="22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Arial" charset="0"/>
        <a:buChar char="●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23850"/>
            <a:ext cx="8348663" cy="381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00200"/>
            <a:ext cx="834866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207125"/>
            <a:ext cx="25923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r>
              <a:rPr lang="de-DE" smtClean="0"/>
              <a:t>© etui (2013)</a:t>
            </a:r>
            <a:endParaRPr lang="de-D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8038" y="6207125"/>
            <a:ext cx="45370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r>
              <a:rPr lang="de-DE" smtClean="0"/>
              <a:t>mstollt@etui.org</a:t>
            </a:r>
            <a:endParaRPr lang="de-DE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0" y="6207125"/>
            <a:ext cx="3603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fld id="{4D997DF4-A67F-034A-B8F5-E78CB72F4B31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23559" name="Picture 7" descr="logotyp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02575" y="6207125"/>
            <a:ext cx="914400" cy="323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Arial" charset="0"/>
        <a:buChar char="●"/>
        <a:defRPr sz="22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Arial" charset="0"/>
        <a:buChar char="●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1.jpe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7.png"/><Relationship Id="rId15" Type="http://schemas.openxmlformats.org/officeDocument/2006/relationships/image" Target="../media/image20.jpeg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wm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wctraining.e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etui.org" TargetMode="External"/><Relationship Id="rId5" Type="http://schemas.openxmlformats.org/officeDocument/2006/relationships/hyperlink" Target="mailto:ewctraining@etui.org" TargetMode="External"/><Relationship Id="rId4" Type="http://schemas.openxmlformats.org/officeDocument/2006/relationships/hyperlink" Target="http://www.etui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wctraining.e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ecdb.worker-participation.eu/" TargetMode="External"/><Relationship Id="rId4" Type="http://schemas.openxmlformats.org/officeDocument/2006/relationships/hyperlink" Target="http://www.ewcdb.e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oleObject" Target="../embeddings/oleObject7.bin"/><Relationship Id="rId26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14.png"/><Relationship Id="rId7" Type="http://schemas.openxmlformats.org/officeDocument/2006/relationships/oleObject" Target="../embeddings/oleObject2.bin"/><Relationship Id="rId12" Type="http://schemas.openxmlformats.org/officeDocument/2006/relationships/hyperlink" Target="http://upload.wikimedia.org/wikipedia/commons/1/11/Flag_of_Lithuania.svg" TargetMode="External"/><Relationship Id="rId17" Type="http://schemas.openxmlformats.org/officeDocument/2006/relationships/oleObject" Target="../embeddings/oleObject6.bin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4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11.png"/><Relationship Id="rId19" Type="http://schemas.openxmlformats.org/officeDocument/2006/relationships/oleObject" Target="../embeddings/oleObject8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Relationship Id="rId14" Type="http://schemas.openxmlformats.org/officeDocument/2006/relationships/oleObject" Target="../embeddings/oleObject3.bin"/><Relationship Id="rId22" Type="http://schemas.openxmlformats.org/officeDocument/2006/relationships/image" Target="../media/image4.wmf"/><Relationship Id="rId27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222784" y="4810325"/>
            <a:ext cx="6739706" cy="1541813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9pPr>
          </a:lstStyle>
          <a:p>
            <a:pPr defTabSz="914400"/>
            <a:r>
              <a:rPr lang="de-DE" altLang="en-US" sz="2000" kern="0" dirty="0" smtClean="0">
                <a:solidFill>
                  <a:schemeClr val="tx1"/>
                </a:solidFill>
              </a:rPr>
              <a:t>Andrea Husen-Bradley, ETUI Education</a:t>
            </a:r>
          </a:p>
          <a:p>
            <a:pPr defTabSz="914400"/>
            <a:r>
              <a:rPr lang="de-DE" altLang="en-US" sz="2000" kern="0" dirty="0" smtClean="0">
                <a:solidFill>
                  <a:schemeClr val="tx1"/>
                </a:solidFill>
              </a:rPr>
              <a:t>Transnational workshop Project ITEM</a:t>
            </a:r>
          </a:p>
          <a:p>
            <a:pPr defTabSz="914400"/>
            <a:r>
              <a:rPr lang="de-DE" altLang="en-US" sz="2000" kern="0" dirty="0" smtClean="0">
                <a:solidFill>
                  <a:schemeClr val="tx1"/>
                </a:solidFill>
              </a:rPr>
              <a:t>17 June 2016, Brussels 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697816" y="754130"/>
            <a:ext cx="7962900" cy="143986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AEEF"/>
              </a:buClr>
              <a:buSzPct val="80000"/>
              <a:buFont typeface="Arial" charset="0"/>
              <a:buNone/>
              <a:defRPr/>
            </a:pPr>
            <a:endParaRPr lang="de-DE" altLang="fr-FR" sz="1900" u="none" dirty="0" smtClean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Clr>
                <a:srgbClr val="00AEEF"/>
              </a:buClr>
              <a:buSzPct val="80000"/>
              <a:buFont typeface="Arial" charset="0"/>
              <a:buNone/>
              <a:defRPr/>
            </a:pPr>
            <a:r>
              <a:rPr lang="de-DE" altLang="fr-FR" sz="3200" u="none" dirty="0" smtClean="0">
                <a:solidFill>
                  <a:schemeClr val="tx2"/>
                </a:solidFill>
              </a:rPr>
              <a:t>European Trade Union Institute (ETUI)</a:t>
            </a:r>
            <a:br>
              <a:rPr lang="de-DE" altLang="fr-FR" sz="3200" u="none" dirty="0" smtClean="0">
                <a:solidFill>
                  <a:schemeClr val="tx2"/>
                </a:solidFill>
              </a:rPr>
            </a:br>
            <a:r>
              <a:rPr lang="de-DE" altLang="fr-FR" sz="2000" dirty="0" smtClean="0">
                <a:solidFill>
                  <a:schemeClr val="tx2"/>
                </a:solidFill>
              </a:rPr>
              <a:t>Supporting, reinforcing and s</a:t>
            </a:r>
            <a:r>
              <a:rPr lang="de-DE" altLang="fr-FR" sz="2000" u="none" dirty="0" smtClean="0">
                <a:solidFill>
                  <a:schemeClr val="tx2"/>
                </a:solidFill>
              </a:rPr>
              <a:t>timulating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Clr>
                <a:srgbClr val="00AEEF"/>
              </a:buClr>
              <a:buSzPct val="80000"/>
              <a:buFont typeface="Arial" charset="0"/>
              <a:buNone/>
              <a:defRPr/>
            </a:pPr>
            <a:r>
              <a:rPr lang="de-DE" altLang="fr-FR" sz="2000" dirty="0">
                <a:solidFill>
                  <a:schemeClr val="tx2"/>
                </a:solidFill>
              </a:rPr>
              <a:t>t</a:t>
            </a:r>
            <a:r>
              <a:rPr lang="de-DE" altLang="fr-FR" sz="2000" u="none" dirty="0" smtClean="0">
                <a:solidFill>
                  <a:schemeClr val="tx2"/>
                </a:solidFill>
              </a:rPr>
              <a:t>he European trade union movement</a:t>
            </a:r>
            <a:br>
              <a:rPr lang="de-DE" altLang="fr-FR" sz="2000" u="none" dirty="0" smtClean="0">
                <a:solidFill>
                  <a:schemeClr val="tx2"/>
                </a:solidFill>
              </a:rPr>
            </a:br>
            <a:endParaRPr lang="de-DE" altLang="fr-FR" sz="2000" u="none" dirty="0" smtClean="0">
              <a:solidFill>
                <a:schemeClr val="tx2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64427" y="2952082"/>
            <a:ext cx="6256421" cy="1100153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9pPr>
          </a:lstStyle>
          <a:p>
            <a:pPr defTabSz="914400"/>
            <a:r>
              <a:rPr lang="de-DE" altLang="en-US" sz="2800" kern="0" dirty="0" smtClean="0"/>
              <a:t>„Training EWC delegates: experiences and methodologies“</a:t>
            </a:r>
          </a:p>
        </p:txBody>
      </p:sp>
    </p:spTree>
    <p:extLst>
      <p:ext uri="{BB962C8B-B14F-4D97-AF65-F5344CB8AC3E}">
        <p14:creationId xmlns:p14="http://schemas.microsoft.com/office/powerpoint/2010/main" val="185365738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323850" y="323850"/>
            <a:ext cx="8569325" cy="381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70C0"/>
          </a:solidFill>
          <a:ln>
            <a:noFill/>
            <a:prstDash val="solid"/>
          </a:ln>
        </p:spPr>
        <p:txBody>
          <a:bodyPr lIns="18000" tIns="0" rIns="18000" bIns="0" compatLnSpc="0"/>
          <a:lstStyle/>
          <a:p>
            <a:pPr 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500" u="none" dirty="0" smtClean="0">
                <a:solidFill>
                  <a:schemeClr val="bg1"/>
                </a:solidFill>
                <a:latin typeface="Arial" pitchFamily="18"/>
                <a:ea typeface="Microsoft YaHei" pitchFamily="2"/>
                <a:cs typeface="Mangal" pitchFamily="2"/>
              </a:rPr>
              <a:t>ETUI Education: EWC Training</a:t>
            </a:r>
            <a:endParaRPr lang="de-DE" sz="2500" u="none" dirty="0">
              <a:solidFill>
                <a:schemeClr val="bg1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3850" y="6207125"/>
            <a:ext cx="360363" cy="3238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0528D"/>
              </a:buClr>
              <a:buSzPct val="80000"/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25099E-6EF0-43BF-9431-3B27ECC25FA6}" type="slidenum">
              <a:rPr lang="en-US" altLang="en-US" sz="1200" smtClean="0">
                <a:solidFill>
                  <a:srgbClr val="8D817B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 smtClean="0">
              <a:solidFill>
                <a:srgbClr val="8D817B"/>
              </a:solidFill>
            </a:endParaRPr>
          </a:p>
        </p:txBody>
      </p:sp>
      <p:sp>
        <p:nvSpPr>
          <p:cNvPr id="6" name="Text Box 434"/>
          <p:cNvSpPr txBox="1">
            <a:spLocks noChangeArrowheads="1"/>
          </p:cNvSpPr>
          <p:nvPr/>
        </p:nvSpPr>
        <p:spPr bwMode="auto">
          <a:xfrm>
            <a:off x="3924300" y="836613"/>
            <a:ext cx="3070225" cy="561975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35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528D"/>
              </a:buClr>
              <a:buSzPct val="80000"/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/>
              <a:t>the EWC = the centre of a communication network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23850" y="828675"/>
            <a:ext cx="3384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528D"/>
              </a:buClr>
              <a:buSzPct val="80000"/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EC3DE"/>
              </a:buClr>
              <a:buSzPct val="80000"/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Arial" charset="0"/>
              <a:buChar char="●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●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●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●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●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●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GB" altLang="en-US" sz="2800" b="1" dirty="0">
                <a:latin typeface="+mn-lt"/>
              </a:rPr>
              <a:t>training </a:t>
            </a:r>
            <a:r>
              <a:rPr lang="en-GB" altLang="en-US" sz="2800" b="1" dirty="0" smtClean="0">
                <a:latin typeface="+mn-lt"/>
              </a:rPr>
              <a:t>objectives:</a:t>
            </a:r>
            <a:endParaRPr lang="en-GB" altLang="en-US" sz="2800" b="1" dirty="0">
              <a:latin typeface="+mn-lt"/>
            </a:endParaRPr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352425" y="1360488"/>
            <a:ext cx="8070850" cy="5092700"/>
            <a:chOff x="352425" y="1360488"/>
            <a:chExt cx="8070850" cy="5092700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3708400" y="3348038"/>
              <a:ext cx="1333500" cy="781050"/>
            </a:xfrm>
            <a:prstGeom prst="ellipse">
              <a:avLst/>
            </a:prstGeom>
            <a:solidFill>
              <a:srgbClr val="AAD3F1">
                <a:alpha val="25098"/>
              </a:srgbClr>
            </a:solidFill>
            <a:ln w="3175">
              <a:solidFill>
                <a:srgbClr val="60A9D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528D"/>
                </a:buClr>
                <a:buSzPct val="80000"/>
                <a:buFont typeface="Arial" panose="020B0604020202020204" pitchFamily="34" charset="0"/>
                <a:buChar char="●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EC3DE"/>
                </a:buClr>
                <a:buSzPct val="80000"/>
                <a:buFont typeface="Arial" panose="020B0604020202020204" pitchFamily="34" charset="0"/>
                <a:buChar char="●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○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80000"/>
                <a:buFont typeface="Arial" panose="020B060402020202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l-BE" altLang="en-US" sz="1800"/>
                <a:t>SE WC</a:t>
              </a:r>
              <a:br>
                <a:rPr lang="nl-BE" altLang="en-US" sz="1800"/>
              </a:br>
              <a:r>
                <a:rPr lang="nl-BE" altLang="en-US" sz="1800"/>
                <a:t>EWC</a:t>
              </a:r>
            </a:p>
          </p:txBody>
        </p:sp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3708400" y="3508375"/>
            <a:ext cx="255588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9" name="Klipp" r:id="rId4" imgW="1714286" imgH="1714286" progId="MS_ClipArt_Gallery.2">
                    <p:embed/>
                  </p:oleObj>
                </mc:Choice>
                <mc:Fallback>
                  <p:oleObj name="Klipp" r:id="rId4" imgW="1714286" imgH="1714286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400" y="3508375"/>
                          <a:ext cx="255588" cy="238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5"/>
            <p:cNvGraphicFramePr>
              <a:graphicFrameLocks noChangeAspect="1"/>
            </p:cNvGraphicFramePr>
            <p:nvPr/>
          </p:nvGraphicFramePr>
          <p:xfrm>
            <a:off x="4787900" y="3508375"/>
            <a:ext cx="255588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0" name="Klipp" r:id="rId6" imgW="1714286" imgH="1714286" progId="MS_ClipArt_Gallery.2">
                    <p:embed/>
                  </p:oleObj>
                </mc:Choice>
                <mc:Fallback>
                  <p:oleObj name="Klipp" r:id="rId6" imgW="1714286" imgH="1714286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508375"/>
                          <a:ext cx="255588" cy="238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6"/>
            <p:cNvGraphicFramePr>
              <a:graphicFrameLocks noChangeAspect="1"/>
            </p:cNvGraphicFramePr>
            <p:nvPr/>
          </p:nvGraphicFramePr>
          <p:xfrm>
            <a:off x="3779838" y="3776663"/>
            <a:ext cx="230187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" name="Klipp" r:id="rId7" imgW="1523810" imgH="1704762" progId="MS_ClipArt_Gallery.2">
                    <p:embed/>
                  </p:oleObj>
                </mc:Choice>
                <mc:Fallback>
                  <p:oleObj name="Klipp" r:id="rId7" imgW="1523810" imgH="1704762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838" y="3776663"/>
                          <a:ext cx="230187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4941888" y="3562350"/>
              <a:ext cx="454025" cy="392113"/>
            </a:xfrm>
            <a:prstGeom prst="ellipse">
              <a:avLst/>
            </a:prstGeom>
            <a:solidFill>
              <a:srgbClr val="AAD3F1">
                <a:alpha val="25098"/>
              </a:srgbClr>
            </a:solidFill>
            <a:ln w="3175">
              <a:solidFill>
                <a:srgbClr val="60A9D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528D"/>
                </a:buClr>
                <a:buSzPct val="80000"/>
                <a:buFont typeface="Arial" panose="020B0604020202020204" pitchFamily="34" charset="0"/>
                <a:buChar char="●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EC3DE"/>
                </a:buClr>
                <a:buSzPct val="80000"/>
                <a:buFont typeface="Arial" panose="020B0604020202020204" pitchFamily="34" charset="0"/>
                <a:buChar char="●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○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80000"/>
                <a:buFont typeface="Arial" panose="020B060402020202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l-BE" altLang="en-US" sz="1800"/>
                <a:t>SC</a:t>
              </a: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4643438" y="1865313"/>
              <a:ext cx="1603375" cy="392112"/>
            </a:xfrm>
            <a:prstGeom prst="ellipse">
              <a:avLst/>
            </a:prstGeom>
            <a:solidFill>
              <a:srgbClr val="AAD3F1">
                <a:alpha val="25098"/>
              </a:srgbClr>
            </a:solidFill>
            <a:ln w="3175">
              <a:solidFill>
                <a:srgbClr val="60A9D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528D"/>
                </a:buClr>
                <a:buSzPct val="80000"/>
                <a:buFont typeface="Arial" panose="020B0604020202020204" pitchFamily="34" charset="0"/>
                <a:buChar char="●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EC3DE"/>
                </a:buClr>
                <a:buSzPct val="80000"/>
                <a:buFont typeface="Arial" panose="020B0604020202020204" pitchFamily="34" charset="0"/>
                <a:buChar char="●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○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80000"/>
                <a:buFont typeface="Arial" panose="020B060402020202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l-BE" altLang="en-US" sz="1800"/>
                <a:t>central mgt</a:t>
              </a:r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3059113" y="1865313"/>
              <a:ext cx="1298575" cy="392112"/>
            </a:xfrm>
            <a:prstGeom prst="ellipse">
              <a:avLst/>
            </a:prstGeom>
            <a:solidFill>
              <a:srgbClr val="FF0000">
                <a:alpha val="25098"/>
              </a:srgbClr>
            </a:solidFill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528D"/>
                </a:buClr>
                <a:buSzPct val="80000"/>
                <a:buFont typeface="Arial" panose="020B0604020202020204" pitchFamily="34" charset="0"/>
                <a:buChar char="●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EC3DE"/>
                </a:buClr>
                <a:buSzPct val="80000"/>
                <a:buFont typeface="Arial" panose="020B0604020202020204" pitchFamily="34" charset="0"/>
                <a:buChar char="●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○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80000"/>
                <a:buFont typeface="Arial" panose="020B060402020202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l-BE" altLang="en-US" sz="1800"/>
                <a:t>local mgt</a:t>
              </a:r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352425" y="3348038"/>
              <a:ext cx="2212975" cy="781050"/>
            </a:xfrm>
            <a:prstGeom prst="ellipse">
              <a:avLst/>
            </a:prstGeom>
            <a:solidFill>
              <a:srgbClr val="FF0000">
                <a:alpha val="25098"/>
              </a:srgbClr>
            </a:solidFill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528D"/>
                </a:buClr>
                <a:buSzPct val="80000"/>
                <a:buFont typeface="Arial" panose="020B0604020202020204" pitchFamily="34" charset="0"/>
                <a:buChar char="●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EC3DE"/>
                </a:buClr>
                <a:buSzPct val="80000"/>
                <a:buFont typeface="Arial" panose="020B0604020202020204" pitchFamily="34" charset="0"/>
                <a:buChar char="●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○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80000"/>
                <a:buFont typeface="Arial" panose="020B060402020202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l-BE" altLang="en-US" sz="1800"/>
                <a:t>national</a:t>
              </a:r>
              <a:br>
                <a:rPr lang="nl-BE" altLang="en-US" sz="1800"/>
              </a:br>
              <a:r>
                <a:rPr lang="nl-BE" altLang="en-US" sz="1800"/>
                <a:t>representatives</a:t>
              </a:r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1784350" y="4386263"/>
              <a:ext cx="1046163" cy="781050"/>
            </a:xfrm>
            <a:prstGeom prst="ellipse">
              <a:avLst/>
            </a:prstGeom>
            <a:solidFill>
              <a:srgbClr val="FF0000">
                <a:alpha val="25098"/>
              </a:srgbClr>
            </a:solidFill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528D"/>
                </a:buClr>
                <a:buSzPct val="80000"/>
                <a:buFont typeface="Arial" panose="020B0604020202020204" pitchFamily="34" charset="0"/>
                <a:buChar char="●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EC3DE"/>
                </a:buClr>
                <a:buSzPct val="80000"/>
                <a:buFont typeface="Arial" panose="020B0604020202020204" pitchFamily="34" charset="0"/>
                <a:buChar char="●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○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80000"/>
                <a:buFont typeface="Arial" panose="020B060402020202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l-BE" altLang="en-US" sz="1800"/>
                <a:t>local</a:t>
              </a:r>
              <a:br>
                <a:rPr lang="nl-BE" altLang="en-US" sz="1800"/>
              </a:br>
              <a:r>
                <a:rPr lang="nl-BE" altLang="en-US" sz="1800"/>
                <a:t>staff</a:t>
              </a:r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2670175" y="5427663"/>
              <a:ext cx="1271588" cy="781050"/>
            </a:xfrm>
            <a:prstGeom prst="ellipse">
              <a:avLst/>
            </a:prstGeom>
            <a:solidFill>
              <a:srgbClr val="FF0000">
                <a:alpha val="25098"/>
              </a:srgbClr>
            </a:solidFill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528D"/>
                </a:buClr>
                <a:buSzPct val="80000"/>
                <a:buFont typeface="Arial" panose="020B0604020202020204" pitchFamily="34" charset="0"/>
                <a:buChar char="●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EC3DE"/>
                </a:buClr>
                <a:buSzPct val="80000"/>
                <a:buFont typeface="Arial" panose="020B0604020202020204" pitchFamily="34" charset="0"/>
                <a:buChar char="●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○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80000"/>
                <a:buFont typeface="Arial" panose="020B060402020202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l-BE" altLang="en-US" sz="1800"/>
                <a:t>national</a:t>
              </a:r>
              <a:br>
                <a:rPr lang="nl-BE" altLang="en-US" sz="1800"/>
              </a:br>
              <a:r>
                <a:rPr lang="nl-BE" altLang="en-US" sz="1800"/>
                <a:t>unions</a:t>
              </a:r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4968875" y="5233988"/>
              <a:ext cx="2087563" cy="1169987"/>
            </a:xfrm>
            <a:prstGeom prst="ellipse">
              <a:avLst/>
            </a:prstGeom>
            <a:solidFill>
              <a:srgbClr val="AAD3F1">
                <a:alpha val="25098"/>
              </a:srgbClr>
            </a:solidFill>
            <a:ln w="3175">
              <a:solidFill>
                <a:srgbClr val="60A9D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528D"/>
                </a:buClr>
                <a:buSzPct val="80000"/>
                <a:buFont typeface="Arial" panose="020B0604020202020204" pitchFamily="34" charset="0"/>
                <a:buChar char="●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EC3DE"/>
                </a:buClr>
                <a:buSzPct val="80000"/>
                <a:buFont typeface="Arial" panose="020B0604020202020204" pitchFamily="34" charset="0"/>
                <a:buChar char="●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○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80000"/>
                <a:buFont typeface="Arial" panose="020B060402020202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l-BE" altLang="en-US" sz="1800"/>
                <a:t>European</a:t>
              </a:r>
              <a:br>
                <a:rPr lang="nl-BE" altLang="en-US" sz="1800"/>
              </a:br>
              <a:r>
                <a:rPr lang="nl-BE" altLang="en-US" sz="1800"/>
                <a:t>trade union</a:t>
              </a:r>
              <a:br>
                <a:rPr lang="nl-BE" altLang="en-US" sz="1800"/>
              </a:br>
              <a:r>
                <a:rPr lang="nl-BE" altLang="en-US" sz="1800"/>
                <a:t>federations</a:t>
              </a:r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6156325" y="3367088"/>
              <a:ext cx="2266950" cy="781050"/>
            </a:xfrm>
            <a:prstGeom prst="ellipse">
              <a:avLst/>
            </a:prstGeom>
            <a:solidFill>
              <a:srgbClr val="AAD3F1">
                <a:alpha val="25098"/>
              </a:srgbClr>
            </a:solidFill>
            <a:ln w="3175">
              <a:solidFill>
                <a:srgbClr val="60A9D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528D"/>
                </a:buClr>
                <a:buSzPct val="80000"/>
                <a:buFont typeface="Arial" panose="020B0604020202020204" pitchFamily="34" charset="0"/>
                <a:buChar char="●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EC3DE"/>
                </a:buClr>
                <a:buSzPct val="80000"/>
                <a:buFont typeface="Arial" panose="020B0604020202020204" pitchFamily="34" charset="0"/>
                <a:buChar char="●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○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80000"/>
                <a:buFont typeface="Arial" panose="020B060402020202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l-BE" altLang="en-US" sz="1800"/>
                <a:t>supervisory</a:t>
              </a:r>
              <a:br>
                <a:rPr lang="nl-BE" altLang="en-US" sz="1800"/>
              </a:br>
              <a:r>
                <a:rPr lang="nl-BE" altLang="en-US" sz="1800"/>
                <a:t>board</a:t>
              </a:r>
            </a:p>
          </p:txBody>
        </p:sp>
        <p:cxnSp>
          <p:nvCxnSpPr>
            <p:cNvPr id="21" name="AutoShape 15"/>
            <p:cNvCxnSpPr>
              <a:cxnSpLocks noChangeShapeType="1"/>
              <a:stCxn id="14" idx="3"/>
              <a:endCxn id="9" idx="7"/>
            </p:cNvCxnSpPr>
            <p:nvPr/>
          </p:nvCxnSpPr>
          <p:spPr bwMode="auto">
            <a:xfrm flipH="1">
              <a:off x="4846638" y="2200275"/>
              <a:ext cx="31750" cy="1262063"/>
            </a:xfrm>
            <a:prstGeom prst="straightConnector1">
              <a:avLst/>
            </a:prstGeom>
            <a:noFill/>
            <a:ln w="3175">
              <a:solidFill>
                <a:srgbClr val="60A9D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6"/>
            <p:cNvCxnSpPr>
              <a:cxnSpLocks noChangeShapeType="1"/>
              <a:stCxn id="14" idx="4"/>
              <a:endCxn id="13" idx="0"/>
            </p:cNvCxnSpPr>
            <p:nvPr/>
          </p:nvCxnSpPr>
          <p:spPr bwMode="auto">
            <a:xfrm flipH="1">
              <a:off x="5168900" y="2257425"/>
              <a:ext cx="276225" cy="1304925"/>
            </a:xfrm>
            <a:prstGeom prst="straightConnector1">
              <a:avLst/>
            </a:prstGeom>
            <a:noFill/>
            <a:ln w="3175">
              <a:solidFill>
                <a:srgbClr val="60A9D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17"/>
            <p:cNvCxnSpPr>
              <a:cxnSpLocks noChangeShapeType="1"/>
              <a:stCxn id="13" idx="6"/>
              <a:endCxn id="20" idx="2"/>
            </p:cNvCxnSpPr>
            <p:nvPr/>
          </p:nvCxnSpPr>
          <p:spPr bwMode="auto">
            <a:xfrm flipV="1">
              <a:off x="5395913" y="3757613"/>
              <a:ext cx="760412" cy="1587"/>
            </a:xfrm>
            <a:prstGeom prst="straightConnector1">
              <a:avLst/>
            </a:prstGeom>
            <a:noFill/>
            <a:ln w="3175">
              <a:solidFill>
                <a:srgbClr val="60A9D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18"/>
            <p:cNvCxnSpPr>
              <a:cxnSpLocks noChangeShapeType="1"/>
              <a:stCxn id="13" idx="4"/>
              <a:endCxn id="9" idx="5"/>
            </p:cNvCxnSpPr>
            <p:nvPr/>
          </p:nvCxnSpPr>
          <p:spPr bwMode="auto">
            <a:xfrm rot="5400000">
              <a:off x="4977606" y="3823495"/>
              <a:ext cx="60325" cy="322262"/>
            </a:xfrm>
            <a:prstGeom prst="curvedConnector3">
              <a:avLst>
                <a:gd name="adj1" fmla="val 668421"/>
              </a:avLst>
            </a:prstGeom>
            <a:noFill/>
            <a:ln w="3175">
              <a:solidFill>
                <a:srgbClr val="60A9D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19"/>
            <p:cNvCxnSpPr>
              <a:cxnSpLocks noChangeShapeType="1"/>
              <a:stCxn id="13" idx="5"/>
              <a:endCxn id="19" idx="0"/>
            </p:cNvCxnSpPr>
            <p:nvPr/>
          </p:nvCxnSpPr>
          <p:spPr bwMode="auto">
            <a:xfrm>
              <a:off x="5329238" y="3897313"/>
              <a:ext cx="682625" cy="1336675"/>
            </a:xfrm>
            <a:prstGeom prst="straightConnector1">
              <a:avLst/>
            </a:prstGeom>
            <a:noFill/>
            <a:ln w="3175">
              <a:solidFill>
                <a:srgbClr val="60A9D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20"/>
            <p:cNvCxnSpPr>
              <a:cxnSpLocks noChangeShapeType="1"/>
              <a:stCxn id="9" idx="2"/>
              <a:endCxn id="16" idx="6"/>
            </p:cNvCxnSpPr>
            <p:nvPr/>
          </p:nvCxnSpPr>
          <p:spPr bwMode="auto">
            <a:xfrm flipH="1">
              <a:off x="2565400" y="3738563"/>
              <a:ext cx="1143000" cy="0"/>
            </a:xfrm>
            <a:prstGeom prst="straightConnector1">
              <a:avLst/>
            </a:prstGeom>
            <a:noFill/>
            <a:ln w="31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21"/>
            <p:cNvCxnSpPr>
              <a:cxnSpLocks noChangeShapeType="1"/>
              <a:stCxn id="16" idx="5"/>
              <a:endCxn id="17" idx="0"/>
            </p:cNvCxnSpPr>
            <p:nvPr/>
          </p:nvCxnSpPr>
          <p:spPr bwMode="auto">
            <a:xfrm>
              <a:off x="2241550" y="4014788"/>
              <a:ext cx="65088" cy="371475"/>
            </a:xfrm>
            <a:prstGeom prst="straightConnector1">
              <a:avLst/>
            </a:prstGeom>
            <a:noFill/>
            <a:ln w="31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22"/>
            <p:cNvCxnSpPr>
              <a:cxnSpLocks noChangeShapeType="1"/>
              <a:stCxn id="16" idx="3"/>
              <a:endCxn id="18" idx="2"/>
            </p:cNvCxnSpPr>
            <p:nvPr/>
          </p:nvCxnSpPr>
          <p:spPr bwMode="auto">
            <a:xfrm rot="16200000" flipH="1">
              <a:off x="771525" y="3919538"/>
              <a:ext cx="1803400" cy="1993900"/>
            </a:xfrm>
            <a:prstGeom prst="curvedConnector2">
              <a:avLst/>
            </a:prstGeom>
            <a:noFill/>
            <a:ln w="31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23"/>
            <p:cNvCxnSpPr>
              <a:cxnSpLocks noChangeShapeType="1"/>
              <a:stCxn id="16" idx="1"/>
              <a:endCxn id="15" idx="2"/>
            </p:cNvCxnSpPr>
            <p:nvPr/>
          </p:nvCxnSpPr>
          <p:spPr bwMode="auto">
            <a:xfrm rot="-5400000">
              <a:off x="1167606" y="1570832"/>
              <a:ext cx="1400175" cy="2382838"/>
            </a:xfrm>
            <a:prstGeom prst="curvedConnector2">
              <a:avLst/>
            </a:prstGeom>
            <a:noFill/>
            <a:ln w="31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24"/>
            <p:cNvCxnSpPr>
              <a:cxnSpLocks noChangeShapeType="1"/>
              <a:stCxn id="15" idx="6"/>
              <a:endCxn id="14" idx="2"/>
            </p:cNvCxnSpPr>
            <p:nvPr/>
          </p:nvCxnSpPr>
          <p:spPr bwMode="auto">
            <a:xfrm>
              <a:off x="4357688" y="2062163"/>
              <a:ext cx="285750" cy="0"/>
            </a:xfrm>
            <a:prstGeom prst="straightConnector1">
              <a:avLst/>
            </a:prstGeom>
            <a:noFill/>
            <a:ln w="3175">
              <a:solidFill>
                <a:srgbClr val="60A9D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25"/>
            <p:cNvCxnSpPr>
              <a:cxnSpLocks noChangeShapeType="1"/>
              <a:stCxn id="18" idx="6"/>
              <a:endCxn id="19" idx="2"/>
            </p:cNvCxnSpPr>
            <p:nvPr/>
          </p:nvCxnSpPr>
          <p:spPr bwMode="auto">
            <a:xfrm>
              <a:off x="3941763" y="5818188"/>
              <a:ext cx="1027112" cy="0"/>
            </a:xfrm>
            <a:prstGeom prst="straightConnector1">
              <a:avLst/>
            </a:prstGeom>
            <a:noFill/>
            <a:ln w="3175">
              <a:solidFill>
                <a:srgbClr val="60A9D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26"/>
            <p:cNvCxnSpPr>
              <a:cxnSpLocks noChangeShapeType="1"/>
              <a:stCxn id="9" idx="3"/>
              <a:endCxn id="9" idx="4"/>
            </p:cNvCxnSpPr>
            <p:nvPr/>
          </p:nvCxnSpPr>
          <p:spPr bwMode="auto">
            <a:xfrm rot="16200000" flipH="1">
              <a:off x="4086225" y="3814763"/>
              <a:ext cx="106363" cy="471487"/>
            </a:xfrm>
            <a:prstGeom prst="curvedConnector3">
              <a:avLst>
                <a:gd name="adj1" fmla="val 300000"/>
              </a:avLst>
            </a:prstGeom>
            <a:noFill/>
            <a:ln w="31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27"/>
            <p:cNvCxnSpPr>
              <a:cxnSpLocks noChangeShapeType="1"/>
            </p:cNvCxnSpPr>
            <p:nvPr/>
          </p:nvCxnSpPr>
          <p:spPr bwMode="auto">
            <a:xfrm>
              <a:off x="6246813" y="2080915"/>
              <a:ext cx="809625" cy="3756025"/>
            </a:xfrm>
            <a:prstGeom prst="curvedConnector3">
              <a:avLst>
                <a:gd name="adj1" fmla="val 302981"/>
              </a:avLst>
            </a:prstGeom>
            <a:noFill/>
            <a:ln w="3175">
              <a:solidFill>
                <a:srgbClr val="60A9D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28"/>
            <p:cNvCxnSpPr>
              <a:cxnSpLocks noChangeShapeType="1"/>
              <a:stCxn id="14" idx="5"/>
              <a:endCxn id="20" idx="0"/>
            </p:cNvCxnSpPr>
            <p:nvPr/>
          </p:nvCxnSpPr>
          <p:spPr bwMode="auto">
            <a:xfrm>
              <a:off x="6011863" y="2200275"/>
              <a:ext cx="1277937" cy="1166813"/>
            </a:xfrm>
            <a:prstGeom prst="straightConnector1">
              <a:avLst/>
            </a:prstGeom>
            <a:noFill/>
            <a:ln w="3175">
              <a:solidFill>
                <a:srgbClr val="60A9D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29"/>
            <p:cNvCxnSpPr>
              <a:cxnSpLocks noChangeShapeType="1"/>
              <a:stCxn id="15" idx="4"/>
              <a:endCxn id="9" idx="1"/>
            </p:cNvCxnSpPr>
            <p:nvPr/>
          </p:nvCxnSpPr>
          <p:spPr bwMode="auto">
            <a:xfrm>
              <a:off x="3708400" y="2257425"/>
              <a:ext cx="195263" cy="1204913"/>
            </a:xfrm>
            <a:prstGeom prst="straightConnector1">
              <a:avLst/>
            </a:prstGeom>
            <a:noFill/>
            <a:ln w="31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30"/>
            <p:cNvCxnSpPr>
              <a:cxnSpLocks noChangeShapeType="1"/>
              <a:stCxn id="9" idx="0"/>
              <a:endCxn id="9" idx="1"/>
            </p:cNvCxnSpPr>
            <p:nvPr/>
          </p:nvCxnSpPr>
          <p:spPr bwMode="auto">
            <a:xfrm rot="-5400000" flipH="1" flipV="1">
              <a:off x="4086226" y="3190875"/>
              <a:ext cx="106362" cy="471487"/>
            </a:xfrm>
            <a:prstGeom prst="curvedConnector3">
              <a:avLst>
                <a:gd name="adj1" fmla="val -200000"/>
              </a:avLst>
            </a:prstGeom>
            <a:noFill/>
            <a:ln w="3175">
              <a:solidFill>
                <a:srgbClr val="60A9D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31"/>
            <p:cNvCxnSpPr>
              <a:cxnSpLocks noChangeShapeType="1"/>
              <a:stCxn id="9" idx="4"/>
              <a:endCxn id="9" idx="5"/>
            </p:cNvCxnSpPr>
            <p:nvPr/>
          </p:nvCxnSpPr>
          <p:spPr bwMode="auto">
            <a:xfrm rot="5400000" flipH="1" flipV="1">
              <a:off x="4557712" y="3814763"/>
              <a:ext cx="106363" cy="471488"/>
            </a:xfrm>
            <a:prstGeom prst="curvedConnector3">
              <a:avLst>
                <a:gd name="adj1" fmla="val -200000"/>
              </a:avLst>
            </a:prstGeom>
            <a:noFill/>
            <a:ln w="3175">
              <a:solidFill>
                <a:srgbClr val="60A9D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32"/>
            <p:cNvCxnSpPr>
              <a:cxnSpLocks noChangeShapeType="1"/>
              <a:stCxn id="9" idx="0"/>
              <a:endCxn id="9" idx="7"/>
            </p:cNvCxnSpPr>
            <p:nvPr/>
          </p:nvCxnSpPr>
          <p:spPr bwMode="auto">
            <a:xfrm rot="5400000" flipV="1">
              <a:off x="4557713" y="3190875"/>
              <a:ext cx="106362" cy="471488"/>
            </a:xfrm>
            <a:prstGeom prst="curvedConnector3">
              <a:avLst>
                <a:gd name="adj1" fmla="val -200000"/>
              </a:avLst>
            </a:prstGeom>
            <a:noFill/>
            <a:ln w="31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33"/>
            <p:cNvCxnSpPr>
              <a:cxnSpLocks noChangeShapeType="1"/>
              <a:stCxn id="17" idx="5"/>
              <a:endCxn id="18" idx="0"/>
            </p:cNvCxnSpPr>
            <p:nvPr/>
          </p:nvCxnSpPr>
          <p:spPr bwMode="auto">
            <a:xfrm>
              <a:off x="2676525" y="5053013"/>
              <a:ext cx="630238" cy="374650"/>
            </a:xfrm>
            <a:prstGeom prst="straightConnector1">
              <a:avLst/>
            </a:prstGeom>
            <a:noFill/>
            <a:ln w="31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34"/>
            <p:cNvCxnSpPr>
              <a:cxnSpLocks noChangeShapeType="1"/>
              <a:stCxn id="9" idx="4"/>
              <a:endCxn id="18" idx="7"/>
            </p:cNvCxnSpPr>
            <p:nvPr/>
          </p:nvCxnSpPr>
          <p:spPr bwMode="auto">
            <a:xfrm flipH="1">
              <a:off x="3756025" y="4129088"/>
              <a:ext cx="619125" cy="1412875"/>
            </a:xfrm>
            <a:prstGeom prst="straightConnector1">
              <a:avLst/>
            </a:prstGeom>
            <a:noFill/>
            <a:ln w="31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35"/>
            <p:cNvCxnSpPr>
              <a:cxnSpLocks noChangeShapeType="1"/>
              <a:stCxn id="9" idx="3"/>
              <a:endCxn id="17" idx="7"/>
            </p:cNvCxnSpPr>
            <p:nvPr/>
          </p:nvCxnSpPr>
          <p:spPr bwMode="auto">
            <a:xfrm flipH="1">
              <a:off x="2676525" y="4014788"/>
              <a:ext cx="1227138" cy="485775"/>
            </a:xfrm>
            <a:prstGeom prst="straightConnector1">
              <a:avLst/>
            </a:prstGeom>
            <a:noFill/>
            <a:ln w="31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42" name="Object 36"/>
            <p:cNvGraphicFramePr>
              <a:graphicFrameLocks noChangeAspect="1"/>
            </p:cNvGraphicFramePr>
            <p:nvPr/>
          </p:nvGraphicFramePr>
          <p:xfrm>
            <a:off x="4500563" y="3978275"/>
            <a:ext cx="230187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2" name="Klipp" r:id="rId9" imgW="1523810" imgH="1704762" progId="MS_ClipArt_Gallery.2">
                    <p:embed/>
                  </p:oleObj>
                </mc:Choice>
                <mc:Fallback>
                  <p:oleObj name="Klipp" r:id="rId9" imgW="1523810" imgH="1704762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0563" y="3978275"/>
                          <a:ext cx="230187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37"/>
            <p:cNvGraphicFramePr>
              <a:graphicFrameLocks noChangeAspect="1"/>
            </p:cNvGraphicFramePr>
            <p:nvPr/>
          </p:nvGraphicFramePr>
          <p:xfrm>
            <a:off x="4500563" y="3236913"/>
            <a:ext cx="230187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3" name="Klipp" r:id="rId10" imgW="1523810" imgH="1704762" progId="MS_ClipArt_Gallery.2">
                    <p:embed/>
                  </p:oleObj>
                </mc:Choice>
                <mc:Fallback>
                  <p:oleObj name="Klipp" r:id="rId10" imgW="1523810" imgH="1704762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0563" y="3236913"/>
                          <a:ext cx="230187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38"/>
            <p:cNvGraphicFramePr>
              <a:graphicFrameLocks noChangeAspect="1"/>
            </p:cNvGraphicFramePr>
            <p:nvPr/>
          </p:nvGraphicFramePr>
          <p:xfrm>
            <a:off x="3995738" y="3236913"/>
            <a:ext cx="230187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4" name="Klipp" r:id="rId11" imgW="1523810" imgH="1704762" progId="MS_ClipArt_Gallery.2">
                    <p:embed/>
                  </p:oleObj>
                </mc:Choice>
                <mc:Fallback>
                  <p:oleObj name="Klipp" r:id="rId11" imgW="1523810" imgH="1704762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5738" y="3236913"/>
                          <a:ext cx="230187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5" name="Picture 39" descr="j043262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8" y="3978275"/>
              <a:ext cx="23018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0" descr="j043395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3776663"/>
              <a:ext cx="255588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7" name="Object 41"/>
            <p:cNvGraphicFramePr>
              <a:graphicFrameLocks noChangeAspect="1"/>
            </p:cNvGraphicFramePr>
            <p:nvPr/>
          </p:nvGraphicFramePr>
          <p:xfrm>
            <a:off x="7308850" y="4181475"/>
            <a:ext cx="500063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" name="Klipp" r:id="rId14" imgW="1714286" imgH="1714286" progId="MS_ClipArt_Gallery.2">
                    <p:embed/>
                  </p:oleObj>
                </mc:Choice>
                <mc:Fallback>
                  <p:oleObj name="Klipp" r:id="rId14" imgW="1714286" imgH="1714286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8850" y="4181475"/>
                          <a:ext cx="500063" cy="46831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8" name="Picture 42" descr="Details weergeven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050" y="4181475"/>
              <a:ext cx="498475" cy="46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oup 43"/>
            <p:cNvGrpSpPr>
              <a:grpSpLocks noChangeAspect="1"/>
            </p:cNvGrpSpPr>
            <p:nvPr/>
          </p:nvGrpSpPr>
          <p:grpSpPr bwMode="auto">
            <a:xfrm>
              <a:off x="1292225" y="4506913"/>
              <a:ext cx="727075" cy="744537"/>
              <a:chOff x="4458" y="535"/>
              <a:chExt cx="733" cy="838"/>
            </a:xfrm>
          </p:grpSpPr>
          <p:grpSp>
            <p:nvGrpSpPr>
              <p:cNvPr id="391" name="Group 44"/>
              <p:cNvGrpSpPr>
                <a:grpSpLocks noChangeAspect="1"/>
              </p:cNvGrpSpPr>
              <p:nvPr/>
            </p:nvGrpSpPr>
            <p:grpSpPr bwMode="auto">
              <a:xfrm>
                <a:off x="4509" y="535"/>
                <a:ext cx="601" cy="628"/>
                <a:chOff x="576" y="2074"/>
                <a:chExt cx="420" cy="440"/>
              </a:xfrm>
            </p:grpSpPr>
            <p:sp>
              <p:nvSpPr>
                <p:cNvPr id="435" name="AutoShap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632" y="2233"/>
                  <a:ext cx="94" cy="281"/>
                </a:xfrm>
                <a:prstGeom prst="flowChartManualInput">
                  <a:avLst/>
                </a:prstGeom>
                <a:solidFill>
                  <a:srgbClr val="33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4351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8D"/>
                    </a:buClr>
                    <a:buSzPct val="80000"/>
                    <a:buFont typeface="Arial" panose="020B0604020202020204" pitchFamily="34" charset="0"/>
                    <a:buChar char="●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EC3DE"/>
                    </a:buClr>
                    <a:buSzPct val="80000"/>
                    <a:buFont typeface="Arial" panose="020B0604020202020204" pitchFamily="34" charset="0"/>
                    <a:buChar char="●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○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Arial" panose="020B0604020202020204" pitchFamily="34" charset="0"/>
                    <a:buChar char="●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/>
                </a:p>
              </p:txBody>
            </p:sp>
            <p:sp>
              <p:nvSpPr>
                <p:cNvPr id="436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2074"/>
                  <a:ext cx="56" cy="440"/>
                </a:xfrm>
                <a:prstGeom prst="rect">
                  <a:avLst/>
                </a:prstGeom>
                <a:solidFill>
                  <a:srgbClr val="33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4351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8D"/>
                    </a:buClr>
                    <a:buSzPct val="80000"/>
                    <a:buFont typeface="Arial" panose="020B0604020202020204" pitchFamily="34" charset="0"/>
                    <a:buChar char="●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EC3DE"/>
                    </a:buClr>
                    <a:buSzPct val="80000"/>
                    <a:buFont typeface="Arial" panose="020B0604020202020204" pitchFamily="34" charset="0"/>
                    <a:buChar char="●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○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Arial" panose="020B0604020202020204" pitchFamily="34" charset="0"/>
                    <a:buChar char="●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/>
                </a:p>
              </p:txBody>
            </p:sp>
            <p:sp>
              <p:nvSpPr>
                <p:cNvPr id="437" name="AutoShap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726" y="2233"/>
                  <a:ext cx="94" cy="281"/>
                </a:xfrm>
                <a:prstGeom prst="flowChartManualInput">
                  <a:avLst/>
                </a:prstGeom>
                <a:solidFill>
                  <a:srgbClr val="33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4351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8D"/>
                    </a:buClr>
                    <a:buSzPct val="80000"/>
                    <a:buFont typeface="Arial" panose="020B0604020202020204" pitchFamily="34" charset="0"/>
                    <a:buChar char="●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EC3DE"/>
                    </a:buClr>
                    <a:buSzPct val="80000"/>
                    <a:buFont typeface="Arial" panose="020B0604020202020204" pitchFamily="34" charset="0"/>
                    <a:buChar char="●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○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Arial" panose="020B0604020202020204" pitchFamily="34" charset="0"/>
                    <a:buChar char="●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/>
                </a:p>
              </p:txBody>
            </p:sp>
            <p:sp>
              <p:nvSpPr>
                <p:cNvPr id="438" name="AutoShap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902" y="2233"/>
                  <a:ext cx="94" cy="281"/>
                </a:xfrm>
                <a:prstGeom prst="flowChartManualInput">
                  <a:avLst/>
                </a:prstGeom>
                <a:solidFill>
                  <a:srgbClr val="33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4351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8D"/>
                    </a:buClr>
                    <a:buSzPct val="80000"/>
                    <a:buFont typeface="Arial" panose="020B0604020202020204" pitchFamily="34" charset="0"/>
                    <a:buChar char="●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EC3DE"/>
                    </a:buClr>
                    <a:buSzPct val="80000"/>
                    <a:buFont typeface="Arial" panose="020B0604020202020204" pitchFamily="34" charset="0"/>
                    <a:buChar char="●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○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Arial" panose="020B0604020202020204" pitchFamily="34" charset="0"/>
                    <a:buChar char="●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/>
                </a:p>
              </p:txBody>
            </p:sp>
            <p:sp>
              <p:nvSpPr>
                <p:cNvPr id="439" name="AutoShap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812" y="2233"/>
                  <a:ext cx="95" cy="281"/>
                </a:xfrm>
                <a:prstGeom prst="flowChartManualInput">
                  <a:avLst/>
                </a:prstGeom>
                <a:solidFill>
                  <a:srgbClr val="33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4351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8D"/>
                    </a:buClr>
                    <a:buSzPct val="80000"/>
                    <a:buFont typeface="Arial" panose="020B0604020202020204" pitchFamily="34" charset="0"/>
                    <a:buChar char="●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EC3DE"/>
                    </a:buClr>
                    <a:buSzPct val="80000"/>
                    <a:buFont typeface="Arial" panose="020B0604020202020204" pitchFamily="34" charset="0"/>
                    <a:buChar char="●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○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Arial" panose="020B0604020202020204" pitchFamily="34" charset="0"/>
                    <a:buChar char="●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/>
                </a:p>
              </p:txBody>
            </p:sp>
          </p:grpSp>
          <p:grpSp>
            <p:nvGrpSpPr>
              <p:cNvPr id="392" name="Group 50"/>
              <p:cNvGrpSpPr>
                <a:grpSpLocks noChangeAspect="1"/>
              </p:cNvGrpSpPr>
              <p:nvPr/>
            </p:nvGrpSpPr>
            <p:grpSpPr bwMode="auto">
              <a:xfrm>
                <a:off x="4458" y="901"/>
                <a:ext cx="733" cy="472"/>
                <a:chOff x="4458" y="901"/>
                <a:chExt cx="733" cy="472"/>
              </a:xfrm>
            </p:grpSpPr>
            <p:sp>
              <p:nvSpPr>
                <p:cNvPr id="393" name="Freeform 51"/>
                <p:cNvSpPr>
                  <a:spLocks noChangeAspect="1"/>
                </p:cNvSpPr>
                <p:nvPr/>
              </p:nvSpPr>
              <p:spPr bwMode="auto">
                <a:xfrm rot="20745209" flipH="1">
                  <a:off x="4550" y="901"/>
                  <a:ext cx="638" cy="303"/>
                </a:xfrm>
                <a:custGeom>
                  <a:avLst/>
                  <a:gdLst>
                    <a:gd name="T0" fmla="*/ 1 w 979"/>
                    <a:gd name="T1" fmla="*/ 1 h 606"/>
                    <a:gd name="T2" fmla="*/ 1 w 979"/>
                    <a:gd name="T3" fmla="*/ 1 h 606"/>
                    <a:gd name="T4" fmla="*/ 1 w 979"/>
                    <a:gd name="T5" fmla="*/ 1 h 606"/>
                    <a:gd name="T6" fmla="*/ 1 w 979"/>
                    <a:gd name="T7" fmla="*/ 1 h 606"/>
                    <a:gd name="T8" fmla="*/ 1 w 979"/>
                    <a:gd name="T9" fmla="*/ 1 h 606"/>
                    <a:gd name="T10" fmla="*/ 1 w 979"/>
                    <a:gd name="T11" fmla="*/ 1 h 606"/>
                    <a:gd name="T12" fmla="*/ 1 w 979"/>
                    <a:gd name="T13" fmla="*/ 1 h 606"/>
                    <a:gd name="T14" fmla="*/ 1 w 979"/>
                    <a:gd name="T15" fmla="*/ 1 h 606"/>
                    <a:gd name="T16" fmla="*/ 1 w 979"/>
                    <a:gd name="T17" fmla="*/ 1 h 606"/>
                    <a:gd name="T18" fmla="*/ 1 w 979"/>
                    <a:gd name="T19" fmla="*/ 1 h 606"/>
                    <a:gd name="T20" fmla="*/ 1 w 979"/>
                    <a:gd name="T21" fmla="*/ 1 h 606"/>
                    <a:gd name="T22" fmla="*/ 1 w 979"/>
                    <a:gd name="T23" fmla="*/ 1 h 606"/>
                    <a:gd name="T24" fmla="*/ 1 w 979"/>
                    <a:gd name="T25" fmla="*/ 1 h 606"/>
                    <a:gd name="T26" fmla="*/ 1 w 979"/>
                    <a:gd name="T27" fmla="*/ 1 h 606"/>
                    <a:gd name="T28" fmla="*/ 1 w 979"/>
                    <a:gd name="T29" fmla="*/ 1 h 606"/>
                    <a:gd name="T30" fmla="*/ 1 w 979"/>
                    <a:gd name="T31" fmla="*/ 1 h 606"/>
                    <a:gd name="T32" fmla="*/ 1 w 979"/>
                    <a:gd name="T33" fmla="*/ 1 h 606"/>
                    <a:gd name="T34" fmla="*/ 1 w 979"/>
                    <a:gd name="T35" fmla="*/ 1 h 606"/>
                    <a:gd name="T36" fmla="*/ 1 w 979"/>
                    <a:gd name="T37" fmla="*/ 1 h 606"/>
                    <a:gd name="T38" fmla="*/ 1 w 979"/>
                    <a:gd name="T39" fmla="*/ 1 h 606"/>
                    <a:gd name="T40" fmla="*/ 1 w 979"/>
                    <a:gd name="T41" fmla="*/ 1 h 606"/>
                    <a:gd name="T42" fmla="*/ 1 w 979"/>
                    <a:gd name="T43" fmla="*/ 1 h 606"/>
                    <a:gd name="T44" fmla="*/ 1 w 979"/>
                    <a:gd name="T45" fmla="*/ 1 h 606"/>
                    <a:gd name="T46" fmla="*/ 1 w 979"/>
                    <a:gd name="T47" fmla="*/ 1 h 606"/>
                    <a:gd name="T48" fmla="*/ 1 w 979"/>
                    <a:gd name="T49" fmla="*/ 1 h 606"/>
                    <a:gd name="T50" fmla="*/ 1 w 979"/>
                    <a:gd name="T51" fmla="*/ 1 h 606"/>
                    <a:gd name="T52" fmla="*/ 1 w 979"/>
                    <a:gd name="T53" fmla="*/ 1 h 606"/>
                    <a:gd name="T54" fmla="*/ 1 w 979"/>
                    <a:gd name="T55" fmla="*/ 1 h 606"/>
                    <a:gd name="T56" fmla="*/ 1 w 979"/>
                    <a:gd name="T57" fmla="*/ 1 h 606"/>
                    <a:gd name="T58" fmla="*/ 1 w 979"/>
                    <a:gd name="T59" fmla="*/ 1 h 606"/>
                    <a:gd name="T60" fmla="*/ 1 w 979"/>
                    <a:gd name="T61" fmla="*/ 1 h 606"/>
                    <a:gd name="T62" fmla="*/ 1 w 979"/>
                    <a:gd name="T63" fmla="*/ 1 h 606"/>
                    <a:gd name="T64" fmla="*/ 1 w 979"/>
                    <a:gd name="T65" fmla="*/ 1 h 606"/>
                    <a:gd name="T66" fmla="*/ 1 w 979"/>
                    <a:gd name="T67" fmla="*/ 1 h 606"/>
                    <a:gd name="T68" fmla="*/ 1 w 979"/>
                    <a:gd name="T69" fmla="*/ 1 h 606"/>
                    <a:gd name="T70" fmla="*/ 1 w 979"/>
                    <a:gd name="T71" fmla="*/ 1 h 606"/>
                    <a:gd name="T72" fmla="*/ 1 w 979"/>
                    <a:gd name="T73" fmla="*/ 1 h 606"/>
                    <a:gd name="T74" fmla="*/ 1 w 979"/>
                    <a:gd name="T75" fmla="*/ 1 h 606"/>
                    <a:gd name="T76" fmla="*/ 1 w 979"/>
                    <a:gd name="T77" fmla="*/ 1 h 606"/>
                    <a:gd name="T78" fmla="*/ 1 w 979"/>
                    <a:gd name="T79" fmla="*/ 1 h 606"/>
                    <a:gd name="T80" fmla="*/ 1 w 979"/>
                    <a:gd name="T81" fmla="*/ 1 h 606"/>
                    <a:gd name="T82" fmla="*/ 1 w 979"/>
                    <a:gd name="T83" fmla="*/ 1 h 606"/>
                    <a:gd name="T84" fmla="*/ 1 w 979"/>
                    <a:gd name="T85" fmla="*/ 1 h 606"/>
                    <a:gd name="T86" fmla="*/ 1 w 979"/>
                    <a:gd name="T87" fmla="*/ 1 h 606"/>
                    <a:gd name="T88" fmla="*/ 1 w 979"/>
                    <a:gd name="T89" fmla="*/ 1 h 606"/>
                    <a:gd name="T90" fmla="*/ 1 w 979"/>
                    <a:gd name="T91" fmla="*/ 1 h 606"/>
                    <a:gd name="T92" fmla="*/ 1 w 979"/>
                    <a:gd name="T93" fmla="*/ 1 h 606"/>
                    <a:gd name="T94" fmla="*/ 1 w 979"/>
                    <a:gd name="T95" fmla="*/ 1 h 606"/>
                    <a:gd name="T96" fmla="*/ 1 w 979"/>
                    <a:gd name="T97" fmla="*/ 0 h 606"/>
                    <a:gd name="T98" fmla="*/ 1 w 979"/>
                    <a:gd name="T99" fmla="*/ 1 h 606"/>
                    <a:gd name="T100" fmla="*/ 1 w 979"/>
                    <a:gd name="T101" fmla="*/ 1 h 606"/>
                    <a:gd name="T102" fmla="*/ 1 w 979"/>
                    <a:gd name="T103" fmla="*/ 1 h 606"/>
                    <a:gd name="T104" fmla="*/ 1 w 979"/>
                    <a:gd name="T105" fmla="*/ 1 h 606"/>
                    <a:gd name="T106" fmla="*/ 1 w 979"/>
                    <a:gd name="T107" fmla="*/ 1 h 606"/>
                    <a:gd name="T108" fmla="*/ 1 w 979"/>
                    <a:gd name="T109" fmla="*/ 1 h 606"/>
                    <a:gd name="T110" fmla="*/ 1 w 979"/>
                    <a:gd name="T111" fmla="*/ 1 h 60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979" h="606">
                      <a:moveTo>
                        <a:pt x="979" y="102"/>
                      </a:moveTo>
                      <a:lnTo>
                        <a:pt x="892" y="328"/>
                      </a:lnTo>
                      <a:lnTo>
                        <a:pt x="699" y="316"/>
                      </a:lnTo>
                      <a:lnTo>
                        <a:pt x="584" y="461"/>
                      </a:lnTo>
                      <a:lnTo>
                        <a:pt x="607" y="606"/>
                      </a:lnTo>
                      <a:lnTo>
                        <a:pt x="560" y="519"/>
                      </a:lnTo>
                      <a:lnTo>
                        <a:pt x="560" y="606"/>
                      </a:lnTo>
                      <a:lnTo>
                        <a:pt x="300" y="443"/>
                      </a:lnTo>
                      <a:lnTo>
                        <a:pt x="297" y="443"/>
                      </a:lnTo>
                      <a:lnTo>
                        <a:pt x="289" y="446"/>
                      </a:lnTo>
                      <a:lnTo>
                        <a:pt x="282" y="447"/>
                      </a:lnTo>
                      <a:lnTo>
                        <a:pt x="276" y="450"/>
                      </a:lnTo>
                      <a:lnTo>
                        <a:pt x="268" y="453"/>
                      </a:lnTo>
                      <a:lnTo>
                        <a:pt x="262" y="456"/>
                      </a:lnTo>
                      <a:lnTo>
                        <a:pt x="251" y="459"/>
                      </a:lnTo>
                      <a:lnTo>
                        <a:pt x="241" y="462"/>
                      </a:lnTo>
                      <a:lnTo>
                        <a:pt x="231" y="465"/>
                      </a:lnTo>
                      <a:lnTo>
                        <a:pt x="221" y="470"/>
                      </a:lnTo>
                      <a:lnTo>
                        <a:pt x="210" y="473"/>
                      </a:lnTo>
                      <a:lnTo>
                        <a:pt x="198" y="477"/>
                      </a:lnTo>
                      <a:lnTo>
                        <a:pt x="187" y="481"/>
                      </a:lnTo>
                      <a:lnTo>
                        <a:pt x="176" y="486"/>
                      </a:lnTo>
                      <a:lnTo>
                        <a:pt x="169" y="487"/>
                      </a:lnTo>
                      <a:lnTo>
                        <a:pt x="163" y="489"/>
                      </a:lnTo>
                      <a:lnTo>
                        <a:pt x="156" y="490"/>
                      </a:lnTo>
                      <a:lnTo>
                        <a:pt x="151" y="493"/>
                      </a:lnTo>
                      <a:lnTo>
                        <a:pt x="138" y="496"/>
                      </a:lnTo>
                      <a:lnTo>
                        <a:pt x="128" y="499"/>
                      </a:lnTo>
                      <a:lnTo>
                        <a:pt x="116" y="502"/>
                      </a:lnTo>
                      <a:lnTo>
                        <a:pt x="106" y="505"/>
                      </a:lnTo>
                      <a:lnTo>
                        <a:pt x="95" y="507"/>
                      </a:lnTo>
                      <a:lnTo>
                        <a:pt x="86" y="511"/>
                      </a:lnTo>
                      <a:lnTo>
                        <a:pt x="76" y="512"/>
                      </a:lnTo>
                      <a:lnTo>
                        <a:pt x="67" y="513"/>
                      </a:lnTo>
                      <a:lnTo>
                        <a:pt x="59" y="514"/>
                      </a:lnTo>
                      <a:lnTo>
                        <a:pt x="54" y="515"/>
                      </a:lnTo>
                      <a:lnTo>
                        <a:pt x="43" y="515"/>
                      </a:lnTo>
                      <a:lnTo>
                        <a:pt x="39" y="513"/>
                      </a:lnTo>
                      <a:lnTo>
                        <a:pt x="32" y="504"/>
                      </a:lnTo>
                      <a:lnTo>
                        <a:pt x="23" y="493"/>
                      </a:lnTo>
                      <a:lnTo>
                        <a:pt x="17" y="485"/>
                      </a:lnTo>
                      <a:lnTo>
                        <a:pt x="14" y="478"/>
                      </a:lnTo>
                      <a:lnTo>
                        <a:pt x="9" y="471"/>
                      </a:lnTo>
                      <a:lnTo>
                        <a:pt x="6" y="464"/>
                      </a:lnTo>
                      <a:lnTo>
                        <a:pt x="3" y="455"/>
                      </a:lnTo>
                      <a:lnTo>
                        <a:pt x="0" y="448"/>
                      </a:lnTo>
                      <a:lnTo>
                        <a:pt x="0" y="441"/>
                      </a:lnTo>
                      <a:lnTo>
                        <a:pt x="3" y="434"/>
                      </a:lnTo>
                      <a:lnTo>
                        <a:pt x="5" y="426"/>
                      </a:lnTo>
                      <a:lnTo>
                        <a:pt x="9" y="419"/>
                      </a:lnTo>
                      <a:lnTo>
                        <a:pt x="16" y="413"/>
                      </a:lnTo>
                      <a:lnTo>
                        <a:pt x="28" y="409"/>
                      </a:lnTo>
                      <a:lnTo>
                        <a:pt x="35" y="402"/>
                      </a:lnTo>
                      <a:lnTo>
                        <a:pt x="37" y="393"/>
                      </a:lnTo>
                      <a:lnTo>
                        <a:pt x="32" y="382"/>
                      </a:lnTo>
                      <a:lnTo>
                        <a:pt x="28" y="371"/>
                      </a:lnTo>
                      <a:lnTo>
                        <a:pt x="24" y="363"/>
                      </a:lnTo>
                      <a:lnTo>
                        <a:pt x="22" y="356"/>
                      </a:lnTo>
                      <a:lnTo>
                        <a:pt x="21" y="349"/>
                      </a:lnTo>
                      <a:lnTo>
                        <a:pt x="21" y="342"/>
                      </a:lnTo>
                      <a:lnTo>
                        <a:pt x="21" y="336"/>
                      </a:lnTo>
                      <a:lnTo>
                        <a:pt x="25" y="329"/>
                      </a:lnTo>
                      <a:lnTo>
                        <a:pt x="30" y="322"/>
                      </a:lnTo>
                      <a:lnTo>
                        <a:pt x="39" y="316"/>
                      </a:lnTo>
                      <a:lnTo>
                        <a:pt x="48" y="308"/>
                      </a:lnTo>
                      <a:lnTo>
                        <a:pt x="57" y="305"/>
                      </a:lnTo>
                      <a:lnTo>
                        <a:pt x="64" y="303"/>
                      </a:lnTo>
                      <a:lnTo>
                        <a:pt x="72" y="303"/>
                      </a:lnTo>
                      <a:lnTo>
                        <a:pt x="75" y="302"/>
                      </a:lnTo>
                      <a:lnTo>
                        <a:pt x="78" y="299"/>
                      </a:lnTo>
                      <a:lnTo>
                        <a:pt x="80" y="295"/>
                      </a:lnTo>
                      <a:lnTo>
                        <a:pt x="80" y="287"/>
                      </a:lnTo>
                      <a:lnTo>
                        <a:pt x="77" y="280"/>
                      </a:lnTo>
                      <a:lnTo>
                        <a:pt x="76" y="273"/>
                      </a:lnTo>
                      <a:lnTo>
                        <a:pt x="76" y="265"/>
                      </a:lnTo>
                      <a:lnTo>
                        <a:pt x="77" y="259"/>
                      </a:lnTo>
                      <a:lnTo>
                        <a:pt x="77" y="250"/>
                      </a:lnTo>
                      <a:lnTo>
                        <a:pt x="78" y="243"/>
                      </a:lnTo>
                      <a:lnTo>
                        <a:pt x="80" y="235"/>
                      </a:lnTo>
                      <a:lnTo>
                        <a:pt x="83" y="228"/>
                      </a:lnTo>
                      <a:lnTo>
                        <a:pt x="85" y="220"/>
                      </a:lnTo>
                      <a:lnTo>
                        <a:pt x="89" y="214"/>
                      </a:lnTo>
                      <a:lnTo>
                        <a:pt x="92" y="207"/>
                      </a:lnTo>
                      <a:lnTo>
                        <a:pt x="98" y="203"/>
                      </a:lnTo>
                      <a:lnTo>
                        <a:pt x="102" y="200"/>
                      </a:lnTo>
                      <a:lnTo>
                        <a:pt x="109" y="198"/>
                      </a:lnTo>
                      <a:lnTo>
                        <a:pt x="116" y="198"/>
                      </a:lnTo>
                      <a:lnTo>
                        <a:pt x="126" y="200"/>
                      </a:lnTo>
                      <a:lnTo>
                        <a:pt x="133" y="201"/>
                      </a:lnTo>
                      <a:lnTo>
                        <a:pt x="140" y="204"/>
                      </a:lnTo>
                      <a:lnTo>
                        <a:pt x="145" y="208"/>
                      </a:lnTo>
                      <a:lnTo>
                        <a:pt x="150" y="212"/>
                      </a:lnTo>
                      <a:lnTo>
                        <a:pt x="156" y="220"/>
                      </a:lnTo>
                      <a:lnTo>
                        <a:pt x="160" y="229"/>
                      </a:lnTo>
                      <a:lnTo>
                        <a:pt x="160" y="237"/>
                      </a:lnTo>
                      <a:lnTo>
                        <a:pt x="161" y="245"/>
                      </a:lnTo>
                      <a:lnTo>
                        <a:pt x="161" y="250"/>
                      </a:lnTo>
                      <a:lnTo>
                        <a:pt x="161" y="252"/>
                      </a:lnTo>
                      <a:lnTo>
                        <a:pt x="219" y="229"/>
                      </a:lnTo>
                      <a:lnTo>
                        <a:pt x="224" y="217"/>
                      </a:lnTo>
                      <a:lnTo>
                        <a:pt x="222" y="214"/>
                      </a:lnTo>
                      <a:lnTo>
                        <a:pt x="221" y="207"/>
                      </a:lnTo>
                      <a:lnTo>
                        <a:pt x="219" y="201"/>
                      </a:lnTo>
                      <a:lnTo>
                        <a:pt x="218" y="195"/>
                      </a:lnTo>
                      <a:lnTo>
                        <a:pt x="218" y="189"/>
                      </a:lnTo>
                      <a:lnTo>
                        <a:pt x="218" y="183"/>
                      </a:lnTo>
                      <a:lnTo>
                        <a:pt x="218" y="176"/>
                      </a:lnTo>
                      <a:lnTo>
                        <a:pt x="219" y="169"/>
                      </a:lnTo>
                      <a:lnTo>
                        <a:pt x="220" y="163"/>
                      </a:lnTo>
                      <a:lnTo>
                        <a:pt x="223" y="158"/>
                      </a:lnTo>
                      <a:lnTo>
                        <a:pt x="227" y="151"/>
                      </a:lnTo>
                      <a:lnTo>
                        <a:pt x="231" y="148"/>
                      </a:lnTo>
                      <a:lnTo>
                        <a:pt x="238" y="143"/>
                      </a:lnTo>
                      <a:lnTo>
                        <a:pt x="247" y="142"/>
                      </a:lnTo>
                      <a:lnTo>
                        <a:pt x="254" y="140"/>
                      </a:lnTo>
                      <a:lnTo>
                        <a:pt x="262" y="141"/>
                      </a:lnTo>
                      <a:lnTo>
                        <a:pt x="268" y="142"/>
                      </a:lnTo>
                      <a:lnTo>
                        <a:pt x="275" y="147"/>
                      </a:lnTo>
                      <a:lnTo>
                        <a:pt x="280" y="150"/>
                      </a:lnTo>
                      <a:lnTo>
                        <a:pt x="285" y="157"/>
                      </a:lnTo>
                      <a:lnTo>
                        <a:pt x="290" y="164"/>
                      </a:lnTo>
                      <a:lnTo>
                        <a:pt x="296" y="172"/>
                      </a:lnTo>
                      <a:lnTo>
                        <a:pt x="299" y="179"/>
                      </a:lnTo>
                      <a:lnTo>
                        <a:pt x="302" y="185"/>
                      </a:lnTo>
                      <a:lnTo>
                        <a:pt x="305" y="191"/>
                      </a:lnTo>
                      <a:lnTo>
                        <a:pt x="307" y="198"/>
                      </a:lnTo>
                      <a:lnTo>
                        <a:pt x="310" y="207"/>
                      </a:lnTo>
                      <a:lnTo>
                        <a:pt x="311" y="211"/>
                      </a:lnTo>
                      <a:lnTo>
                        <a:pt x="313" y="209"/>
                      </a:lnTo>
                      <a:lnTo>
                        <a:pt x="318" y="206"/>
                      </a:lnTo>
                      <a:lnTo>
                        <a:pt x="326" y="201"/>
                      </a:lnTo>
                      <a:lnTo>
                        <a:pt x="336" y="198"/>
                      </a:lnTo>
                      <a:lnTo>
                        <a:pt x="346" y="193"/>
                      </a:lnTo>
                      <a:lnTo>
                        <a:pt x="357" y="193"/>
                      </a:lnTo>
                      <a:lnTo>
                        <a:pt x="366" y="197"/>
                      </a:lnTo>
                      <a:lnTo>
                        <a:pt x="375" y="206"/>
                      </a:lnTo>
                      <a:lnTo>
                        <a:pt x="379" y="215"/>
                      </a:lnTo>
                      <a:lnTo>
                        <a:pt x="385" y="225"/>
                      </a:lnTo>
                      <a:lnTo>
                        <a:pt x="392" y="234"/>
                      </a:lnTo>
                      <a:lnTo>
                        <a:pt x="400" y="242"/>
                      </a:lnTo>
                      <a:lnTo>
                        <a:pt x="404" y="247"/>
                      </a:lnTo>
                      <a:lnTo>
                        <a:pt x="410" y="253"/>
                      </a:lnTo>
                      <a:lnTo>
                        <a:pt x="413" y="255"/>
                      </a:lnTo>
                      <a:lnTo>
                        <a:pt x="415" y="258"/>
                      </a:lnTo>
                      <a:lnTo>
                        <a:pt x="439" y="224"/>
                      </a:lnTo>
                      <a:lnTo>
                        <a:pt x="436" y="221"/>
                      </a:lnTo>
                      <a:lnTo>
                        <a:pt x="430" y="216"/>
                      </a:lnTo>
                      <a:lnTo>
                        <a:pt x="421" y="208"/>
                      </a:lnTo>
                      <a:lnTo>
                        <a:pt x="413" y="199"/>
                      </a:lnTo>
                      <a:lnTo>
                        <a:pt x="409" y="192"/>
                      </a:lnTo>
                      <a:lnTo>
                        <a:pt x="406" y="186"/>
                      </a:lnTo>
                      <a:lnTo>
                        <a:pt x="403" y="180"/>
                      </a:lnTo>
                      <a:lnTo>
                        <a:pt x="403" y="174"/>
                      </a:lnTo>
                      <a:lnTo>
                        <a:pt x="403" y="167"/>
                      </a:lnTo>
                      <a:lnTo>
                        <a:pt x="405" y="160"/>
                      </a:lnTo>
                      <a:lnTo>
                        <a:pt x="409" y="154"/>
                      </a:lnTo>
                      <a:lnTo>
                        <a:pt x="415" y="148"/>
                      </a:lnTo>
                      <a:lnTo>
                        <a:pt x="421" y="141"/>
                      </a:lnTo>
                      <a:lnTo>
                        <a:pt x="427" y="137"/>
                      </a:lnTo>
                      <a:lnTo>
                        <a:pt x="429" y="133"/>
                      </a:lnTo>
                      <a:lnTo>
                        <a:pt x="432" y="130"/>
                      </a:lnTo>
                      <a:lnTo>
                        <a:pt x="435" y="122"/>
                      </a:lnTo>
                      <a:lnTo>
                        <a:pt x="434" y="119"/>
                      </a:lnTo>
                      <a:lnTo>
                        <a:pt x="426" y="114"/>
                      </a:lnTo>
                      <a:lnTo>
                        <a:pt x="421" y="113"/>
                      </a:lnTo>
                      <a:lnTo>
                        <a:pt x="420" y="110"/>
                      </a:lnTo>
                      <a:lnTo>
                        <a:pt x="419" y="103"/>
                      </a:lnTo>
                      <a:lnTo>
                        <a:pt x="417" y="93"/>
                      </a:lnTo>
                      <a:lnTo>
                        <a:pt x="418" y="81"/>
                      </a:lnTo>
                      <a:lnTo>
                        <a:pt x="418" y="75"/>
                      </a:lnTo>
                      <a:lnTo>
                        <a:pt x="420" y="68"/>
                      </a:lnTo>
                      <a:lnTo>
                        <a:pt x="422" y="61"/>
                      </a:lnTo>
                      <a:lnTo>
                        <a:pt x="426" y="55"/>
                      </a:lnTo>
                      <a:lnTo>
                        <a:pt x="429" y="50"/>
                      </a:lnTo>
                      <a:lnTo>
                        <a:pt x="435" y="45"/>
                      </a:lnTo>
                      <a:lnTo>
                        <a:pt x="441" y="41"/>
                      </a:lnTo>
                      <a:lnTo>
                        <a:pt x="451" y="37"/>
                      </a:lnTo>
                      <a:lnTo>
                        <a:pt x="457" y="34"/>
                      </a:lnTo>
                      <a:lnTo>
                        <a:pt x="464" y="33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82" y="31"/>
                      </a:lnTo>
                      <a:lnTo>
                        <a:pt x="489" y="34"/>
                      </a:lnTo>
                      <a:lnTo>
                        <a:pt x="491" y="36"/>
                      </a:lnTo>
                      <a:lnTo>
                        <a:pt x="495" y="43"/>
                      </a:lnTo>
                      <a:lnTo>
                        <a:pt x="496" y="50"/>
                      </a:lnTo>
                      <a:lnTo>
                        <a:pt x="497" y="61"/>
                      </a:lnTo>
                      <a:lnTo>
                        <a:pt x="497" y="64"/>
                      </a:lnTo>
                      <a:lnTo>
                        <a:pt x="498" y="70"/>
                      </a:lnTo>
                      <a:lnTo>
                        <a:pt x="498" y="77"/>
                      </a:lnTo>
                      <a:lnTo>
                        <a:pt x="499" y="84"/>
                      </a:lnTo>
                      <a:lnTo>
                        <a:pt x="499" y="90"/>
                      </a:lnTo>
                      <a:lnTo>
                        <a:pt x="500" y="97"/>
                      </a:lnTo>
                      <a:lnTo>
                        <a:pt x="500" y="105"/>
                      </a:lnTo>
                      <a:lnTo>
                        <a:pt x="501" y="113"/>
                      </a:lnTo>
                      <a:lnTo>
                        <a:pt x="501" y="119"/>
                      </a:lnTo>
                      <a:lnTo>
                        <a:pt x="501" y="125"/>
                      </a:lnTo>
                      <a:lnTo>
                        <a:pt x="501" y="131"/>
                      </a:lnTo>
                      <a:lnTo>
                        <a:pt x="501" y="137"/>
                      </a:lnTo>
                      <a:lnTo>
                        <a:pt x="501" y="145"/>
                      </a:lnTo>
                      <a:lnTo>
                        <a:pt x="503" y="148"/>
                      </a:lnTo>
                      <a:lnTo>
                        <a:pt x="514" y="194"/>
                      </a:lnTo>
                      <a:lnTo>
                        <a:pt x="560" y="165"/>
                      </a:lnTo>
                      <a:lnTo>
                        <a:pt x="590" y="130"/>
                      </a:lnTo>
                      <a:lnTo>
                        <a:pt x="587" y="128"/>
                      </a:lnTo>
                      <a:lnTo>
                        <a:pt x="584" y="122"/>
                      </a:lnTo>
                      <a:lnTo>
                        <a:pt x="578" y="113"/>
                      </a:lnTo>
                      <a:lnTo>
                        <a:pt x="575" y="105"/>
                      </a:lnTo>
                      <a:lnTo>
                        <a:pt x="570" y="95"/>
                      </a:lnTo>
                      <a:lnTo>
                        <a:pt x="569" y="85"/>
                      </a:lnTo>
                      <a:lnTo>
                        <a:pt x="570" y="77"/>
                      </a:lnTo>
                      <a:lnTo>
                        <a:pt x="578" y="72"/>
                      </a:lnTo>
                      <a:lnTo>
                        <a:pt x="583" y="69"/>
                      </a:lnTo>
                      <a:lnTo>
                        <a:pt x="590" y="66"/>
                      </a:lnTo>
                      <a:lnTo>
                        <a:pt x="596" y="63"/>
                      </a:lnTo>
                      <a:lnTo>
                        <a:pt x="604" y="63"/>
                      </a:lnTo>
                      <a:lnTo>
                        <a:pt x="611" y="61"/>
                      </a:lnTo>
                      <a:lnTo>
                        <a:pt x="619" y="61"/>
                      </a:lnTo>
                      <a:lnTo>
                        <a:pt x="627" y="61"/>
                      </a:lnTo>
                      <a:lnTo>
                        <a:pt x="635" y="62"/>
                      </a:lnTo>
                      <a:lnTo>
                        <a:pt x="640" y="62"/>
                      </a:lnTo>
                      <a:lnTo>
                        <a:pt x="647" y="63"/>
                      </a:lnTo>
                      <a:lnTo>
                        <a:pt x="653" y="64"/>
                      </a:lnTo>
                      <a:lnTo>
                        <a:pt x="660" y="67"/>
                      </a:lnTo>
                      <a:lnTo>
                        <a:pt x="668" y="71"/>
                      </a:lnTo>
                      <a:lnTo>
                        <a:pt x="671" y="78"/>
                      </a:lnTo>
                      <a:lnTo>
                        <a:pt x="671" y="81"/>
                      </a:lnTo>
                      <a:lnTo>
                        <a:pt x="676" y="80"/>
                      </a:lnTo>
                      <a:lnTo>
                        <a:pt x="680" y="75"/>
                      </a:lnTo>
                      <a:lnTo>
                        <a:pt x="688" y="69"/>
                      </a:lnTo>
                      <a:lnTo>
                        <a:pt x="695" y="61"/>
                      </a:lnTo>
                      <a:lnTo>
                        <a:pt x="704" y="53"/>
                      </a:lnTo>
                      <a:lnTo>
                        <a:pt x="713" y="46"/>
                      </a:lnTo>
                      <a:lnTo>
                        <a:pt x="723" y="44"/>
                      </a:lnTo>
                      <a:lnTo>
                        <a:pt x="729" y="42"/>
                      </a:lnTo>
                      <a:lnTo>
                        <a:pt x="733" y="38"/>
                      </a:lnTo>
                      <a:lnTo>
                        <a:pt x="735" y="33"/>
                      </a:lnTo>
                      <a:lnTo>
                        <a:pt x="739" y="27"/>
                      </a:lnTo>
                      <a:lnTo>
                        <a:pt x="740" y="20"/>
                      </a:lnTo>
                      <a:lnTo>
                        <a:pt x="745" y="14"/>
                      </a:lnTo>
                      <a:lnTo>
                        <a:pt x="748" y="10"/>
                      </a:lnTo>
                      <a:lnTo>
                        <a:pt x="752" y="8"/>
                      </a:lnTo>
                      <a:lnTo>
                        <a:pt x="757" y="5"/>
                      </a:lnTo>
                      <a:lnTo>
                        <a:pt x="764" y="3"/>
                      </a:lnTo>
                      <a:lnTo>
                        <a:pt x="769" y="0"/>
                      </a:lnTo>
                      <a:lnTo>
                        <a:pt x="776" y="0"/>
                      </a:lnTo>
                      <a:lnTo>
                        <a:pt x="782" y="0"/>
                      </a:lnTo>
                      <a:lnTo>
                        <a:pt x="789" y="1"/>
                      </a:lnTo>
                      <a:lnTo>
                        <a:pt x="800" y="6"/>
                      </a:lnTo>
                      <a:lnTo>
                        <a:pt x="811" y="12"/>
                      </a:lnTo>
                      <a:lnTo>
                        <a:pt x="819" y="18"/>
                      </a:lnTo>
                      <a:lnTo>
                        <a:pt x="826" y="25"/>
                      </a:lnTo>
                      <a:lnTo>
                        <a:pt x="830" y="29"/>
                      </a:lnTo>
                      <a:lnTo>
                        <a:pt x="833" y="32"/>
                      </a:lnTo>
                      <a:lnTo>
                        <a:pt x="833" y="31"/>
                      </a:lnTo>
                      <a:lnTo>
                        <a:pt x="836" y="28"/>
                      </a:lnTo>
                      <a:lnTo>
                        <a:pt x="841" y="25"/>
                      </a:lnTo>
                      <a:lnTo>
                        <a:pt x="847" y="23"/>
                      </a:lnTo>
                      <a:lnTo>
                        <a:pt x="853" y="19"/>
                      </a:lnTo>
                      <a:lnTo>
                        <a:pt x="861" y="17"/>
                      </a:lnTo>
                      <a:lnTo>
                        <a:pt x="870" y="15"/>
                      </a:lnTo>
                      <a:lnTo>
                        <a:pt x="879" y="15"/>
                      </a:lnTo>
                      <a:lnTo>
                        <a:pt x="888" y="15"/>
                      </a:lnTo>
                      <a:lnTo>
                        <a:pt x="899" y="15"/>
                      </a:lnTo>
                      <a:lnTo>
                        <a:pt x="905" y="15"/>
                      </a:lnTo>
                      <a:lnTo>
                        <a:pt x="912" y="16"/>
                      </a:lnTo>
                      <a:lnTo>
                        <a:pt x="918" y="17"/>
                      </a:lnTo>
                      <a:lnTo>
                        <a:pt x="924" y="19"/>
                      </a:lnTo>
                      <a:lnTo>
                        <a:pt x="934" y="21"/>
                      </a:lnTo>
                      <a:lnTo>
                        <a:pt x="944" y="26"/>
                      </a:lnTo>
                      <a:lnTo>
                        <a:pt x="948" y="31"/>
                      </a:lnTo>
                      <a:lnTo>
                        <a:pt x="949" y="37"/>
                      </a:lnTo>
                      <a:lnTo>
                        <a:pt x="946" y="44"/>
                      </a:lnTo>
                      <a:lnTo>
                        <a:pt x="945" y="52"/>
                      </a:lnTo>
                      <a:lnTo>
                        <a:pt x="944" y="59"/>
                      </a:lnTo>
                      <a:lnTo>
                        <a:pt x="944" y="67"/>
                      </a:lnTo>
                      <a:lnTo>
                        <a:pt x="944" y="72"/>
                      </a:lnTo>
                      <a:lnTo>
                        <a:pt x="944" y="78"/>
                      </a:lnTo>
                      <a:lnTo>
                        <a:pt x="944" y="81"/>
                      </a:lnTo>
                      <a:lnTo>
                        <a:pt x="944" y="84"/>
                      </a:lnTo>
                      <a:lnTo>
                        <a:pt x="979" y="102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394" name="Freeform 52"/>
                <p:cNvSpPr>
                  <a:spLocks noChangeAspect="1"/>
                </p:cNvSpPr>
                <p:nvPr/>
              </p:nvSpPr>
              <p:spPr bwMode="auto">
                <a:xfrm rot="20745209" flipH="1">
                  <a:off x="4820" y="915"/>
                  <a:ext cx="75" cy="42"/>
                </a:xfrm>
                <a:custGeom>
                  <a:avLst/>
                  <a:gdLst>
                    <a:gd name="T0" fmla="*/ 1 w 115"/>
                    <a:gd name="T1" fmla="*/ 0 h 85"/>
                    <a:gd name="T2" fmla="*/ 1 w 115"/>
                    <a:gd name="T3" fmla="*/ 0 h 85"/>
                    <a:gd name="T4" fmla="*/ 1 w 115"/>
                    <a:gd name="T5" fmla="*/ 0 h 85"/>
                    <a:gd name="T6" fmla="*/ 1 w 115"/>
                    <a:gd name="T7" fmla="*/ 0 h 85"/>
                    <a:gd name="T8" fmla="*/ 1 w 115"/>
                    <a:gd name="T9" fmla="*/ 0 h 85"/>
                    <a:gd name="T10" fmla="*/ 1 w 115"/>
                    <a:gd name="T11" fmla="*/ 0 h 85"/>
                    <a:gd name="T12" fmla="*/ 1 w 115"/>
                    <a:gd name="T13" fmla="*/ 0 h 85"/>
                    <a:gd name="T14" fmla="*/ 1 w 115"/>
                    <a:gd name="T15" fmla="*/ 0 h 85"/>
                    <a:gd name="T16" fmla="*/ 1 w 115"/>
                    <a:gd name="T17" fmla="*/ 0 h 85"/>
                    <a:gd name="T18" fmla="*/ 1 w 115"/>
                    <a:gd name="T19" fmla="*/ 0 h 85"/>
                    <a:gd name="T20" fmla="*/ 1 w 115"/>
                    <a:gd name="T21" fmla="*/ 0 h 85"/>
                    <a:gd name="T22" fmla="*/ 1 w 115"/>
                    <a:gd name="T23" fmla="*/ 0 h 85"/>
                    <a:gd name="T24" fmla="*/ 1 w 115"/>
                    <a:gd name="T25" fmla="*/ 0 h 85"/>
                    <a:gd name="T26" fmla="*/ 1 w 115"/>
                    <a:gd name="T27" fmla="*/ 0 h 85"/>
                    <a:gd name="T28" fmla="*/ 1 w 115"/>
                    <a:gd name="T29" fmla="*/ 0 h 85"/>
                    <a:gd name="T30" fmla="*/ 1 w 115"/>
                    <a:gd name="T31" fmla="*/ 0 h 85"/>
                    <a:gd name="T32" fmla="*/ 1 w 115"/>
                    <a:gd name="T33" fmla="*/ 0 h 85"/>
                    <a:gd name="T34" fmla="*/ 1 w 115"/>
                    <a:gd name="T35" fmla="*/ 0 h 85"/>
                    <a:gd name="T36" fmla="*/ 1 w 115"/>
                    <a:gd name="T37" fmla="*/ 0 h 85"/>
                    <a:gd name="T38" fmla="*/ 1 w 115"/>
                    <a:gd name="T39" fmla="*/ 0 h 85"/>
                    <a:gd name="T40" fmla="*/ 1 w 115"/>
                    <a:gd name="T41" fmla="*/ 0 h 85"/>
                    <a:gd name="T42" fmla="*/ 1 w 115"/>
                    <a:gd name="T43" fmla="*/ 0 h 85"/>
                    <a:gd name="T44" fmla="*/ 1 w 115"/>
                    <a:gd name="T45" fmla="*/ 0 h 85"/>
                    <a:gd name="T46" fmla="*/ 1 w 115"/>
                    <a:gd name="T47" fmla="*/ 0 h 85"/>
                    <a:gd name="T48" fmla="*/ 1 w 115"/>
                    <a:gd name="T49" fmla="*/ 0 h 85"/>
                    <a:gd name="T50" fmla="*/ 1 w 115"/>
                    <a:gd name="T51" fmla="*/ 0 h 85"/>
                    <a:gd name="T52" fmla="*/ 1 w 115"/>
                    <a:gd name="T53" fmla="*/ 0 h 85"/>
                    <a:gd name="T54" fmla="*/ 1 w 115"/>
                    <a:gd name="T55" fmla="*/ 0 h 85"/>
                    <a:gd name="T56" fmla="*/ 1 w 115"/>
                    <a:gd name="T57" fmla="*/ 0 h 85"/>
                    <a:gd name="T58" fmla="*/ 1 w 115"/>
                    <a:gd name="T59" fmla="*/ 0 h 85"/>
                    <a:gd name="T60" fmla="*/ 1 w 115"/>
                    <a:gd name="T61" fmla="*/ 0 h 85"/>
                    <a:gd name="T62" fmla="*/ 1 w 115"/>
                    <a:gd name="T63" fmla="*/ 0 h 85"/>
                    <a:gd name="T64" fmla="*/ 1 w 115"/>
                    <a:gd name="T65" fmla="*/ 0 h 85"/>
                    <a:gd name="T66" fmla="*/ 1 w 115"/>
                    <a:gd name="T67" fmla="*/ 0 h 85"/>
                    <a:gd name="T68" fmla="*/ 1 w 115"/>
                    <a:gd name="T69" fmla="*/ 0 h 85"/>
                    <a:gd name="T70" fmla="*/ 1 w 115"/>
                    <a:gd name="T71" fmla="*/ 0 h 85"/>
                    <a:gd name="T72" fmla="*/ 1 w 115"/>
                    <a:gd name="T73" fmla="*/ 0 h 85"/>
                    <a:gd name="T74" fmla="*/ 1 w 115"/>
                    <a:gd name="T75" fmla="*/ 0 h 85"/>
                    <a:gd name="T76" fmla="*/ 1 w 115"/>
                    <a:gd name="T77" fmla="*/ 0 h 85"/>
                    <a:gd name="T78" fmla="*/ 1 w 115"/>
                    <a:gd name="T79" fmla="*/ 0 h 85"/>
                    <a:gd name="T80" fmla="*/ 0 w 115"/>
                    <a:gd name="T81" fmla="*/ 0 h 85"/>
                    <a:gd name="T82" fmla="*/ 0 w 115"/>
                    <a:gd name="T83" fmla="*/ 0 h 85"/>
                    <a:gd name="T84" fmla="*/ 0 w 115"/>
                    <a:gd name="T85" fmla="*/ 0 h 85"/>
                    <a:gd name="T86" fmla="*/ 1 w 115"/>
                    <a:gd name="T87" fmla="*/ 0 h 85"/>
                    <a:gd name="T88" fmla="*/ 1 w 115"/>
                    <a:gd name="T89" fmla="*/ 0 h 85"/>
                    <a:gd name="T90" fmla="*/ 1 w 115"/>
                    <a:gd name="T91" fmla="*/ 0 h 85"/>
                    <a:gd name="T92" fmla="*/ 1 w 115"/>
                    <a:gd name="T93" fmla="*/ 0 h 85"/>
                    <a:gd name="T94" fmla="*/ 1 w 115"/>
                    <a:gd name="T95" fmla="*/ 0 h 85"/>
                    <a:gd name="T96" fmla="*/ 1 w 115"/>
                    <a:gd name="T97" fmla="*/ 0 h 85"/>
                    <a:gd name="T98" fmla="*/ 1 w 115"/>
                    <a:gd name="T99" fmla="*/ 0 h 85"/>
                    <a:gd name="T100" fmla="*/ 1 w 115"/>
                    <a:gd name="T101" fmla="*/ 0 h 85"/>
                    <a:gd name="T102" fmla="*/ 1 w 115"/>
                    <a:gd name="T103" fmla="*/ 0 h 85"/>
                    <a:gd name="T104" fmla="*/ 1 w 115"/>
                    <a:gd name="T105" fmla="*/ 0 h 85"/>
                    <a:gd name="T106" fmla="*/ 1 w 115"/>
                    <a:gd name="T107" fmla="*/ 0 h 85"/>
                    <a:gd name="T108" fmla="*/ 1 w 115"/>
                    <a:gd name="T109" fmla="*/ 0 h 8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15" h="85">
                      <a:moveTo>
                        <a:pt x="87" y="4"/>
                      </a:moveTo>
                      <a:lnTo>
                        <a:pt x="92" y="7"/>
                      </a:lnTo>
                      <a:lnTo>
                        <a:pt x="97" y="14"/>
                      </a:lnTo>
                      <a:lnTo>
                        <a:pt x="102" y="21"/>
                      </a:lnTo>
                      <a:lnTo>
                        <a:pt x="108" y="29"/>
                      </a:lnTo>
                      <a:lnTo>
                        <a:pt x="110" y="35"/>
                      </a:lnTo>
                      <a:lnTo>
                        <a:pt x="113" y="44"/>
                      </a:lnTo>
                      <a:lnTo>
                        <a:pt x="114" y="52"/>
                      </a:lnTo>
                      <a:lnTo>
                        <a:pt x="115" y="62"/>
                      </a:lnTo>
                      <a:lnTo>
                        <a:pt x="111" y="69"/>
                      </a:lnTo>
                      <a:lnTo>
                        <a:pt x="106" y="74"/>
                      </a:lnTo>
                      <a:lnTo>
                        <a:pt x="102" y="75"/>
                      </a:lnTo>
                      <a:lnTo>
                        <a:pt x="99" y="74"/>
                      </a:lnTo>
                      <a:lnTo>
                        <a:pt x="97" y="66"/>
                      </a:lnTo>
                      <a:lnTo>
                        <a:pt x="96" y="59"/>
                      </a:lnTo>
                      <a:lnTo>
                        <a:pt x="94" y="51"/>
                      </a:lnTo>
                      <a:lnTo>
                        <a:pt x="93" y="44"/>
                      </a:lnTo>
                      <a:lnTo>
                        <a:pt x="89" y="38"/>
                      </a:lnTo>
                      <a:lnTo>
                        <a:pt x="86" y="31"/>
                      </a:lnTo>
                      <a:lnTo>
                        <a:pt x="80" y="25"/>
                      </a:lnTo>
                      <a:lnTo>
                        <a:pt x="76" y="22"/>
                      </a:lnTo>
                      <a:lnTo>
                        <a:pt x="68" y="18"/>
                      </a:lnTo>
                      <a:lnTo>
                        <a:pt x="61" y="18"/>
                      </a:lnTo>
                      <a:lnTo>
                        <a:pt x="53" y="18"/>
                      </a:lnTo>
                      <a:lnTo>
                        <a:pt x="47" y="22"/>
                      </a:lnTo>
                      <a:lnTo>
                        <a:pt x="40" y="23"/>
                      </a:lnTo>
                      <a:lnTo>
                        <a:pt x="33" y="27"/>
                      </a:lnTo>
                      <a:lnTo>
                        <a:pt x="26" y="32"/>
                      </a:lnTo>
                      <a:lnTo>
                        <a:pt x="23" y="39"/>
                      </a:lnTo>
                      <a:lnTo>
                        <a:pt x="18" y="44"/>
                      </a:lnTo>
                      <a:lnTo>
                        <a:pt x="18" y="51"/>
                      </a:lnTo>
                      <a:lnTo>
                        <a:pt x="19" y="57"/>
                      </a:lnTo>
                      <a:lnTo>
                        <a:pt x="24" y="64"/>
                      </a:lnTo>
                      <a:lnTo>
                        <a:pt x="26" y="69"/>
                      </a:lnTo>
                      <a:lnTo>
                        <a:pt x="27" y="75"/>
                      </a:lnTo>
                      <a:lnTo>
                        <a:pt x="24" y="79"/>
                      </a:lnTo>
                      <a:lnTo>
                        <a:pt x="17" y="85"/>
                      </a:lnTo>
                      <a:lnTo>
                        <a:pt x="9" y="75"/>
                      </a:lnTo>
                      <a:lnTo>
                        <a:pt x="4" y="64"/>
                      </a:lnTo>
                      <a:lnTo>
                        <a:pt x="1" y="57"/>
                      </a:lnTo>
                      <a:lnTo>
                        <a:pt x="0" y="51"/>
                      </a:ln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2" y="32"/>
                      </a:lnTo>
                      <a:lnTo>
                        <a:pt x="6" y="26"/>
                      </a:lnTo>
                      <a:lnTo>
                        <a:pt x="10" y="21"/>
                      </a:lnTo>
                      <a:lnTo>
                        <a:pt x="16" y="17"/>
                      </a:lnTo>
                      <a:lnTo>
                        <a:pt x="26" y="9"/>
                      </a:lnTo>
                      <a:lnTo>
                        <a:pt x="39" y="6"/>
                      </a:lnTo>
                      <a:lnTo>
                        <a:pt x="50" y="1"/>
                      </a:lnTo>
                      <a:lnTo>
                        <a:pt x="62" y="1"/>
                      </a:lnTo>
                      <a:lnTo>
                        <a:pt x="68" y="0"/>
                      </a:lnTo>
                      <a:lnTo>
                        <a:pt x="75" y="0"/>
                      </a:lnTo>
                      <a:lnTo>
                        <a:pt x="80" y="1"/>
                      </a:lnTo>
                      <a:lnTo>
                        <a:pt x="8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395" name="Freeform 53"/>
                <p:cNvSpPr>
                  <a:spLocks noChangeAspect="1"/>
                </p:cNvSpPr>
                <p:nvPr/>
              </p:nvSpPr>
              <p:spPr bwMode="auto">
                <a:xfrm rot="20745209" flipH="1">
                  <a:off x="4825" y="937"/>
                  <a:ext cx="357" cy="311"/>
                </a:xfrm>
                <a:custGeom>
                  <a:avLst/>
                  <a:gdLst>
                    <a:gd name="T0" fmla="*/ 1 w 547"/>
                    <a:gd name="T1" fmla="*/ 0 h 623"/>
                    <a:gd name="T2" fmla="*/ 1 w 547"/>
                    <a:gd name="T3" fmla="*/ 0 h 623"/>
                    <a:gd name="T4" fmla="*/ 1 w 547"/>
                    <a:gd name="T5" fmla="*/ 0 h 623"/>
                    <a:gd name="T6" fmla="*/ 1 w 547"/>
                    <a:gd name="T7" fmla="*/ 0 h 623"/>
                    <a:gd name="T8" fmla="*/ 1 w 547"/>
                    <a:gd name="T9" fmla="*/ 0 h 623"/>
                    <a:gd name="T10" fmla="*/ 1 w 547"/>
                    <a:gd name="T11" fmla="*/ 0 h 623"/>
                    <a:gd name="T12" fmla="*/ 1 w 547"/>
                    <a:gd name="T13" fmla="*/ 0 h 623"/>
                    <a:gd name="T14" fmla="*/ 1 w 547"/>
                    <a:gd name="T15" fmla="*/ 0 h 623"/>
                    <a:gd name="T16" fmla="*/ 1 w 547"/>
                    <a:gd name="T17" fmla="*/ 0 h 623"/>
                    <a:gd name="T18" fmla="*/ 1 w 547"/>
                    <a:gd name="T19" fmla="*/ 0 h 623"/>
                    <a:gd name="T20" fmla="*/ 1 w 547"/>
                    <a:gd name="T21" fmla="*/ 0 h 623"/>
                    <a:gd name="T22" fmla="*/ 1 w 547"/>
                    <a:gd name="T23" fmla="*/ 0 h 623"/>
                    <a:gd name="T24" fmla="*/ 1 w 547"/>
                    <a:gd name="T25" fmla="*/ 0 h 623"/>
                    <a:gd name="T26" fmla="*/ 1 w 547"/>
                    <a:gd name="T27" fmla="*/ 0 h 623"/>
                    <a:gd name="T28" fmla="*/ 1 w 547"/>
                    <a:gd name="T29" fmla="*/ 0 h 623"/>
                    <a:gd name="T30" fmla="*/ 1 w 547"/>
                    <a:gd name="T31" fmla="*/ 0 h 623"/>
                    <a:gd name="T32" fmla="*/ 1 w 547"/>
                    <a:gd name="T33" fmla="*/ 0 h 623"/>
                    <a:gd name="T34" fmla="*/ 1 w 547"/>
                    <a:gd name="T35" fmla="*/ 0 h 623"/>
                    <a:gd name="T36" fmla="*/ 1 w 547"/>
                    <a:gd name="T37" fmla="*/ 0 h 623"/>
                    <a:gd name="T38" fmla="*/ 1 w 547"/>
                    <a:gd name="T39" fmla="*/ 0 h 623"/>
                    <a:gd name="T40" fmla="*/ 1 w 547"/>
                    <a:gd name="T41" fmla="*/ 0 h 623"/>
                    <a:gd name="T42" fmla="*/ 1 w 547"/>
                    <a:gd name="T43" fmla="*/ 0 h 623"/>
                    <a:gd name="T44" fmla="*/ 1 w 547"/>
                    <a:gd name="T45" fmla="*/ 0 h 623"/>
                    <a:gd name="T46" fmla="*/ 1 w 547"/>
                    <a:gd name="T47" fmla="*/ 0 h 623"/>
                    <a:gd name="T48" fmla="*/ 1 w 547"/>
                    <a:gd name="T49" fmla="*/ 0 h 623"/>
                    <a:gd name="T50" fmla="*/ 1 w 547"/>
                    <a:gd name="T51" fmla="*/ 0 h 623"/>
                    <a:gd name="T52" fmla="*/ 1 w 547"/>
                    <a:gd name="T53" fmla="*/ 0 h 623"/>
                    <a:gd name="T54" fmla="*/ 1 w 547"/>
                    <a:gd name="T55" fmla="*/ 0 h 623"/>
                    <a:gd name="T56" fmla="*/ 1 w 547"/>
                    <a:gd name="T57" fmla="*/ 0 h 623"/>
                    <a:gd name="T58" fmla="*/ 1 w 547"/>
                    <a:gd name="T59" fmla="*/ 0 h 623"/>
                    <a:gd name="T60" fmla="*/ 1 w 547"/>
                    <a:gd name="T61" fmla="*/ 0 h 623"/>
                    <a:gd name="T62" fmla="*/ 1 w 547"/>
                    <a:gd name="T63" fmla="*/ 0 h 623"/>
                    <a:gd name="T64" fmla="*/ 1 w 547"/>
                    <a:gd name="T65" fmla="*/ 0 h 623"/>
                    <a:gd name="T66" fmla="*/ 1 w 547"/>
                    <a:gd name="T67" fmla="*/ 0 h 623"/>
                    <a:gd name="T68" fmla="*/ 1 w 547"/>
                    <a:gd name="T69" fmla="*/ 0 h 623"/>
                    <a:gd name="T70" fmla="*/ 1 w 547"/>
                    <a:gd name="T71" fmla="*/ 0 h 623"/>
                    <a:gd name="T72" fmla="*/ 1 w 547"/>
                    <a:gd name="T73" fmla="*/ 0 h 623"/>
                    <a:gd name="T74" fmla="*/ 1 w 547"/>
                    <a:gd name="T75" fmla="*/ 0 h 623"/>
                    <a:gd name="T76" fmla="*/ 1 w 547"/>
                    <a:gd name="T77" fmla="*/ 0 h 623"/>
                    <a:gd name="T78" fmla="*/ 1 w 547"/>
                    <a:gd name="T79" fmla="*/ 0 h 623"/>
                    <a:gd name="T80" fmla="*/ 1 w 547"/>
                    <a:gd name="T81" fmla="*/ 0 h 623"/>
                    <a:gd name="T82" fmla="*/ 1 w 547"/>
                    <a:gd name="T83" fmla="*/ 0 h 623"/>
                    <a:gd name="T84" fmla="*/ 1 w 547"/>
                    <a:gd name="T85" fmla="*/ 0 h 623"/>
                    <a:gd name="T86" fmla="*/ 1 w 547"/>
                    <a:gd name="T87" fmla="*/ 0 h 623"/>
                    <a:gd name="T88" fmla="*/ 1 w 547"/>
                    <a:gd name="T89" fmla="*/ 0 h 623"/>
                    <a:gd name="T90" fmla="*/ 1 w 547"/>
                    <a:gd name="T91" fmla="*/ 0 h 623"/>
                    <a:gd name="T92" fmla="*/ 1 w 547"/>
                    <a:gd name="T93" fmla="*/ 0 h 623"/>
                    <a:gd name="T94" fmla="*/ 1 w 547"/>
                    <a:gd name="T95" fmla="*/ 0 h 623"/>
                    <a:gd name="T96" fmla="*/ 1 w 547"/>
                    <a:gd name="T97" fmla="*/ 0 h 623"/>
                    <a:gd name="T98" fmla="*/ 1 w 547"/>
                    <a:gd name="T99" fmla="*/ 0 h 623"/>
                    <a:gd name="T100" fmla="*/ 1 w 547"/>
                    <a:gd name="T101" fmla="*/ 0 h 623"/>
                    <a:gd name="T102" fmla="*/ 1 w 547"/>
                    <a:gd name="T103" fmla="*/ 0 h 623"/>
                    <a:gd name="T104" fmla="*/ 1 w 547"/>
                    <a:gd name="T105" fmla="*/ 0 h 623"/>
                    <a:gd name="T106" fmla="*/ 1 w 547"/>
                    <a:gd name="T107" fmla="*/ 0 h 623"/>
                    <a:gd name="T108" fmla="*/ 1 w 547"/>
                    <a:gd name="T109" fmla="*/ 0 h 623"/>
                    <a:gd name="T110" fmla="*/ 1 w 547"/>
                    <a:gd name="T111" fmla="*/ 0 h 623"/>
                    <a:gd name="T112" fmla="*/ 1 w 547"/>
                    <a:gd name="T113" fmla="*/ 0 h 623"/>
                    <a:gd name="T114" fmla="*/ 1 w 547"/>
                    <a:gd name="T115" fmla="*/ 0 h 623"/>
                    <a:gd name="T116" fmla="*/ 1 w 547"/>
                    <a:gd name="T117" fmla="*/ 0 h 623"/>
                    <a:gd name="T118" fmla="*/ 1 w 547"/>
                    <a:gd name="T119" fmla="*/ 0 h 623"/>
                    <a:gd name="T120" fmla="*/ 1 w 547"/>
                    <a:gd name="T121" fmla="*/ 0 h 623"/>
                    <a:gd name="T122" fmla="*/ 1 w 547"/>
                    <a:gd name="T123" fmla="*/ 0 h 623"/>
                    <a:gd name="T124" fmla="*/ 1 w 547"/>
                    <a:gd name="T125" fmla="*/ 0 h 62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547" h="623">
                      <a:moveTo>
                        <a:pt x="262" y="8"/>
                      </a:moveTo>
                      <a:lnTo>
                        <a:pt x="268" y="12"/>
                      </a:lnTo>
                      <a:lnTo>
                        <a:pt x="274" y="17"/>
                      </a:lnTo>
                      <a:lnTo>
                        <a:pt x="278" y="22"/>
                      </a:lnTo>
                      <a:lnTo>
                        <a:pt x="284" y="29"/>
                      </a:lnTo>
                      <a:lnTo>
                        <a:pt x="287" y="35"/>
                      </a:lnTo>
                      <a:lnTo>
                        <a:pt x="291" y="42"/>
                      </a:lnTo>
                      <a:lnTo>
                        <a:pt x="294" y="50"/>
                      </a:lnTo>
                      <a:lnTo>
                        <a:pt x="297" y="60"/>
                      </a:lnTo>
                      <a:lnTo>
                        <a:pt x="309" y="54"/>
                      </a:lnTo>
                      <a:lnTo>
                        <a:pt x="319" y="51"/>
                      </a:lnTo>
                      <a:lnTo>
                        <a:pt x="328" y="51"/>
                      </a:lnTo>
                      <a:lnTo>
                        <a:pt x="337" y="55"/>
                      </a:lnTo>
                      <a:lnTo>
                        <a:pt x="343" y="58"/>
                      </a:lnTo>
                      <a:lnTo>
                        <a:pt x="349" y="65"/>
                      </a:lnTo>
                      <a:lnTo>
                        <a:pt x="355" y="72"/>
                      </a:lnTo>
                      <a:lnTo>
                        <a:pt x="362" y="80"/>
                      </a:lnTo>
                      <a:lnTo>
                        <a:pt x="367" y="85"/>
                      </a:lnTo>
                      <a:lnTo>
                        <a:pt x="373" y="92"/>
                      </a:lnTo>
                      <a:lnTo>
                        <a:pt x="380" y="98"/>
                      </a:lnTo>
                      <a:lnTo>
                        <a:pt x="388" y="102"/>
                      </a:lnTo>
                      <a:lnTo>
                        <a:pt x="395" y="104"/>
                      </a:lnTo>
                      <a:lnTo>
                        <a:pt x="406" y="104"/>
                      </a:lnTo>
                      <a:lnTo>
                        <a:pt x="410" y="102"/>
                      </a:lnTo>
                      <a:lnTo>
                        <a:pt x="416" y="101"/>
                      </a:lnTo>
                      <a:lnTo>
                        <a:pt x="423" y="98"/>
                      </a:lnTo>
                      <a:lnTo>
                        <a:pt x="431" y="95"/>
                      </a:lnTo>
                      <a:lnTo>
                        <a:pt x="441" y="98"/>
                      </a:lnTo>
                      <a:lnTo>
                        <a:pt x="452" y="103"/>
                      </a:lnTo>
                      <a:lnTo>
                        <a:pt x="459" y="109"/>
                      </a:lnTo>
                      <a:lnTo>
                        <a:pt x="467" y="118"/>
                      </a:lnTo>
                      <a:lnTo>
                        <a:pt x="470" y="127"/>
                      </a:lnTo>
                      <a:lnTo>
                        <a:pt x="474" y="138"/>
                      </a:lnTo>
                      <a:lnTo>
                        <a:pt x="475" y="144"/>
                      </a:lnTo>
                      <a:lnTo>
                        <a:pt x="476" y="151"/>
                      </a:lnTo>
                      <a:lnTo>
                        <a:pt x="476" y="157"/>
                      </a:lnTo>
                      <a:lnTo>
                        <a:pt x="477" y="164"/>
                      </a:lnTo>
                      <a:lnTo>
                        <a:pt x="475" y="170"/>
                      </a:lnTo>
                      <a:lnTo>
                        <a:pt x="472" y="173"/>
                      </a:lnTo>
                      <a:lnTo>
                        <a:pt x="467" y="174"/>
                      </a:lnTo>
                      <a:lnTo>
                        <a:pt x="466" y="176"/>
                      </a:lnTo>
                      <a:lnTo>
                        <a:pt x="460" y="170"/>
                      </a:lnTo>
                      <a:lnTo>
                        <a:pt x="458" y="164"/>
                      </a:lnTo>
                      <a:lnTo>
                        <a:pt x="458" y="157"/>
                      </a:lnTo>
                      <a:lnTo>
                        <a:pt x="460" y="152"/>
                      </a:lnTo>
                      <a:lnTo>
                        <a:pt x="460" y="144"/>
                      </a:lnTo>
                      <a:lnTo>
                        <a:pt x="460" y="137"/>
                      </a:lnTo>
                      <a:lnTo>
                        <a:pt x="458" y="130"/>
                      </a:lnTo>
                      <a:lnTo>
                        <a:pt x="455" y="124"/>
                      </a:lnTo>
                      <a:lnTo>
                        <a:pt x="448" y="120"/>
                      </a:lnTo>
                      <a:lnTo>
                        <a:pt x="442" y="118"/>
                      </a:lnTo>
                      <a:lnTo>
                        <a:pt x="435" y="117"/>
                      </a:lnTo>
                      <a:lnTo>
                        <a:pt x="430" y="117"/>
                      </a:lnTo>
                      <a:lnTo>
                        <a:pt x="423" y="117"/>
                      </a:lnTo>
                      <a:lnTo>
                        <a:pt x="416" y="118"/>
                      </a:lnTo>
                      <a:lnTo>
                        <a:pt x="410" y="120"/>
                      </a:lnTo>
                      <a:lnTo>
                        <a:pt x="405" y="125"/>
                      </a:lnTo>
                      <a:lnTo>
                        <a:pt x="398" y="128"/>
                      </a:lnTo>
                      <a:lnTo>
                        <a:pt x="393" y="134"/>
                      </a:lnTo>
                      <a:lnTo>
                        <a:pt x="389" y="139"/>
                      </a:lnTo>
                      <a:lnTo>
                        <a:pt x="386" y="147"/>
                      </a:lnTo>
                      <a:lnTo>
                        <a:pt x="382" y="154"/>
                      </a:lnTo>
                      <a:lnTo>
                        <a:pt x="380" y="164"/>
                      </a:lnTo>
                      <a:lnTo>
                        <a:pt x="379" y="169"/>
                      </a:lnTo>
                      <a:lnTo>
                        <a:pt x="379" y="174"/>
                      </a:lnTo>
                      <a:lnTo>
                        <a:pt x="379" y="181"/>
                      </a:lnTo>
                      <a:lnTo>
                        <a:pt x="379" y="188"/>
                      </a:lnTo>
                      <a:lnTo>
                        <a:pt x="384" y="194"/>
                      </a:lnTo>
                      <a:lnTo>
                        <a:pt x="388" y="205"/>
                      </a:lnTo>
                      <a:lnTo>
                        <a:pt x="388" y="211"/>
                      </a:lnTo>
                      <a:lnTo>
                        <a:pt x="389" y="216"/>
                      </a:lnTo>
                      <a:lnTo>
                        <a:pt x="389" y="222"/>
                      </a:lnTo>
                      <a:lnTo>
                        <a:pt x="390" y="229"/>
                      </a:lnTo>
                      <a:lnTo>
                        <a:pt x="400" y="229"/>
                      </a:lnTo>
                      <a:lnTo>
                        <a:pt x="410" y="230"/>
                      </a:lnTo>
                      <a:lnTo>
                        <a:pt x="420" y="232"/>
                      </a:lnTo>
                      <a:lnTo>
                        <a:pt x="429" y="237"/>
                      </a:lnTo>
                      <a:lnTo>
                        <a:pt x="436" y="240"/>
                      </a:lnTo>
                      <a:lnTo>
                        <a:pt x="446" y="247"/>
                      </a:lnTo>
                      <a:lnTo>
                        <a:pt x="452" y="253"/>
                      </a:lnTo>
                      <a:lnTo>
                        <a:pt x="460" y="263"/>
                      </a:lnTo>
                      <a:lnTo>
                        <a:pt x="483" y="350"/>
                      </a:lnTo>
                      <a:lnTo>
                        <a:pt x="490" y="360"/>
                      </a:lnTo>
                      <a:lnTo>
                        <a:pt x="494" y="371"/>
                      </a:lnTo>
                      <a:lnTo>
                        <a:pt x="493" y="379"/>
                      </a:lnTo>
                      <a:lnTo>
                        <a:pt x="492" y="388"/>
                      </a:lnTo>
                      <a:lnTo>
                        <a:pt x="488" y="395"/>
                      </a:lnTo>
                      <a:lnTo>
                        <a:pt x="486" y="403"/>
                      </a:lnTo>
                      <a:lnTo>
                        <a:pt x="485" y="409"/>
                      </a:lnTo>
                      <a:lnTo>
                        <a:pt x="488" y="420"/>
                      </a:lnTo>
                      <a:lnTo>
                        <a:pt x="492" y="426"/>
                      </a:lnTo>
                      <a:lnTo>
                        <a:pt x="496" y="434"/>
                      </a:lnTo>
                      <a:lnTo>
                        <a:pt x="501" y="442"/>
                      </a:lnTo>
                      <a:lnTo>
                        <a:pt x="507" y="450"/>
                      </a:lnTo>
                      <a:lnTo>
                        <a:pt x="510" y="458"/>
                      </a:lnTo>
                      <a:lnTo>
                        <a:pt x="516" y="467"/>
                      </a:lnTo>
                      <a:lnTo>
                        <a:pt x="519" y="475"/>
                      </a:lnTo>
                      <a:lnTo>
                        <a:pt x="525" y="484"/>
                      </a:lnTo>
                      <a:lnTo>
                        <a:pt x="528" y="492"/>
                      </a:lnTo>
                      <a:lnTo>
                        <a:pt x="531" y="501"/>
                      </a:lnTo>
                      <a:lnTo>
                        <a:pt x="535" y="509"/>
                      </a:lnTo>
                      <a:lnTo>
                        <a:pt x="538" y="518"/>
                      </a:lnTo>
                      <a:lnTo>
                        <a:pt x="540" y="526"/>
                      </a:lnTo>
                      <a:lnTo>
                        <a:pt x="543" y="535"/>
                      </a:lnTo>
                      <a:lnTo>
                        <a:pt x="545" y="543"/>
                      </a:lnTo>
                      <a:lnTo>
                        <a:pt x="547" y="553"/>
                      </a:lnTo>
                      <a:lnTo>
                        <a:pt x="545" y="556"/>
                      </a:lnTo>
                      <a:lnTo>
                        <a:pt x="540" y="560"/>
                      </a:lnTo>
                      <a:lnTo>
                        <a:pt x="535" y="560"/>
                      </a:lnTo>
                      <a:lnTo>
                        <a:pt x="529" y="558"/>
                      </a:lnTo>
                      <a:lnTo>
                        <a:pt x="449" y="495"/>
                      </a:lnTo>
                      <a:lnTo>
                        <a:pt x="448" y="507"/>
                      </a:lnTo>
                      <a:lnTo>
                        <a:pt x="446" y="519"/>
                      </a:lnTo>
                      <a:lnTo>
                        <a:pt x="442" y="530"/>
                      </a:lnTo>
                      <a:lnTo>
                        <a:pt x="440" y="543"/>
                      </a:lnTo>
                      <a:lnTo>
                        <a:pt x="436" y="554"/>
                      </a:lnTo>
                      <a:lnTo>
                        <a:pt x="433" y="565"/>
                      </a:lnTo>
                      <a:lnTo>
                        <a:pt x="431" y="577"/>
                      </a:lnTo>
                      <a:lnTo>
                        <a:pt x="431" y="588"/>
                      </a:lnTo>
                      <a:lnTo>
                        <a:pt x="422" y="592"/>
                      </a:lnTo>
                      <a:lnTo>
                        <a:pt x="414" y="594"/>
                      </a:lnTo>
                      <a:lnTo>
                        <a:pt x="410" y="583"/>
                      </a:lnTo>
                      <a:lnTo>
                        <a:pt x="408" y="575"/>
                      </a:lnTo>
                      <a:lnTo>
                        <a:pt x="405" y="566"/>
                      </a:lnTo>
                      <a:lnTo>
                        <a:pt x="403" y="560"/>
                      </a:lnTo>
                      <a:lnTo>
                        <a:pt x="399" y="552"/>
                      </a:lnTo>
                      <a:lnTo>
                        <a:pt x="397" y="544"/>
                      </a:lnTo>
                      <a:lnTo>
                        <a:pt x="393" y="537"/>
                      </a:lnTo>
                      <a:lnTo>
                        <a:pt x="391" y="530"/>
                      </a:lnTo>
                      <a:lnTo>
                        <a:pt x="388" y="522"/>
                      </a:lnTo>
                      <a:lnTo>
                        <a:pt x="386" y="514"/>
                      </a:lnTo>
                      <a:lnTo>
                        <a:pt x="383" y="508"/>
                      </a:lnTo>
                      <a:lnTo>
                        <a:pt x="382" y="501"/>
                      </a:lnTo>
                      <a:lnTo>
                        <a:pt x="380" y="493"/>
                      </a:lnTo>
                      <a:lnTo>
                        <a:pt x="379" y="486"/>
                      </a:lnTo>
                      <a:lnTo>
                        <a:pt x="379" y="478"/>
                      </a:lnTo>
                      <a:lnTo>
                        <a:pt x="379" y="472"/>
                      </a:lnTo>
                      <a:lnTo>
                        <a:pt x="369" y="472"/>
                      </a:lnTo>
                      <a:lnTo>
                        <a:pt x="363" y="466"/>
                      </a:lnTo>
                      <a:lnTo>
                        <a:pt x="360" y="460"/>
                      </a:lnTo>
                      <a:lnTo>
                        <a:pt x="358" y="455"/>
                      </a:lnTo>
                      <a:lnTo>
                        <a:pt x="356" y="448"/>
                      </a:lnTo>
                      <a:lnTo>
                        <a:pt x="356" y="441"/>
                      </a:lnTo>
                      <a:lnTo>
                        <a:pt x="354" y="432"/>
                      </a:lnTo>
                      <a:lnTo>
                        <a:pt x="353" y="425"/>
                      </a:lnTo>
                      <a:lnTo>
                        <a:pt x="351" y="416"/>
                      </a:lnTo>
                      <a:lnTo>
                        <a:pt x="349" y="409"/>
                      </a:lnTo>
                      <a:lnTo>
                        <a:pt x="347" y="401"/>
                      </a:lnTo>
                      <a:lnTo>
                        <a:pt x="345" y="395"/>
                      </a:lnTo>
                      <a:lnTo>
                        <a:pt x="341" y="388"/>
                      </a:lnTo>
                      <a:lnTo>
                        <a:pt x="338" y="385"/>
                      </a:lnTo>
                      <a:lnTo>
                        <a:pt x="332" y="379"/>
                      </a:lnTo>
                      <a:lnTo>
                        <a:pt x="328" y="374"/>
                      </a:lnTo>
                      <a:lnTo>
                        <a:pt x="320" y="371"/>
                      </a:lnTo>
                      <a:lnTo>
                        <a:pt x="310" y="373"/>
                      </a:lnTo>
                      <a:lnTo>
                        <a:pt x="310" y="382"/>
                      </a:lnTo>
                      <a:lnTo>
                        <a:pt x="310" y="391"/>
                      </a:lnTo>
                      <a:lnTo>
                        <a:pt x="310" y="400"/>
                      </a:lnTo>
                      <a:lnTo>
                        <a:pt x="311" y="411"/>
                      </a:lnTo>
                      <a:lnTo>
                        <a:pt x="311" y="420"/>
                      </a:lnTo>
                      <a:lnTo>
                        <a:pt x="312" y="429"/>
                      </a:lnTo>
                      <a:lnTo>
                        <a:pt x="313" y="438"/>
                      </a:lnTo>
                      <a:lnTo>
                        <a:pt x="315" y="448"/>
                      </a:lnTo>
                      <a:lnTo>
                        <a:pt x="315" y="457"/>
                      </a:lnTo>
                      <a:lnTo>
                        <a:pt x="317" y="466"/>
                      </a:lnTo>
                      <a:lnTo>
                        <a:pt x="318" y="475"/>
                      </a:lnTo>
                      <a:lnTo>
                        <a:pt x="319" y="485"/>
                      </a:lnTo>
                      <a:lnTo>
                        <a:pt x="319" y="494"/>
                      </a:lnTo>
                      <a:lnTo>
                        <a:pt x="320" y="503"/>
                      </a:lnTo>
                      <a:lnTo>
                        <a:pt x="320" y="513"/>
                      </a:lnTo>
                      <a:lnTo>
                        <a:pt x="321" y="523"/>
                      </a:lnTo>
                      <a:lnTo>
                        <a:pt x="303" y="529"/>
                      </a:lnTo>
                      <a:lnTo>
                        <a:pt x="269" y="472"/>
                      </a:lnTo>
                      <a:lnTo>
                        <a:pt x="262" y="476"/>
                      </a:lnTo>
                      <a:lnTo>
                        <a:pt x="260" y="484"/>
                      </a:lnTo>
                      <a:lnTo>
                        <a:pt x="258" y="493"/>
                      </a:lnTo>
                      <a:lnTo>
                        <a:pt x="258" y="503"/>
                      </a:lnTo>
                      <a:lnTo>
                        <a:pt x="258" y="512"/>
                      </a:lnTo>
                      <a:lnTo>
                        <a:pt x="258" y="521"/>
                      </a:lnTo>
                      <a:lnTo>
                        <a:pt x="257" y="528"/>
                      </a:lnTo>
                      <a:lnTo>
                        <a:pt x="257" y="535"/>
                      </a:lnTo>
                      <a:lnTo>
                        <a:pt x="250" y="540"/>
                      </a:lnTo>
                      <a:lnTo>
                        <a:pt x="243" y="543"/>
                      </a:lnTo>
                      <a:lnTo>
                        <a:pt x="236" y="542"/>
                      </a:lnTo>
                      <a:lnTo>
                        <a:pt x="234" y="542"/>
                      </a:lnTo>
                      <a:lnTo>
                        <a:pt x="232" y="537"/>
                      </a:lnTo>
                      <a:lnTo>
                        <a:pt x="228" y="528"/>
                      </a:lnTo>
                      <a:lnTo>
                        <a:pt x="225" y="520"/>
                      </a:lnTo>
                      <a:lnTo>
                        <a:pt x="222" y="513"/>
                      </a:lnTo>
                      <a:lnTo>
                        <a:pt x="218" y="504"/>
                      </a:lnTo>
                      <a:lnTo>
                        <a:pt x="216" y="496"/>
                      </a:lnTo>
                      <a:lnTo>
                        <a:pt x="213" y="486"/>
                      </a:lnTo>
                      <a:lnTo>
                        <a:pt x="209" y="477"/>
                      </a:lnTo>
                      <a:lnTo>
                        <a:pt x="206" y="468"/>
                      </a:lnTo>
                      <a:lnTo>
                        <a:pt x="204" y="460"/>
                      </a:lnTo>
                      <a:lnTo>
                        <a:pt x="200" y="450"/>
                      </a:lnTo>
                      <a:lnTo>
                        <a:pt x="199" y="443"/>
                      </a:lnTo>
                      <a:lnTo>
                        <a:pt x="199" y="435"/>
                      </a:lnTo>
                      <a:lnTo>
                        <a:pt x="199" y="431"/>
                      </a:lnTo>
                      <a:lnTo>
                        <a:pt x="197" y="423"/>
                      </a:lnTo>
                      <a:lnTo>
                        <a:pt x="194" y="420"/>
                      </a:lnTo>
                      <a:lnTo>
                        <a:pt x="189" y="416"/>
                      </a:lnTo>
                      <a:lnTo>
                        <a:pt x="182" y="414"/>
                      </a:lnTo>
                      <a:lnTo>
                        <a:pt x="180" y="414"/>
                      </a:lnTo>
                      <a:lnTo>
                        <a:pt x="176" y="415"/>
                      </a:lnTo>
                      <a:lnTo>
                        <a:pt x="171" y="415"/>
                      </a:lnTo>
                      <a:lnTo>
                        <a:pt x="165" y="415"/>
                      </a:lnTo>
                      <a:lnTo>
                        <a:pt x="158" y="414"/>
                      </a:lnTo>
                      <a:lnTo>
                        <a:pt x="151" y="414"/>
                      </a:lnTo>
                      <a:lnTo>
                        <a:pt x="146" y="414"/>
                      </a:lnTo>
                      <a:lnTo>
                        <a:pt x="141" y="414"/>
                      </a:lnTo>
                      <a:lnTo>
                        <a:pt x="142" y="425"/>
                      </a:lnTo>
                      <a:lnTo>
                        <a:pt x="147" y="438"/>
                      </a:lnTo>
                      <a:lnTo>
                        <a:pt x="148" y="443"/>
                      </a:lnTo>
                      <a:lnTo>
                        <a:pt x="150" y="450"/>
                      </a:lnTo>
                      <a:lnTo>
                        <a:pt x="153" y="456"/>
                      </a:lnTo>
                      <a:lnTo>
                        <a:pt x="156" y="462"/>
                      </a:lnTo>
                      <a:lnTo>
                        <a:pt x="161" y="474"/>
                      </a:lnTo>
                      <a:lnTo>
                        <a:pt x="166" y="486"/>
                      </a:lnTo>
                      <a:lnTo>
                        <a:pt x="168" y="492"/>
                      </a:lnTo>
                      <a:lnTo>
                        <a:pt x="171" y="499"/>
                      </a:lnTo>
                      <a:lnTo>
                        <a:pt x="173" y="505"/>
                      </a:lnTo>
                      <a:lnTo>
                        <a:pt x="176" y="512"/>
                      </a:lnTo>
                      <a:lnTo>
                        <a:pt x="166" y="519"/>
                      </a:lnTo>
                      <a:lnTo>
                        <a:pt x="157" y="521"/>
                      </a:lnTo>
                      <a:lnTo>
                        <a:pt x="146" y="520"/>
                      </a:lnTo>
                      <a:lnTo>
                        <a:pt x="136" y="523"/>
                      </a:lnTo>
                      <a:lnTo>
                        <a:pt x="158" y="610"/>
                      </a:lnTo>
                      <a:lnTo>
                        <a:pt x="154" y="615"/>
                      </a:lnTo>
                      <a:lnTo>
                        <a:pt x="151" y="621"/>
                      </a:lnTo>
                      <a:lnTo>
                        <a:pt x="147" y="623"/>
                      </a:lnTo>
                      <a:lnTo>
                        <a:pt x="141" y="622"/>
                      </a:lnTo>
                      <a:lnTo>
                        <a:pt x="132" y="613"/>
                      </a:lnTo>
                      <a:lnTo>
                        <a:pt x="125" y="604"/>
                      </a:lnTo>
                      <a:lnTo>
                        <a:pt x="119" y="594"/>
                      </a:lnTo>
                      <a:lnTo>
                        <a:pt x="113" y="583"/>
                      </a:lnTo>
                      <a:lnTo>
                        <a:pt x="106" y="571"/>
                      </a:lnTo>
                      <a:lnTo>
                        <a:pt x="99" y="561"/>
                      </a:lnTo>
                      <a:lnTo>
                        <a:pt x="92" y="551"/>
                      </a:lnTo>
                      <a:lnTo>
                        <a:pt x="83" y="542"/>
                      </a:lnTo>
                      <a:lnTo>
                        <a:pt x="77" y="551"/>
                      </a:lnTo>
                      <a:lnTo>
                        <a:pt x="76" y="561"/>
                      </a:lnTo>
                      <a:lnTo>
                        <a:pt x="76" y="572"/>
                      </a:lnTo>
                      <a:lnTo>
                        <a:pt x="78" y="584"/>
                      </a:lnTo>
                      <a:lnTo>
                        <a:pt x="77" y="595"/>
                      </a:lnTo>
                      <a:lnTo>
                        <a:pt x="75" y="605"/>
                      </a:lnTo>
                      <a:lnTo>
                        <a:pt x="69" y="612"/>
                      </a:lnTo>
                      <a:lnTo>
                        <a:pt x="60" y="616"/>
                      </a:lnTo>
                      <a:lnTo>
                        <a:pt x="53" y="608"/>
                      </a:lnTo>
                      <a:lnTo>
                        <a:pt x="49" y="600"/>
                      </a:lnTo>
                      <a:lnTo>
                        <a:pt x="45" y="594"/>
                      </a:lnTo>
                      <a:lnTo>
                        <a:pt x="42" y="587"/>
                      </a:lnTo>
                      <a:lnTo>
                        <a:pt x="38" y="579"/>
                      </a:lnTo>
                      <a:lnTo>
                        <a:pt x="35" y="572"/>
                      </a:lnTo>
                      <a:lnTo>
                        <a:pt x="33" y="565"/>
                      </a:lnTo>
                      <a:lnTo>
                        <a:pt x="32" y="558"/>
                      </a:lnTo>
                      <a:lnTo>
                        <a:pt x="29" y="551"/>
                      </a:lnTo>
                      <a:lnTo>
                        <a:pt x="28" y="543"/>
                      </a:lnTo>
                      <a:lnTo>
                        <a:pt x="27" y="535"/>
                      </a:lnTo>
                      <a:lnTo>
                        <a:pt x="27" y="527"/>
                      </a:lnTo>
                      <a:lnTo>
                        <a:pt x="27" y="518"/>
                      </a:lnTo>
                      <a:lnTo>
                        <a:pt x="27" y="509"/>
                      </a:lnTo>
                      <a:lnTo>
                        <a:pt x="28" y="499"/>
                      </a:lnTo>
                      <a:lnTo>
                        <a:pt x="31" y="488"/>
                      </a:lnTo>
                      <a:lnTo>
                        <a:pt x="29" y="476"/>
                      </a:lnTo>
                      <a:lnTo>
                        <a:pt x="28" y="467"/>
                      </a:lnTo>
                      <a:lnTo>
                        <a:pt x="26" y="457"/>
                      </a:lnTo>
                      <a:lnTo>
                        <a:pt x="25" y="450"/>
                      </a:lnTo>
                      <a:lnTo>
                        <a:pt x="23" y="442"/>
                      </a:lnTo>
                      <a:lnTo>
                        <a:pt x="20" y="436"/>
                      </a:lnTo>
                      <a:lnTo>
                        <a:pt x="18" y="431"/>
                      </a:lnTo>
                      <a:lnTo>
                        <a:pt x="16" y="427"/>
                      </a:lnTo>
                      <a:lnTo>
                        <a:pt x="10" y="420"/>
                      </a:lnTo>
                      <a:lnTo>
                        <a:pt x="6" y="413"/>
                      </a:lnTo>
                      <a:lnTo>
                        <a:pt x="2" y="407"/>
                      </a:lnTo>
                      <a:lnTo>
                        <a:pt x="2" y="401"/>
                      </a:lnTo>
                      <a:lnTo>
                        <a:pt x="0" y="390"/>
                      </a:lnTo>
                      <a:lnTo>
                        <a:pt x="1" y="381"/>
                      </a:lnTo>
                      <a:lnTo>
                        <a:pt x="3" y="372"/>
                      </a:lnTo>
                      <a:lnTo>
                        <a:pt x="7" y="364"/>
                      </a:lnTo>
                      <a:lnTo>
                        <a:pt x="10" y="356"/>
                      </a:lnTo>
                      <a:lnTo>
                        <a:pt x="15" y="348"/>
                      </a:lnTo>
                      <a:lnTo>
                        <a:pt x="19" y="340"/>
                      </a:lnTo>
                      <a:lnTo>
                        <a:pt x="25" y="333"/>
                      </a:lnTo>
                      <a:lnTo>
                        <a:pt x="60" y="321"/>
                      </a:lnTo>
                      <a:lnTo>
                        <a:pt x="55" y="311"/>
                      </a:lnTo>
                      <a:lnTo>
                        <a:pt x="52" y="302"/>
                      </a:lnTo>
                      <a:lnTo>
                        <a:pt x="50" y="292"/>
                      </a:lnTo>
                      <a:lnTo>
                        <a:pt x="50" y="282"/>
                      </a:lnTo>
                      <a:lnTo>
                        <a:pt x="50" y="270"/>
                      </a:lnTo>
                      <a:lnTo>
                        <a:pt x="53" y="260"/>
                      </a:lnTo>
                      <a:lnTo>
                        <a:pt x="58" y="250"/>
                      </a:lnTo>
                      <a:lnTo>
                        <a:pt x="66" y="240"/>
                      </a:lnTo>
                      <a:lnTo>
                        <a:pt x="69" y="234"/>
                      </a:lnTo>
                      <a:lnTo>
                        <a:pt x="75" y="230"/>
                      </a:lnTo>
                      <a:lnTo>
                        <a:pt x="80" y="225"/>
                      </a:lnTo>
                      <a:lnTo>
                        <a:pt x="87" y="222"/>
                      </a:lnTo>
                      <a:lnTo>
                        <a:pt x="94" y="218"/>
                      </a:lnTo>
                      <a:lnTo>
                        <a:pt x="101" y="217"/>
                      </a:lnTo>
                      <a:lnTo>
                        <a:pt x="109" y="217"/>
                      </a:lnTo>
                      <a:lnTo>
                        <a:pt x="118" y="222"/>
                      </a:lnTo>
                      <a:lnTo>
                        <a:pt x="121" y="228"/>
                      </a:lnTo>
                      <a:lnTo>
                        <a:pt x="127" y="233"/>
                      </a:lnTo>
                      <a:lnTo>
                        <a:pt x="133" y="238"/>
                      </a:lnTo>
                      <a:lnTo>
                        <a:pt x="141" y="240"/>
                      </a:lnTo>
                      <a:lnTo>
                        <a:pt x="141" y="233"/>
                      </a:lnTo>
                      <a:lnTo>
                        <a:pt x="141" y="226"/>
                      </a:lnTo>
                      <a:lnTo>
                        <a:pt x="139" y="220"/>
                      </a:lnTo>
                      <a:lnTo>
                        <a:pt x="137" y="213"/>
                      </a:lnTo>
                      <a:lnTo>
                        <a:pt x="132" y="206"/>
                      </a:lnTo>
                      <a:lnTo>
                        <a:pt x="129" y="200"/>
                      </a:lnTo>
                      <a:lnTo>
                        <a:pt x="125" y="194"/>
                      </a:lnTo>
                      <a:lnTo>
                        <a:pt x="123" y="188"/>
                      </a:lnTo>
                      <a:lnTo>
                        <a:pt x="120" y="181"/>
                      </a:lnTo>
                      <a:lnTo>
                        <a:pt x="120" y="174"/>
                      </a:lnTo>
                      <a:lnTo>
                        <a:pt x="120" y="168"/>
                      </a:lnTo>
                      <a:lnTo>
                        <a:pt x="122" y="161"/>
                      </a:lnTo>
                      <a:lnTo>
                        <a:pt x="123" y="154"/>
                      </a:lnTo>
                      <a:lnTo>
                        <a:pt x="127" y="148"/>
                      </a:lnTo>
                      <a:lnTo>
                        <a:pt x="130" y="142"/>
                      </a:lnTo>
                      <a:lnTo>
                        <a:pt x="136" y="136"/>
                      </a:lnTo>
                      <a:lnTo>
                        <a:pt x="144" y="129"/>
                      </a:lnTo>
                      <a:lnTo>
                        <a:pt x="153" y="125"/>
                      </a:lnTo>
                      <a:lnTo>
                        <a:pt x="162" y="121"/>
                      </a:lnTo>
                      <a:lnTo>
                        <a:pt x="172" y="121"/>
                      </a:lnTo>
                      <a:lnTo>
                        <a:pt x="180" y="120"/>
                      </a:lnTo>
                      <a:lnTo>
                        <a:pt x="189" y="122"/>
                      </a:lnTo>
                      <a:lnTo>
                        <a:pt x="197" y="125"/>
                      </a:lnTo>
                      <a:lnTo>
                        <a:pt x="205" y="129"/>
                      </a:lnTo>
                      <a:lnTo>
                        <a:pt x="210" y="133"/>
                      </a:lnTo>
                      <a:lnTo>
                        <a:pt x="216" y="137"/>
                      </a:lnTo>
                      <a:lnTo>
                        <a:pt x="219" y="142"/>
                      </a:lnTo>
                      <a:lnTo>
                        <a:pt x="224" y="148"/>
                      </a:lnTo>
                      <a:lnTo>
                        <a:pt x="225" y="154"/>
                      </a:lnTo>
                      <a:lnTo>
                        <a:pt x="227" y="161"/>
                      </a:lnTo>
                      <a:lnTo>
                        <a:pt x="228" y="168"/>
                      </a:lnTo>
                      <a:lnTo>
                        <a:pt x="231" y="174"/>
                      </a:lnTo>
                      <a:lnTo>
                        <a:pt x="231" y="180"/>
                      </a:lnTo>
                      <a:lnTo>
                        <a:pt x="232" y="187"/>
                      </a:lnTo>
                      <a:lnTo>
                        <a:pt x="233" y="192"/>
                      </a:lnTo>
                      <a:lnTo>
                        <a:pt x="236" y="199"/>
                      </a:lnTo>
                      <a:lnTo>
                        <a:pt x="239" y="204"/>
                      </a:lnTo>
                      <a:lnTo>
                        <a:pt x="243" y="209"/>
                      </a:lnTo>
                      <a:lnTo>
                        <a:pt x="249" y="213"/>
                      </a:lnTo>
                      <a:lnTo>
                        <a:pt x="257" y="216"/>
                      </a:lnTo>
                      <a:lnTo>
                        <a:pt x="286" y="303"/>
                      </a:lnTo>
                      <a:lnTo>
                        <a:pt x="292" y="296"/>
                      </a:lnTo>
                      <a:lnTo>
                        <a:pt x="297" y="287"/>
                      </a:lnTo>
                      <a:lnTo>
                        <a:pt x="302" y="278"/>
                      </a:lnTo>
                      <a:lnTo>
                        <a:pt x="310" y="269"/>
                      </a:lnTo>
                      <a:lnTo>
                        <a:pt x="304" y="261"/>
                      </a:lnTo>
                      <a:lnTo>
                        <a:pt x="300" y="253"/>
                      </a:lnTo>
                      <a:lnTo>
                        <a:pt x="296" y="244"/>
                      </a:lnTo>
                      <a:lnTo>
                        <a:pt x="294" y="235"/>
                      </a:lnTo>
                      <a:lnTo>
                        <a:pt x="292" y="225"/>
                      </a:lnTo>
                      <a:lnTo>
                        <a:pt x="292" y="216"/>
                      </a:lnTo>
                      <a:lnTo>
                        <a:pt x="293" y="207"/>
                      </a:lnTo>
                      <a:lnTo>
                        <a:pt x="297" y="199"/>
                      </a:lnTo>
                      <a:lnTo>
                        <a:pt x="300" y="190"/>
                      </a:lnTo>
                      <a:lnTo>
                        <a:pt x="303" y="185"/>
                      </a:lnTo>
                      <a:lnTo>
                        <a:pt x="308" y="180"/>
                      </a:lnTo>
                      <a:lnTo>
                        <a:pt x="314" y="177"/>
                      </a:lnTo>
                      <a:lnTo>
                        <a:pt x="321" y="173"/>
                      </a:lnTo>
                      <a:lnTo>
                        <a:pt x="328" y="172"/>
                      </a:lnTo>
                      <a:lnTo>
                        <a:pt x="335" y="171"/>
                      </a:lnTo>
                      <a:lnTo>
                        <a:pt x="343" y="171"/>
                      </a:lnTo>
                      <a:lnTo>
                        <a:pt x="354" y="168"/>
                      </a:lnTo>
                      <a:lnTo>
                        <a:pt x="362" y="163"/>
                      </a:lnTo>
                      <a:lnTo>
                        <a:pt x="364" y="157"/>
                      </a:lnTo>
                      <a:lnTo>
                        <a:pt x="365" y="152"/>
                      </a:lnTo>
                      <a:lnTo>
                        <a:pt x="364" y="144"/>
                      </a:lnTo>
                      <a:lnTo>
                        <a:pt x="362" y="136"/>
                      </a:lnTo>
                      <a:lnTo>
                        <a:pt x="361" y="126"/>
                      </a:lnTo>
                      <a:lnTo>
                        <a:pt x="358" y="117"/>
                      </a:lnTo>
                      <a:lnTo>
                        <a:pt x="354" y="107"/>
                      </a:lnTo>
                      <a:lnTo>
                        <a:pt x="351" y="100"/>
                      </a:lnTo>
                      <a:lnTo>
                        <a:pt x="345" y="91"/>
                      </a:lnTo>
                      <a:lnTo>
                        <a:pt x="341" y="85"/>
                      </a:lnTo>
                      <a:lnTo>
                        <a:pt x="336" y="80"/>
                      </a:lnTo>
                      <a:lnTo>
                        <a:pt x="332" y="77"/>
                      </a:lnTo>
                      <a:lnTo>
                        <a:pt x="323" y="74"/>
                      </a:lnTo>
                      <a:lnTo>
                        <a:pt x="314" y="75"/>
                      </a:lnTo>
                      <a:lnTo>
                        <a:pt x="305" y="78"/>
                      </a:lnTo>
                      <a:lnTo>
                        <a:pt x="297" y="83"/>
                      </a:lnTo>
                      <a:lnTo>
                        <a:pt x="292" y="91"/>
                      </a:lnTo>
                      <a:lnTo>
                        <a:pt x="292" y="100"/>
                      </a:lnTo>
                      <a:lnTo>
                        <a:pt x="295" y="108"/>
                      </a:lnTo>
                      <a:lnTo>
                        <a:pt x="302" y="117"/>
                      </a:lnTo>
                      <a:lnTo>
                        <a:pt x="305" y="125"/>
                      </a:lnTo>
                      <a:lnTo>
                        <a:pt x="308" y="133"/>
                      </a:lnTo>
                      <a:lnTo>
                        <a:pt x="305" y="139"/>
                      </a:lnTo>
                      <a:lnTo>
                        <a:pt x="297" y="147"/>
                      </a:lnTo>
                      <a:lnTo>
                        <a:pt x="291" y="143"/>
                      </a:lnTo>
                      <a:lnTo>
                        <a:pt x="285" y="139"/>
                      </a:lnTo>
                      <a:lnTo>
                        <a:pt x="280" y="135"/>
                      </a:lnTo>
                      <a:lnTo>
                        <a:pt x="277" y="130"/>
                      </a:lnTo>
                      <a:lnTo>
                        <a:pt x="271" y="120"/>
                      </a:lnTo>
                      <a:lnTo>
                        <a:pt x="269" y="110"/>
                      </a:lnTo>
                      <a:lnTo>
                        <a:pt x="268" y="98"/>
                      </a:lnTo>
                      <a:lnTo>
                        <a:pt x="268" y="87"/>
                      </a:lnTo>
                      <a:lnTo>
                        <a:pt x="269" y="75"/>
                      </a:lnTo>
                      <a:lnTo>
                        <a:pt x="271" y="65"/>
                      </a:lnTo>
                      <a:lnTo>
                        <a:pt x="271" y="54"/>
                      </a:lnTo>
                      <a:lnTo>
                        <a:pt x="271" y="43"/>
                      </a:lnTo>
                      <a:lnTo>
                        <a:pt x="270" y="33"/>
                      </a:lnTo>
                      <a:lnTo>
                        <a:pt x="268" y="26"/>
                      </a:lnTo>
                      <a:lnTo>
                        <a:pt x="261" y="20"/>
                      </a:lnTo>
                      <a:lnTo>
                        <a:pt x="254" y="15"/>
                      </a:lnTo>
                      <a:lnTo>
                        <a:pt x="249" y="13"/>
                      </a:lnTo>
                      <a:lnTo>
                        <a:pt x="243" y="13"/>
                      </a:lnTo>
                      <a:lnTo>
                        <a:pt x="235" y="13"/>
                      </a:lnTo>
                      <a:lnTo>
                        <a:pt x="228" y="14"/>
                      </a:lnTo>
                      <a:lnTo>
                        <a:pt x="219" y="14"/>
                      </a:lnTo>
                      <a:lnTo>
                        <a:pt x="213" y="17"/>
                      </a:lnTo>
                      <a:lnTo>
                        <a:pt x="208" y="21"/>
                      </a:lnTo>
                      <a:lnTo>
                        <a:pt x="205" y="28"/>
                      </a:lnTo>
                      <a:lnTo>
                        <a:pt x="201" y="33"/>
                      </a:lnTo>
                      <a:lnTo>
                        <a:pt x="200" y="40"/>
                      </a:lnTo>
                      <a:lnTo>
                        <a:pt x="199" y="47"/>
                      </a:lnTo>
                      <a:lnTo>
                        <a:pt x="199" y="55"/>
                      </a:lnTo>
                      <a:lnTo>
                        <a:pt x="200" y="63"/>
                      </a:lnTo>
                      <a:lnTo>
                        <a:pt x="202" y="70"/>
                      </a:lnTo>
                      <a:lnTo>
                        <a:pt x="200" y="76"/>
                      </a:lnTo>
                      <a:lnTo>
                        <a:pt x="193" y="83"/>
                      </a:lnTo>
                      <a:lnTo>
                        <a:pt x="185" y="84"/>
                      </a:lnTo>
                      <a:lnTo>
                        <a:pt x="180" y="81"/>
                      </a:lnTo>
                      <a:lnTo>
                        <a:pt x="176" y="74"/>
                      </a:lnTo>
                      <a:lnTo>
                        <a:pt x="176" y="66"/>
                      </a:lnTo>
                      <a:lnTo>
                        <a:pt x="176" y="56"/>
                      </a:lnTo>
                      <a:lnTo>
                        <a:pt x="179" y="49"/>
                      </a:lnTo>
                      <a:lnTo>
                        <a:pt x="181" y="42"/>
                      </a:lnTo>
                      <a:lnTo>
                        <a:pt x="184" y="37"/>
                      </a:lnTo>
                      <a:lnTo>
                        <a:pt x="189" y="25"/>
                      </a:lnTo>
                      <a:lnTo>
                        <a:pt x="196" y="17"/>
                      </a:lnTo>
                      <a:lnTo>
                        <a:pt x="202" y="9"/>
                      </a:lnTo>
                      <a:lnTo>
                        <a:pt x="209" y="6"/>
                      </a:lnTo>
                      <a:lnTo>
                        <a:pt x="217" y="2"/>
                      </a:lnTo>
                      <a:lnTo>
                        <a:pt x="225" y="2"/>
                      </a:lnTo>
                      <a:lnTo>
                        <a:pt x="231" y="0"/>
                      </a:lnTo>
                      <a:lnTo>
                        <a:pt x="237" y="0"/>
                      </a:lnTo>
                      <a:lnTo>
                        <a:pt x="243" y="2"/>
                      </a:lnTo>
                      <a:lnTo>
                        <a:pt x="250" y="4"/>
                      </a:lnTo>
                      <a:lnTo>
                        <a:pt x="259" y="6"/>
                      </a:lnTo>
                      <a:lnTo>
                        <a:pt x="26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396" name="Freeform 54"/>
                <p:cNvSpPr>
                  <a:spLocks noChangeAspect="1"/>
                </p:cNvSpPr>
                <p:nvPr/>
              </p:nvSpPr>
              <p:spPr bwMode="auto">
                <a:xfrm rot="20745209" flipH="1">
                  <a:off x="5056" y="940"/>
                  <a:ext cx="76" cy="47"/>
                </a:xfrm>
                <a:custGeom>
                  <a:avLst/>
                  <a:gdLst>
                    <a:gd name="T0" fmla="*/ 1 w 116"/>
                    <a:gd name="T1" fmla="*/ 0 h 95"/>
                    <a:gd name="T2" fmla="*/ 1 w 116"/>
                    <a:gd name="T3" fmla="*/ 0 h 95"/>
                    <a:gd name="T4" fmla="*/ 1 w 116"/>
                    <a:gd name="T5" fmla="*/ 0 h 95"/>
                    <a:gd name="T6" fmla="*/ 1 w 116"/>
                    <a:gd name="T7" fmla="*/ 0 h 95"/>
                    <a:gd name="T8" fmla="*/ 1 w 116"/>
                    <a:gd name="T9" fmla="*/ 0 h 95"/>
                    <a:gd name="T10" fmla="*/ 1 w 116"/>
                    <a:gd name="T11" fmla="*/ 0 h 95"/>
                    <a:gd name="T12" fmla="*/ 1 w 116"/>
                    <a:gd name="T13" fmla="*/ 0 h 95"/>
                    <a:gd name="T14" fmla="*/ 1 w 116"/>
                    <a:gd name="T15" fmla="*/ 0 h 95"/>
                    <a:gd name="T16" fmla="*/ 1 w 116"/>
                    <a:gd name="T17" fmla="*/ 0 h 95"/>
                    <a:gd name="T18" fmla="*/ 1 w 116"/>
                    <a:gd name="T19" fmla="*/ 0 h 95"/>
                    <a:gd name="T20" fmla="*/ 1 w 116"/>
                    <a:gd name="T21" fmla="*/ 0 h 95"/>
                    <a:gd name="T22" fmla="*/ 1 w 116"/>
                    <a:gd name="T23" fmla="*/ 0 h 95"/>
                    <a:gd name="T24" fmla="*/ 1 w 116"/>
                    <a:gd name="T25" fmla="*/ 0 h 95"/>
                    <a:gd name="T26" fmla="*/ 1 w 116"/>
                    <a:gd name="T27" fmla="*/ 0 h 95"/>
                    <a:gd name="T28" fmla="*/ 1 w 116"/>
                    <a:gd name="T29" fmla="*/ 0 h 95"/>
                    <a:gd name="T30" fmla="*/ 1 w 116"/>
                    <a:gd name="T31" fmla="*/ 0 h 95"/>
                    <a:gd name="T32" fmla="*/ 1 w 116"/>
                    <a:gd name="T33" fmla="*/ 0 h 95"/>
                    <a:gd name="T34" fmla="*/ 1 w 116"/>
                    <a:gd name="T35" fmla="*/ 0 h 95"/>
                    <a:gd name="T36" fmla="*/ 1 w 116"/>
                    <a:gd name="T37" fmla="*/ 0 h 95"/>
                    <a:gd name="T38" fmla="*/ 1 w 116"/>
                    <a:gd name="T39" fmla="*/ 0 h 95"/>
                    <a:gd name="T40" fmla="*/ 1 w 116"/>
                    <a:gd name="T41" fmla="*/ 0 h 95"/>
                    <a:gd name="T42" fmla="*/ 1 w 116"/>
                    <a:gd name="T43" fmla="*/ 0 h 95"/>
                    <a:gd name="T44" fmla="*/ 1 w 116"/>
                    <a:gd name="T45" fmla="*/ 0 h 95"/>
                    <a:gd name="T46" fmla="*/ 1 w 116"/>
                    <a:gd name="T47" fmla="*/ 0 h 95"/>
                    <a:gd name="T48" fmla="*/ 1 w 116"/>
                    <a:gd name="T49" fmla="*/ 0 h 95"/>
                    <a:gd name="T50" fmla="*/ 1 w 116"/>
                    <a:gd name="T51" fmla="*/ 0 h 95"/>
                    <a:gd name="T52" fmla="*/ 1 w 116"/>
                    <a:gd name="T53" fmla="*/ 0 h 95"/>
                    <a:gd name="T54" fmla="*/ 1 w 116"/>
                    <a:gd name="T55" fmla="*/ 0 h 95"/>
                    <a:gd name="T56" fmla="*/ 1 w 116"/>
                    <a:gd name="T57" fmla="*/ 0 h 95"/>
                    <a:gd name="T58" fmla="*/ 1 w 116"/>
                    <a:gd name="T59" fmla="*/ 0 h 95"/>
                    <a:gd name="T60" fmla="*/ 1 w 116"/>
                    <a:gd name="T61" fmla="*/ 0 h 95"/>
                    <a:gd name="T62" fmla="*/ 1 w 116"/>
                    <a:gd name="T63" fmla="*/ 0 h 95"/>
                    <a:gd name="T64" fmla="*/ 1 w 116"/>
                    <a:gd name="T65" fmla="*/ 0 h 95"/>
                    <a:gd name="T66" fmla="*/ 1 w 116"/>
                    <a:gd name="T67" fmla="*/ 0 h 95"/>
                    <a:gd name="T68" fmla="*/ 1 w 116"/>
                    <a:gd name="T69" fmla="*/ 0 h 95"/>
                    <a:gd name="T70" fmla="*/ 1 w 116"/>
                    <a:gd name="T71" fmla="*/ 0 h 95"/>
                    <a:gd name="T72" fmla="*/ 1 w 116"/>
                    <a:gd name="T73" fmla="*/ 0 h 95"/>
                    <a:gd name="T74" fmla="*/ 0 w 116"/>
                    <a:gd name="T75" fmla="*/ 0 h 95"/>
                    <a:gd name="T76" fmla="*/ 0 w 116"/>
                    <a:gd name="T77" fmla="*/ 0 h 95"/>
                    <a:gd name="T78" fmla="*/ 0 w 116"/>
                    <a:gd name="T79" fmla="*/ 0 h 95"/>
                    <a:gd name="T80" fmla="*/ 0 w 116"/>
                    <a:gd name="T81" fmla="*/ 0 h 95"/>
                    <a:gd name="T82" fmla="*/ 1 w 116"/>
                    <a:gd name="T83" fmla="*/ 0 h 95"/>
                    <a:gd name="T84" fmla="*/ 1 w 116"/>
                    <a:gd name="T85" fmla="*/ 0 h 95"/>
                    <a:gd name="T86" fmla="*/ 1 w 116"/>
                    <a:gd name="T87" fmla="*/ 0 h 95"/>
                    <a:gd name="T88" fmla="*/ 1 w 116"/>
                    <a:gd name="T89" fmla="*/ 0 h 95"/>
                    <a:gd name="T90" fmla="*/ 1 w 116"/>
                    <a:gd name="T91" fmla="*/ 0 h 95"/>
                    <a:gd name="T92" fmla="*/ 1 w 116"/>
                    <a:gd name="T93" fmla="*/ 0 h 95"/>
                    <a:gd name="T94" fmla="*/ 1 w 116"/>
                    <a:gd name="T95" fmla="*/ 0 h 95"/>
                    <a:gd name="T96" fmla="*/ 1 w 116"/>
                    <a:gd name="T97" fmla="*/ 0 h 9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16" h="95">
                      <a:moveTo>
                        <a:pt x="81" y="8"/>
                      </a:moveTo>
                      <a:lnTo>
                        <a:pt x="88" y="8"/>
                      </a:lnTo>
                      <a:lnTo>
                        <a:pt x="93" y="11"/>
                      </a:lnTo>
                      <a:lnTo>
                        <a:pt x="98" y="15"/>
                      </a:lnTo>
                      <a:lnTo>
                        <a:pt x="102" y="22"/>
                      </a:lnTo>
                      <a:lnTo>
                        <a:pt x="105" y="27"/>
                      </a:lnTo>
                      <a:lnTo>
                        <a:pt x="108" y="34"/>
                      </a:lnTo>
                      <a:lnTo>
                        <a:pt x="111" y="41"/>
                      </a:lnTo>
                      <a:lnTo>
                        <a:pt x="116" y="49"/>
                      </a:lnTo>
                      <a:lnTo>
                        <a:pt x="111" y="52"/>
                      </a:lnTo>
                      <a:lnTo>
                        <a:pt x="109" y="55"/>
                      </a:lnTo>
                      <a:lnTo>
                        <a:pt x="105" y="58"/>
                      </a:lnTo>
                      <a:lnTo>
                        <a:pt x="99" y="60"/>
                      </a:lnTo>
                      <a:lnTo>
                        <a:pt x="96" y="54"/>
                      </a:lnTo>
                      <a:lnTo>
                        <a:pt x="94" y="49"/>
                      </a:lnTo>
                      <a:lnTo>
                        <a:pt x="91" y="43"/>
                      </a:lnTo>
                      <a:lnTo>
                        <a:pt x="90" y="37"/>
                      </a:lnTo>
                      <a:lnTo>
                        <a:pt x="84" y="26"/>
                      </a:lnTo>
                      <a:lnTo>
                        <a:pt x="75" y="19"/>
                      </a:lnTo>
                      <a:lnTo>
                        <a:pt x="68" y="19"/>
                      </a:lnTo>
                      <a:lnTo>
                        <a:pt x="62" y="19"/>
                      </a:lnTo>
                      <a:lnTo>
                        <a:pt x="55" y="20"/>
                      </a:lnTo>
                      <a:lnTo>
                        <a:pt x="50" y="23"/>
                      </a:lnTo>
                      <a:lnTo>
                        <a:pt x="40" y="27"/>
                      </a:lnTo>
                      <a:lnTo>
                        <a:pt x="32" y="35"/>
                      </a:lnTo>
                      <a:lnTo>
                        <a:pt x="29" y="38"/>
                      </a:lnTo>
                      <a:lnTo>
                        <a:pt x="26" y="44"/>
                      </a:lnTo>
                      <a:lnTo>
                        <a:pt x="22" y="50"/>
                      </a:lnTo>
                      <a:lnTo>
                        <a:pt x="21" y="58"/>
                      </a:lnTo>
                      <a:lnTo>
                        <a:pt x="19" y="64"/>
                      </a:lnTo>
                      <a:lnTo>
                        <a:pt x="18" y="75"/>
                      </a:lnTo>
                      <a:lnTo>
                        <a:pt x="18" y="84"/>
                      </a:lnTo>
                      <a:lnTo>
                        <a:pt x="18" y="95"/>
                      </a:lnTo>
                      <a:lnTo>
                        <a:pt x="11" y="89"/>
                      </a:lnTo>
                      <a:lnTo>
                        <a:pt x="6" y="83"/>
                      </a:lnTo>
                      <a:lnTo>
                        <a:pt x="3" y="75"/>
                      </a:lnTo>
                      <a:lnTo>
                        <a:pt x="2" y="68"/>
                      </a:lnTo>
                      <a:lnTo>
                        <a:pt x="0" y="59"/>
                      </a:lnTo>
                      <a:lnTo>
                        <a:pt x="0" y="51"/>
                      </a:lnTo>
                      <a:lnTo>
                        <a:pt x="0" y="43"/>
                      </a:lnTo>
                      <a:lnTo>
                        <a:pt x="0" y="37"/>
                      </a:lnTo>
                      <a:lnTo>
                        <a:pt x="6" y="26"/>
                      </a:lnTo>
                      <a:lnTo>
                        <a:pt x="16" y="17"/>
                      </a:lnTo>
                      <a:lnTo>
                        <a:pt x="27" y="9"/>
                      </a:lnTo>
                      <a:lnTo>
                        <a:pt x="38" y="5"/>
                      </a:lnTo>
                      <a:lnTo>
                        <a:pt x="49" y="0"/>
                      </a:lnTo>
                      <a:lnTo>
                        <a:pt x="61" y="0"/>
                      </a:lnTo>
                      <a:lnTo>
                        <a:pt x="71" y="2"/>
                      </a:lnTo>
                      <a:lnTo>
                        <a:pt x="81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397" name="Freeform 55"/>
                <p:cNvSpPr>
                  <a:spLocks noChangeAspect="1"/>
                </p:cNvSpPr>
                <p:nvPr/>
              </p:nvSpPr>
              <p:spPr bwMode="auto">
                <a:xfrm rot="20745209" flipH="1">
                  <a:off x="4617" y="927"/>
                  <a:ext cx="177" cy="80"/>
                </a:xfrm>
                <a:custGeom>
                  <a:avLst/>
                  <a:gdLst>
                    <a:gd name="T0" fmla="*/ 1 w 271"/>
                    <a:gd name="T1" fmla="*/ 0 h 162"/>
                    <a:gd name="T2" fmla="*/ 1 w 271"/>
                    <a:gd name="T3" fmla="*/ 0 h 162"/>
                    <a:gd name="T4" fmla="*/ 1 w 271"/>
                    <a:gd name="T5" fmla="*/ 0 h 162"/>
                    <a:gd name="T6" fmla="*/ 1 w 271"/>
                    <a:gd name="T7" fmla="*/ 0 h 162"/>
                    <a:gd name="T8" fmla="*/ 1 w 271"/>
                    <a:gd name="T9" fmla="*/ 0 h 162"/>
                    <a:gd name="T10" fmla="*/ 1 w 271"/>
                    <a:gd name="T11" fmla="*/ 0 h 162"/>
                    <a:gd name="T12" fmla="*/ 1 w 271"/>
                    <a:gd name="T13" fmla="*/ 0 h 162"/>
                    <a:gd name="T14" fmla="*/ 1 w 271"/>
                    <a:gd name="T15" fmla="*/ 0 h 162"/>
                    <a:gd name="T16" fmla="*/ 1 w 271"/>
                    <a:gd name="T17" fmla="*/ 0 h 162"/>
                    <a:gd name="T18" fmla="*/ 1 w 271"/>
                    <a:gd name="T19" fmla="*/ 0 h 162"/>
                    <a:gd name="T20" fmla="*/ 1 w 271"/>
                    <a:gd name="T21" fmla="*/ 0 h 162"/>
                    <a:gd name="T22" fmla="*/ 1 w 271"/>
                    <a:gd name="T23" fmla="*/ 0 h 162"/>
                    <a:gd name="T24" fmla="*/ 1 w 271"/>
                    <a:gd name="T25" fmla="*/ 0 h 162"/>
                    <a:gd name="T26" fmla="*/ 1 w 271"/>
                    <a:gd name="T27" fmla="*/ 0 h 162"/>
                    <a:gd name="T28" fmla="*/ 1 w 271"/>
                    <a:gd name="T29" fmla="*/ 0 h 162"/>
                    <a:gd name="T30" fmla="*/ 1 w 271"/>
                    <a:gd name="T31" fmla="*/ 0 h 162"/>
                    <a:gd name="T32" fmla="*/ 1 w 271"/>
                    <a:gd name="T33" fmla="*/ 0 h 162"/>
                    <a:gd name="T34" fmla="*/ 1 w 271"/>
                    <a:gd name="T35" fmla="*/ 0 h 162"/>
                    <a:gd name="T36" fmla="*/ 1 w 271"/>
                    <a:gd name="T37" fmla="*/ 0 h 162"/>
                    <a:gd name="T38" fmla="*/ 1 w 271"/>
                    <a:gd name="T39" fmla="*/ 0 h 162"/>
                    <a:gd name="T40" fmla="*/ 1 w 271"/>
                    <a:gd name="T41" fmla="*/ 0 h 162"/>
                    <a:gd name="T42" fmla="*/ 1 w 271"/>
                    <a:gd name="T43" fmla="*/ 0 h 162"/>
                    <a:gd name="T44" fmla="*/ 1 w 271"/>
                    <a:gd name="T45" fmla="*/ 0 h 162"/>
                    <a:gd name="T46" fmla="*/ 1 w 271"/>
                    <a:gd name="T47" fmla="*/ 0 h 162"/>
                    <a:gd name="T48" fmla="*/ 1 w 271"/>
                    <a:gd name="T49" fmla="*/ 0 h 162"/>
                    <a:gd name="T50" fmla="*/ 1 w 271"/>
                    <a:gd name="T51" fmla="*/ 0 h 162"/>
                    <a:gd name="T52" fmla="*/ 1 w 271"/>
                    <a:gd name="T53" fmla="*/ 0 h 162"/>
                    <a:gd name="T54" fmla="*/ 1 w 271"/>
                    <a:gd name="T55" fmla="*/ 0 h 162"/>
                    <a:gd name="T56" fmla="*/ 1 w 271"/>
                    <a:gd name="T57" fmla="*/ 0 h 162"/>
                    <a:gd name="T58" fmla="*/ 1 w 271"/>
                    <a:gd name="T59" fmla="*/ 0 h 162"/>
                    <a:gd name="T60" fmla="*/ 1 w 271"/>
                    <a:gd name="T61" fmla="*/ 0 h 162"/>
                    <a:gd name="T62" fmla="*/ 1 w 271"/>
                    <a:gd name="T63" fmla="*/ 0 h 162"/>
                    <a:gd name="T64" fmla="*/ 1 w 271"/>
                    <a:gd name="T65" fmla="*/ 0 h 162"/>
                    <a:gd name="T66" fmla="*/ 1 w 271"/>
                    <a:gd name="T67" fmla="*/ 0 h 162"/>
                    <a:gd name="T68" fmla="*/ 1 w 271"/>
                    <a:gd name="T69" fmla="*/ 0 h 162"/>
                    <a:gd name="T70" fmla="*/ 1 w 271"/>
                    <a:gd name="T71" fmla="*/ 0 h 162"/>
                    <a:gd name="T72" fmla="*/ 1 w 271"/>
                    <a:gd name="T73" fmla="*/ 0 h 162"/>
                    <a:gd name="T74" fmla="*/ 1 w 271"/>
                    <a:gd name="T75" fmla="*/ 0 h 162"/>
                    <a:gd name="T76" fmla="*/ 1 w 271"/>
                    <a:gd name="T77" fmla="*/ 0 h 162"/>
                    <a:gd name="T78" fmla="*/ 1 w 271"/>
                    <a:gd name="T79" fmla="*/ 0 h 162"/>
                    <a:gd name="T80" fmla="*/ 1 w 271"/>
                    <a:gd name="T81" fmla="*/ 0 h 162"/>
                    <a:gd name="T82" fmla="*/ 1 w 271"/>
                    <a:gd name="T83" fmla="*/ 0 h 162"/>
                    <a:gd name="T84" fmla="*/ 1 w 271"/>
                    <a:gd name="T85" fmla="*/ 0 h 162"/>
                    <a:gd name="T86" fmla="*/ 1 w 271"/>
                    <a:gd name="T87" fmla="*/ 0 h 162"/>
                    <a:gd name="T88" fmla="*/ 1 w 271"/>
                    <a:gd name="T89" fmla="*/ 0 h 16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71" h="162">
                      <a:moveTo>
                        <a:pt x="141" y="74"/>
                      </a:moveTo>
                      <a:lnTo>
                        <a:pt x="149" y="68"/>
                      </a:lnTo>
                      <a:lnTo>
                        <a:pt x="158" y="66"/>
                      </a:lnTo>
                      <a:lnTo>
                        <a:pt x="163" y="65"/>
                      </a:lnTo>
                      <a:lnTo>
                        <a:pt x="168" y="65"/>
                      </a:lnTo>
                      <a:lnTo>
                        <a:pt x="175" y="65"/>
                      </a:lnTo>
                      <a:lnTo>
                        <a:pt x="182" y="68"/>
                      </a:lnTo>
                      <a:lnTo>
                        <a:pt x="182" y="58"/>
                      </a:lnTo>
                      <a:lnTo>
                        <a:pt x="183" y="50"/>
                      </a:lnTo>
                      <a:lnTo>
                        <a:pt x="185" y="43"/>
                      </a:lnTo>
                      <a:lnTo>
                        <a:pt x="189" y="36"/>
                      </a:lnTo>
                      <a:lnTo>
                        <a:pt x="195" y="24"/>
                      </a:lnTo>
                      <a:lnTo>
                        <a:pt x="204" y="15"/>
                      </a:lnTo>
                      <a:lnTo>
                        <a:pt x="212" y="7"/>
                      </a:lnTo>
                      <a:lnTo>
                        <a:pt x="220" y="3"/>
                      </a:lnTo>
                      <a:lnTo>
                        <a:pt x="228" y="0"/>
                      </a:lnTo>
                      <a:lnTo>
                        <a:pt x="237" y="1"/>
                      </a:lnTo>
                      <a:lnTo>
                        <a:pt x="244" y="3"/>
                      </a:lnTo>
                      <a:lnTo>
                        <a:pt x="251" y="6"/>
                      </a:lnTo>
                      <a:lnTo>
                        <a:pt x="256" y="10"/>
                      </a:lnTo>
                      <a:lnTo>
                        <a:pt x="262" y="15"/>
                      </a:lnTo>
                      <a:lnTo>
                        <a:pt x="268" y="23"/>
                      </a:lnTo>
                      <a:lnTo>
                        <a:pt x="271" y="33"/>
                      </a:lnTo>
                      <a:lnTo>
                        <a:pt x="271" y="38"/>
                      </a:lnTo>
                      <a:lnTo>
                        <a:pt x="271" y="43"/>
                      </a:lnTo>
                      <a:lnTo>
                        <a:pt x="269" y="49"/>
                      </a:lnTo>
                      <a:lnTo>
                        <a:pt x="268" y="56"/>
                      </a:lnTo>
                      <a:lnTo>
                        <a:pt x="260" y="57"/>
                      </a:lnTo>
                      <a:lnTo>
                        <a:pt x="256" y="50"/>
                      </a:lnTo>
                      <a:lnTo>
                        <a:pt x="252" y="41"/>
                      </a:lnTo>
                      <a:lnTo>
                        <a:pt x="256" y="33"/>
                      </a:lnTo>
                      <a:lnTo>
                        <a:pt x="245" y="29"/>
                      </a:lnTo>
                      <a:lnTo>
                        <a:pt x="235" y="27"/>
                      </a:lnTo>
                      <a:lnTo>
                        <a:pt x="225" y="26"/>
                      </a:lnTo>
                      <a:lnTo>
                        <a:pt x="217" y="30"/>
                      </a:lnTo>
                      <a:lnTo>
                        <a:pt x="209" y="33"/>
                      </a:lnTo>
                      <a:lnTo>
                        <a:pt x="203" y="40"/>
                      </a:lnTo>
                      <a:lnTo>
                        <a:pt x="200" y="43"/>
                      </a:lnTo>
                      <a:lnTo>
                        <a:pt x="199" y="49"/>
                      </a:lnTo>
                      <a:lnTo>
                        <a:pt x="199" y="55"/>
                      </a:lnTo>
                      <a:lnTo>
                        <a:pt x="199" y="61"/>
                      </a:lnTo>
                      <a:lnTo>
                        <a:pt x="203" y="69"/>
                      </a:lnTo>
                      <a:lnTo>
                        <a:pt x="210" y="77"/>
                      </a:lnTo>
                      <a:lnTo>
                        <a:pt x="216" y="85"/>
                      </a:lnTo>
                      <a:lnTo>
                        <a:pt x="222" y="94"/>
                      </a:lnTo>
                      <a:lnTo>
                        <a:pt x="226" y="103"/>
                      </a:lnTo>
                      <a:lnTo>
                        <a:pt x="228" y="113"/>
                      </a:lnTo>
                      <a:lnTo>
                        <a:pt x="227" y="118"/>
                      </a:lnTo>
                      <a:lnTo>
                        <a:pt x="227" y="123"/>
                      </a:lnTo>
                      <a:lnTo>
                        <a:pt x="224" y="130"/>
                      </a:lnTo>
                      <a:lnTo>
                        <a:pt x="221" y="137"/>
                      </a:lnTo>
                      <a:lnTo>
                        <a:pt x="213" y="140"/>
                      </a:lnTo>
                      <a:lnTo>
                        <a:pt x="210" y="137"/>
                      </a:lnTo>
                      <a:lnTo>
                        <a:pt x="211" y="127"/>
                      </a:lnTo>
                      <a:lnTo>
                        <a:pt x="211" y="117"/>
                      </a:lnTo>
                      <a:lnTo>
                        <a:pt x="208" y="108"/>
                      </a:lnTo>
                      <a:lnTo>
                        <a:pt x="204" y="102"/>
                      </a:lnTo>
                      <a:lnTo>
                        <a:pt x="192" y="93"/>
                      </a:lnTo>
                      <a:lnTo>
                        <a:pt x="182" y="88"/>
                      </a:lnTo>
                      <a:lnTo>
                        <a:pt x="169" y="85"/>
                      </a:lnTo>
                      <a:lnTo>
                        <a:pt x="159" y="85"/>
                      </a:lnTo>
                      <a:lnTo>
                        <a:pt x="149" y="88"/>
                      </a:lnTo>
                      <a:lnTo>
                        <a:pt x="140" y="96"/>
                      </a:lnTo>
                      <a:lnTo>
                        <a:pt x="137" y="101"/>
                      </a:lnTo>
                      <a:lnTo>
                        <a:pt x="133" y="108"/>
                      </a:lnTo>
                      <a:lnTo>
                        <a:pt x="130" y="116"/>
                      </a:lnTo>
                      <a:lnTo>
                        <a:pt x="129" y="126"/>
                      </a:lnTo>
                      <a:lnTo>
                        <a:pt x="133" y="132"/>
                      </a:lnTo>
                      <a:lnTo>
                        <a:pt x="139" y="140"/>
                      </a:lnTo>
                      <a:lnTo>
                        <a:pt x="141" y="144"/>
                      </a:lnTo>
                      <a:lnTo>
                        <a:pt x="144" y="148"/>
                      </a:lnTo>
                      <a:lnTo>
                        <a:pt x="146" y="154"/>
                      </a:lnTo>
                      <a:lnTo>
                        <a:pt x="147" y="161"/>
                      </a:lnTo>
                      <a:lnTo>
                        <a:pt x="135" y="162"/>
                      </a:lnTo>
                      <a:lnTo>
                        <a:pt x="127" y="160"/>
                      </a:lnTo>
                      <a:lnTo>
                        <a:pt x="118" y="154"/>
                      </a:lnTo>
                      <a:lnTo>
                        <a:pt x="112" y="149"/>
                      </a:lnTo>
                      <a:lnTo>
                        <a:pt x="104" y="144"/>
                      </a:lnTo>
                      <a:lnTo>
                        <a:pt x="97" y="142"/>
                      </a:lnTo>
                      <a:lnTo>
                        <a:pt x="89" y="142"/>
                      </a:lnTo>
                      <a:lnTo>
                        <a:pt x="82" y="148"/>
                      </a:lnTo>
                      <a:lnTo>
                        <a:pt x="83" y="140"/>
                      </a:lnTo>
                      <a:lnTo>
                        <a:pt x="88" y="134"/>
                      </a:lnTo>
                      <a:lnTo>
                        <a:pt x="92" y="127"/>
                      </a:lnTo>
                      <a:lnTo>
                        <a:pt x="95" y="120"/>
                      </a:lnTo>
                      <a:lnTo>
                        <a:pt x="90" y="110"/>
                      </a:lnTo>
                      <a:lnTo>
                        <a:pt x="86" y="103"/>
                      </a:lnTo>
                      <a:lnTo>
                        <a:pt x="80" y="97"/>
                      </a:lnTo>
                      <a:lnTo>
                        <a:pt x="74" y="94"/>
                      </a:lnTo>
                      <a:lnTo>
                        <a:pt x="68" y="90"/>
                      </a:lnTo>
                      <a:lnTo>
                        <a:pt x="61" y="88"/>
                      </a:lnTo>
                      <a:lnTo>
                        <a:pt x="54" y="88"/>
                      </a:lnTo>
                      <a:lnTo>
                        <a:pt x="48" y="91"/>
                      </a:lnTo>
                      <a:lnTo>
                        <a:pt x="39" y="93"/>
                      </a:lnTo>
                      <a:lnTo>
                        <a:pt x="34" y="96"/>
                      </a:lnTo>
                      <a:lnTo>
                        <a:pt x="29" y="101"/>
                      </a:lnTo>
                      <a:lnTo>
                        <a:pt x="27" y="105"/>
                      </a:lnTo>
                      <a:lnTo>
                        <a:pt x="23" y="114"/>
                      </a:lnTo>
                      <a:lnTo>
                        <a:pt x="25" y="123"/>
                      </a:lnTo>
                      <a:lnTo>
                        <a:pt x="26" y="131"/>
                      </a:lnTo>
                      <a:lnTo>
                        <a:pt x="28" y="140"/>
                      </a:lnTo>
                      <a:lnTo>
                        <a:pt x="28" y="147"/>
                      </a:lnTo>
                      <a:lnTo>
                        <a:pt x="25" y="154"/>
                      </a:lnTo>
                      <a:lnTo>
                        <a:pt x="18" y="154"/>
                      </a:lnTo>
                      <a:lnTo>
                        <a:pt x="13" y="154"/>
                      </a:lnTo>
                      <a:lnTo>
                        <a:pt x="10" y="151"/>
                      </a:lnTo>
                      <a:lnTo>
                        <a:pt x="9" y="148"/>
                      </a:lnTo>
                      <a:lnTo>
                        <a:pt x="5" y="143"/>
                      </a:lnTo>
                      <a:lnTo>
                        <a:pt x="4" y="137"/>
                      </a:lnTo>
                      <a:lnTo>
                        <a:pt x="3" y="131"/>
                      </a:lnTo>
                      <a:lnTo>
                        <a:pt x="2" y="126"/>
                      </a:lnTo>
                      <a:lnTo>
                        <a:pt x="0" y="119"/>
                      </a:lnTo>
                      <a:lnTo>
                        <a:pt x="0" y="112"/>
                      </a:lnTo>
                      <a:lnTo>
                        <a:pt x="1" y="105"/>
                      </a:lnTo>
                      <a:lnTo>
                        <a:pt x="4" y="100"/>
                      </a:lnTo>
                      <a:lnTo>
                        <a:pt x="8" y="93"/>
                      </a:lnTo>
                      <a:lnTo>
                        <a:pt x="12" y="88"/>
                      </a:lnTo>
                      <a:lnTo>
                        <a:pt x="18" y="83"/>
                      </a:lnTo>
                      <a:lnTo>
                        <a:pt x="25" y="79"/>
                      </a:lnTo>
                      <a:lnTo>
                        <a:pt x="33" y="71"/>
                      </a:lnTo>
                      <a:lnTo>
                        <a:pt x="42" y="67"/>
                      </a:lnTo>
                      <a:lnTo>
                        <a:pt x="51" y="66"/>
                      </a:lnTo>
                      <a:lnTo>
                        <a:pt x="60" y="67"/>
                      </a:lnTo>
                      <a:lnTo>
                        <a:pt x="66" y="69"/>
                      </a:lnTo>
                      <a:lnTo>
                        <a:pt x="74" y="73"/>
                      </a:lnTo>
                      <a:lnTo>
                        <a:pt x="81" y="77"/>
                      </a:lnTo>
                      <a:lnTo>
                        <a:pt x="89" y="83"/>
                      </a:lnTo>
                      <a:lnTo>
                        <a:pt x="95" y="86"/>
                      </a:lnTo>
                      <a:lnTo>
                        <a:pt x="101" y="90"/>
                      </a:lnTo>
                      <a:lnTo>
                        <a:pt x="108" y="92"/>
                      </a:lnTo>
                      <a:lnTo>
                        <a:pt x="115" y="94"/>
                      </a:lnTo>
                      <a:lnTo>
                        <a:pt x="121" y="93"/>
                      </a:lnTo>
                      <a:lnTo>
                        <a:pt x="127" y="90"/>
                      </a:lnTo>
                      <a:lnTo>
                        <a:pt x="134" y="83"/>
                      </a:lnTo>
                      <a:lnTo>
                        <a:pt x="141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398" name="Freeform 56"/>
                <p:cNvSpPr>
                  <a:spLocks noChangeAspect="1"/>
                </p:cNvSpPr>
                <p:nvPr/>
              </p:nvSpPr>
              <p:spPr bwMode="auto">
                <a:xfrm rot="20745209" flipH="1">
                  <a:off x="4835" y="958"/>
                  <a:ext cx="73" cy="49"/>
                </a:xfrm>
                <a:custGeom>
                  <a:avLst/>
                  <a:gdLst>
                    <a:gd name="T0" fmla="*/ 1 w 112"/>
                    <a:gd name="T1" fmla="*/ 1 h 97"/>
                    <a:gd name="T2" fmla="*/ 1 w 112"/>
                    <a:gd name="T3" fmla="*/ 1 h 97"/>
                    <a:gd name="T4" fmla="*/ 1 w 112"/>
                    <a:gd name="T5" fmla="*/ 1 h 97"/>
                    <a:gd name="T6" fmla="*/ 1 w 112"/>
                    <a:gd name="T7" fmla="*/ 1 h 97"/>
                    <a:gd name="T8" fmla="*/ 1 w 112"/>
                    <a:gd name="T9" fmla="*/ 1 h 97"/>
                    <a:gd name="T10" fmla="*/ 1 w 112"/>
                    <a:gd name="T11" fmla="*/ 1 h 97"/>
                    <a:gd name="T12" fmla="*/ 1 w 112"/>
                    <a:gd name="T13" fmla="*/ 1 h 97"/>
                    <a:gd name="T14" fmla="*/ 1 w 112"/>
                    <a:gd name="T15" fmla="*/ 1 h 97"/>
                    <a:gd name="T16" fmla="*/ 1 w 112"/>
                    <a:gd name="T17" fmla="*/ 1 h 97"/>
                    <a:gd name="T18" fmla="*/ 1 w 112"/>
                    <a:gd name="T19" fmla="*/ 1 h 97"/>
                    <a:gd name="T20" fmla="*/ 1 w 112"/>
                    <a:gd name="T21" fmla="*/ 1 h 97"/>
                    <a:gd name="T22" fmla="*/ 1 w 112"/>
                    <a:gd name="T23" fmla="*/ 1 h 97"/>
                    <a:gd name="T24" fmla="*/ 1 w 112"/>
                    <a:gd name="T25" fmla="*/ 1 h 97"/>
                    <a:gd name="T26" fmla="*/ 1 w 112"/>
                    <a:gd name="T27" fmla="*/ 1 h 97"/>
                    <a:gd name="T28" fmla="*/ 1 w 112"/>
                    <a:gd name="T29" fmla="*/ 1 h 97"/>
                    <a:gd name="T30" fmla="*/ 1 w 112"/>
                    <a:gd name="T31" fmla="*/ 1 h 97"/>
                    <a:gd name="T32" fmla="*/ 1 w 112"/>
                    <a:gd name="T33" fmla="*/ 1 h 97"/>
                    <a:gd name="T34" fmla="*/ 1 w 112"/>
                    <a:gd name="T35" fmla="*/ 1 h 97"/>
                    <a:gd name="T36" fmla="*/ 1 w 112"/>
                    <a:gd name="T37" fmla="*/ 1 h 97"/>
                    <a:gd name="T38" fmla="*/ 1 w 112"/>
                    <a:gd name="T39" fmla="*/ 1 h 97"/>
                    <a:gd name="T40" fmla="*/ 1 w 112"/>
                    <a:gd name="T41" fmla="*/ 1 h 97"/>
                    <a:gd name="T42" fmla="*/ 1 w 112"/>
                    <a:gd name="T43" fmla="*/ 1 h 97"/>
                    <a:gd name="T44" fmla="*/ 1 w 112"/>
                    <a:gd name="T45" fmla="*/ 1 h 97"/>
                    <a:gd name="T46" fmla="*/ 1 w 112"/>
                    <a:gd name="T47" fmla="*/ 1 h 97"/>
                    <a:gd name="T48" fmla="*/ 1 w 112"/>
                    <a:gd name="T49" fmla="*/ 1 h 97"/>
                    <a:gd name="T50" fmla="*/ 1 w 112"/>
                    <a:gd name="T51" fmla="*/ 1 h 97"/>
                    <a:gd name="T52" fmla="*/ 1 w 112"/>
                    <a:gd name="T53" fmla="*/ 1 h 97"/>
                    <a:gd name="T54" fmla="*/ 1 w 112"/>
                    <a:gd name="T55" fmla="*/ 1 h 97"/>
                    <a:gd name="T56" fmla="*/ 1 w 112"/>
                    <a:gd name="T57" fmla="*/ 1 h 97"/>
                    <a:gd name="T58" fmla="*/ 1 w 112"/>
                    <a:gd name="T59" fmla="*/ 1 h 97"/>
                    <a:gd name="T60" fmla="*/ 1 w 112"/>
                    <a:gd name="T61" fmla="*/ 1 h 97"/>
                    <a:gd name="T62" fmla="*/ 1 w 112"/>
                    <a:gd name="T63" fmla="*/ 1 h 97"/>
                    <a:gd name="T64" fmla="*/ 1 w 112"/>
                    <a:gd name="T65" fmla="*/ 1 h 97"/>
                    <a:gd name="T66" fmla="*/ 1 w 112"/>
                    <a:gd name="T67" fmla="*/ 1 h 97"/>
                    <a:gd name="T68" fmla="*/ 1 w 112"/>
                    <a:gd name="T69" fmla="*/ 1 h 97"/>
                    <a:gd name="T70" fmla="*/ 1 w 112"/>
                    <a:gd name="T71" fmla="*/ 1 h 97"/>
                    <a:gd name="T72" fmla="*/ 1 w 112"/>
                    <a:gd name="T73" fmla="*/ 1 h 97"/>
                    <a:gd name="T74" fmla="*/ 1 w 112"/>
                    <a:gd name="T75" fmla="*/ 1 h 97"/>
                    <a:gd name="T76" fmla="*/ 1 w 112"/>
                    <a:gd name="T77" fmla="*/ 1 h 97"/>
                    <a:gd name="T78" fmla="*/ 1 w 112"/>
                    <a:gd name="T79" fmla="*/ 1 h 97"/>
                    <a:gd name="T80" fmla="*/ 0 w 112"/>
                    <a:gd name="T81" fmla="*/ 1 h 97"/>
                    <a:gd name="T82" fmla="*/ 0 w 112"/>
                    <a:gd name="T83" fmla="*/ 1 h 97"/>
                    <a:gd name="T84" fmla="*/ 1 w 112"/>
                    <a:gd name="T85" fmla="*/ 1 h 97"/>
                    <a:gd name="T86" fmla="*/ 1 w 112"/>
                    <a:gd name="T87" fmla="*/ 1 h 97"/>
                    <a:gd name="T88" fmla="*/ 1 w 112"/>
                    <a:gd name="T89" fmla="*/ 1 h 97"/>
                    <a:gd name="T90" fmla="*/ 1 w 112"/>
                    <a:gd name="T91" fmla="*/ 1 h 97"/>
                    <a:gd name="T92" fmla="*/ 1 w 112"/>
                    <a:gd name="T93" fmla="*/ 1 h 97"/>
                    <a:gd name="T94" fmla="*/ 1 w 112"/>
                    <a:gd name="T95" fmla="*/ 1 h 97"/>
                    <a:gd name="T96" fmla="*/ 1 w 112"/>
                    <a:gd name="T97" fmla="*/ 1 h 97"/>
                    <a:gd name="T98" fmla="*/ 1 w 112"/>
                    <a:gd name="T99" fmla="*/ 0 h 97"/>
                    <a:gd name="T100" fmla="*/ 1 w 112"/>
                    <a:gd name="T101" fmla="*/ 0 h 97"/>
                    <a:gd name="T102" fmla="*/ 1 w 112"/>
                    <a:gd name="T103" fmla="*/ 0 h 97"/>
                    <a:gd name="T104" fmla="*/ 1 w 112"/>
                    <a:gd name="T105" fmla="*/ 0 h 97"/>
                    <a:gd name="T106" fmla="*/ 1 w 112"/>
                    <a:gd name="T107" fmla="*/ 1 h 97"/>
                    <a:gd name="T108" fmla="*/ 1 w 112"/>
                    <a:gd name="T109" fmla="*/ 1 h 9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12" h="97">
                      <a:moveTo>
                        <a:pt x="89" y="4"/>
                      </a:moveTo>
                      <a:lnTo>
                        <a:pt x="97" y="9"/>
                      </a:lnTo>
                      <a:lnTo>
                        <a:pt x="104" y="16"/>
                      </a:lnTo>
                      <a:lnTo>
                        <a:pt x="107" y="25"/>
                      </a:lnTo>
                      <a:lnTo>
                        <a:pt x="111" y="35"/>
                      </a:lnTo>
                      <a:lnTo>
                        <a:pt x="111" y="44"/>
                      </a:lnTo>
                      <a:lnTo>
                        <a:pt x="112" y="54"/>
                      </a:lnTo>
                      <a:lnTo>
                        <a:pt x="112" y="64"/>
                      </a:lnTo>
                      <a:lnTo>
                        <a:pt x="112" y="74"/>
                      </a:lnTo>
                      <a:lnTo>
                        <a:pt x="103" y="78"/>
                      </a:lnTo>
                      <a:lnTo>
                        <a:pt x="95" y="74"/>
                      </a:lnTo>
                      <a:lnTo>
                        <a:pt x="95" y="66"/>
                      </a:lnTo>
                      <a:lnTo>
                        <a:pt x="95" y="59"/>
                      </a:lnTo>
                      <a:lnTo>
                        <a:pt x="95" y="51"/>
                      </a:lnTo>
                      <a:lnTo>
                        <a:pt x="95" y="44"/>
                      </a:lnTo>
                      <a:lnTo>
                        <a:pt x="94" y="37"/>
                      </a:lnTo>
                      <a:lnTo>
                        <a:pt x="91" y="33"/>
                      </a:lnTo>
                      <a:lnTo>
                        <a:pt x="88" y="28"/>
                      </a:lnTo>
                      <a:lnTo>
                        <a:pt x="84" y="28"/>
                      </a:lnTo>
                      <a:lnTo>
                        <a:pt x="76" y="25"/>
                      </a:lnTo>
                      <a:lnTo>
                        <a:pt x="69" y="22"/>
                      </a:lnTo>
                      <a:lnTo>
                        <a:pt x="61" y="19"/>
                      </a:lnTo>
                      <a:lnTo>
                        <a:pt x="54" y="19"/>
                      </a:lnTo>
                      <a:lnTo>
                        <a:pt x="47" y="19"/>
                      </a:lnTo>
                      <a:lnTo>
                        <a:pt x="41" y="21"/>
                      </a:lnTo>
                      <a:lnTo>
                        <a:pt x="35" y="26"/>
                      </a:lnTo>
                      <a:lnTo>
                        <a:pt x="32" y="34"/>
                      </a:lnTo>
                      <a:lnTo>
                        <a:pt x="25" y="43"/>
                      </a:lnTo>
                      <a:lnTo>
                        <a:pt x="26" y="52"/>
                      </a:lnTo>
                      <a:lnTo>
                        <a:pt x="29" y="60"/>
                      </a:lnTo>
                      <a:lnTo>
                        <a:pt x="35" y="68"/>
                      </a:lnTo>
                      <a:lnTo>
                        <a:pt x="39" y="74"/>
                      </a:lnTo>
                      <a:lnTo>
                        <a:pt x="42" y="81"/>
                      </a:lnTo>
                      <a:lnTo>
                        <a:pt x="39" y="88"/>
                      </a:lnTo>
                      <a:lnTo>
                        <a:pt x="32" y="97"/>
                      </a:lnTo>
                      <a:lnTo>
                        <a:pt x="21" y="91"/>
                      </a:lnTo>
                      <a:lnTo>
                        <a:pt x="15" y="86"/>
                      </a:lnTo>
                      <a:lnTo>
                        <a:pt x="9" y="79"/>
                      </a:lnTo>
                      <a:lnTo>
                        <a:pt x="6" y="72"/>
                      </a:lnTo>
                      <a:lnTo>
                        <a:pt x="1" y="63"/>
                      </a:lnTo>
                      <a:lnTo>
                        <a:pt x="0" y="55"/>
                      </a:lnTo>
                      <a:lnTo>
                        <a:pt x="0" y="47"/>
                      </a:lnTo>
                      <a:lnTo>
                        <a:pt x="2" y="39"/>
                      </a:lnTo>
                      <a:lnTo>
                        <a:pt x="4" y="33"/>
                      </a:lnTo>
                      <a:lnTo>
                        <a:pt x="8" y="26"/>
                      </a:lnTo>
                      <a:lnTo>
                        <a:pt x="12" y="20"/>
                      </a:lnTo>
                      <a:lnTo>
                        <a:pt x="17" y="17"/>
                      </a:lnTo>
                      <a:lnTo>
                        <a:pt x="27" y="9"/>
                      </a:lnTo>
                      <a:lnTo>
                        <a:pt x="38" y="4"/>
                      </a:lnTo>
                      <a:lnTo>
                        <a:pt x="50" y="0"/>
                      </a:lnTo>
                      <a:lnTo>
                        <a:pt x="62" y="0"/>
                      </a:lnTo>
                      <a:lnTo>
                        <a:pt x="69" y="0"/>
                      </a:lnTo>
                      <a:lnTo>
                        <a:pt x="76" y="0"/>
                      </a:lnTo>
                      <a:lnTo>
                        <a:pt x="82" y="1"/>
                      </a:lnTo>
                      <a:lnTo>
                        <a:pt x="8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399" name="Freeform 57"/>
                <p:cNvSpPr>
                  <a:spLocks noChangeAspect="1"/>
                </p:cNvSpPr>
                <p:nvPr/>
              </p:nvSpPr>
              <p:spPr bwMode="auto">
                <a:xfrm rot="20745209" flipH="1">
                  <a:off x="5134" y="983"/>
                  <a:ext cx="57" cy="49"/>
                </a:xfrm>
                <a:custGeom>
                  <a:avLst/>
                  <a:gdLst>
                    <a:gd name="T0" fmla="*/ 1 w 87"/>
                    <a:gd name="T1" fmla="*/ 1 h 98"/>
                    <a:gd name="T2" fmla="*/ 1 w 87"/>
                    <a:gd name="T3" fmla="*/ 1 h 98"/>
                    <a:gd name="T4" fmla="*/ 1 w 87"/>
                    <a:gd name="T5" fmla="*/ 1 h 98"/>
                    <a:gd name="T6" fmla="*/ 1 w 87"/>
                    <a:gd name="T7" fmla="*/ 1 h 98"/>
                    <a:gd name="T8" fmla="*/ 1 w 87"/>
                    <a:gd name="T9" fmla="*/ 1 h 98"/>
                    <a:gd name="T10" fmla="*/ 1 w 87"/>
                    <a:gd name="T11" fmla="*/ 1 h 98"/>
                    <a:gd name="T12" fmla="*/ 1 w 87"/>
                    <a:gd name="T13" fmla="*/ 1 h 98"/>
                    <a:gd name="T14" fmla="*/ 1 w 87"/>
                    <a:gd name="T15" fmla="*/ 1 h 98"/>
                    <a:gd name="T16" fmla="*/ 1 w 87"/>
                    <a:gd name="T17" fmla="*/ 1 h 98"/>
                    <a:gd name="T18" fmla="*/ 1 w 87"/>
                    <a:gd name="T19" fmla="*/ 1 h 98"/>
                    <a:gd name="T20" fmla="*/ 1 w 87"/>
                    <a:gd name="T21" fmla="*/ 1 h 98"/>
                    <a:gd name="T22" fmla="*/ 1 w 87"/>
                    <a:gd name="T23" fmla="*/ 1 h 98"/>
                    <a:gd name="T24" fmla="*/ 1 w 87"/>
                    <a:gd name="T25" fmla="*/ 1 h 98"/>
                    <a:gd name="T26" fmla="*/ 1 w 87"/>
                    <a:gd name="T27" fmla="*/ 1 h 98"/>
                    <a:gd name="T28" fmla="*/ 1 w 87"/>
                    <a:gd name="T29" fmla="*/ 1 h 98"/>
                    <a:gd name="T30" fmla="*/ 1 w 87"/>
                    <a:gd name="T31" fmla="*/ 1 h 98"/>
                    <a:gd name="T32" fmla="*/ 1 w 87"/>
                    <a:gd name="T33" fmla="*/ 1 h 98"/>
                    <a:gd name="T34" fmla="*/ 1 w 87"/>
                    <a:gd name="T35" fmla="*/ 1 h 98"/>
                    <a:gd name="T36" fmla="*/ 1 w 87"/>
                    <a:gd name="T37" fmla="*/ 1 h 98"/>
                    <a:gd name="T38" fmla="*/ 1 w 87"/>
                    <a:gd name="T39" fmla="*/ 1 h 98"/>
                    <a:gd name="T40" fmla="*/ 1 w 87"/>
                    <a:gd name="T41" fmla="*/ 1 h 98"/>
                    <a:gd name="T42" fmla="*/ 1 w 87"/>
                    <a:gd name="T43" fmla="*/ 1 h 98"/>
                    <a:gd name="T44" fmla="*/ 1 w 87"/>
                    <a:gd name="T45" fmla="*/ 1 h 98"/>
                    <a:gd name="T46" fmla="*/ 1 w 87"/>
                    <a:gd name="T47" fmla="*/ 1 h 98"/>
                    <a:gd name="T48" fmla="*/ 1 w 87"/>
                    <a:gd name="T49" fmla="*/ 1 h 98"/>
                    <a:gd name="T50" fmla="*/ 1 w 87"/>
                    <a:gd name="T51" fmla="*/ 1 h 98"/>
                    <a:gd name="T52" fmla="*/ 1 w 87"/>
                    <a:gd name="T53" fmla="*/ 1 h 98"/>
                    <a:gd name="T54" fmla="*/ 1 w 87"/>
                    <a:gd name="T55" fmla="*/ 1 h 98"/>
                    <a:gd name="T56" fmla="*/ 1 w 87"/>
                    <a:gd name="T57" fmla="*/ 1 h 98"/>
                    <a:gd name="T58" fmla="*/ 1 w 87"/>
                    <a:gd name="T59" fmla="*/ 1 h 98"/>
                    <a:gd name="T60" fmla="*/ 1 w 87"/>
                    <a:gd name="T61" fmla="*/ 1 h 98"/>
                    <a:gd name="T62" fmla="*/ 0 w 87"/>
                    <a:gd name="T63" fmla="*/ 1 h 98"/>
                    <a:gd name="T64" fmla="*/ 0 w 87"/>
                    <a:gd name="T65" fmla="*/ 1 h 98"/>
                    <a:gd name="T66" fmla="*/ 1 w 87"/>
                    <a:gd name="T67" fmla="*/ 1 h 98"/>
                    <a:gd name="T68" fmla="*/ 1 w 87"/>
                    <a:gd name="T69" fmla="*/ 1 h 98"/>
                    <a:gd name="T70" fmla="*/ 1 w 87"/>
                    <a:gd name="T71" fmla="*/ 1 h 98"/>
                    <a:gd name="T72" fmla="*/ 1 w 87"/>
                    <a:gd name="T73" fmla="*/ 1 h 98"/>
                    <a:gd name="T74" fmla="*/ 1 w 87"/>
                    <a:gd name="T75" fmla="*/ 1 h 98"/>
                    <a:gd name="T76" fmla="*/ 1 w 87"/>
                    <a:gd name="T77" fmla="*/ 1 h 98"/>
                    <a:gd name="T78" fmla="*/ 1 w 87"/>
                    <a:gd name="T79" fmla="*/ 0 h 98"/>
                    <a:gd name="T80" fmla="*/ 1 w 87"/>
                    <a:gd name="T81" fmla="*/ 0 h 98"/>
                    <a:gd name="T82" fmla="*/ 1 w 87"/>
                    <a:gd name="T83" fmla="*/ 1 h 98"/>
                    <a:gd name="T84" fmla="*/ 1 w 87"/>
                    <a:gd name="T85" fmla="*/ 1 h 9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87" h="98">
                      <a:moveTo>
                        <a:pt x="74" y="11"/>
                      </a:moveTo>
                      <a:lnTo>
                        <a:pt x="79" y="18"/>
                      </a:lnTo>
                      <a:lnTo>
                        <a:pt x="84" y="26"/>
                      </a:lnTo>
                      <a:lnTo>
                        <a:pt x="85" y="29"/>
                      </a:lnTo>
                      <a:lnTo>
                        <a:pt x="87" y="34"/>
                      </a:lnTo>
                      <a:lnTo>
                        <a:pt x="87" y="38"/>
                      </a:lnTo>
                      <a:lnTo>
                        <a:pt x="87" y="45"/>
                      </a:lnTo>
                      <a:lnTo>
                        <a:pt x="79" y="40"/>
                      </a:lnTo>
                      <a:lnTo>
                        <a:pt x="72" y="35"/>
                      </a:lnTo>
                      <a:lnTo>
                        <a:pt x="65" y="28"/>
                      </a:lnTo>
                      <a:lnTo>
                        <a:pt x="58" y="22"/>
                      </a:lnTo>
                      <a:lnTo>
                        <a:pt x="50" y="18"/>
                      </a:lnTo>
                      <a:lnTo>
                        <a:pt x="44" y="17"/>
                      </a:lnTo>
                      <a:lnTo>
                        <a:pt x="36" y="19"/>
                      </a:lnTo>
                      <a:lnTo>
                        <a:pt x="28" y="28"/>
                      </a:lnTo>
                      <a:lnTo>
                        <a:pt x="22" y="36"/>
                      </a:lnTo>
                      <a:lnTo>
                        <a:pt x="22" y="45"/>
                      </a:lnTo>
                      <a:lnTo>
                        <a:pt x="23" y="53"/>
                      </a:lnTo>
                      <a:lnTo>
                        <a:pt x="29" y="62"/>
                      </a:lnTo>
                      <a:lnTo>
                        <a:pt x="33" y="70"/>
                      </a:lnTo>
                      <a:lnTo>
                        <a:pt x="40" y="78"/>
                      </a:lnTo>
                      <a:lnTo>
                        <a:pt x="46" y="84"/>
                      </a:lnTo>
                      <a:lnTo>
                        <a:pt x="52" y="92"/>
                      </a:lnTo>
                      <a:lnTo>
                        <a:pt x="42" y="97"/>
                      </a:lnTo>
                      <a:lnTo>
                        <a:pt x="35" y="98"/>
                      </a:lnTo>
                      <a:lnTo>
                        <a:pt x="24" y="93"/>
                      </a:lnTo>
                      <a:lnTo>
                        <a:pt x="18" y="89"/>
                      </a:lnTo>
                      <a:lnTo>
                        <a:pt x="11" y="82"/>
                      </a:lnTo>
                      <a:lnTo>
                        <a:pt x="7" y="75"/>
                      </a:lnTo>
                      <a:lnTo>
                        <a:pt x="3" y="66"/>
                      </a:lnTo>
                      <a:lnTo>
                        <a:pt x="1" y="57"/>
                      </a:lnTo>
                      <a:lnTo>
                        <a:pt x="0" y="47"/>
                      </a:lnTo>
                      <a:lnTo>
                        <a:pt x="0" y="39"/>
                      </a:lnTo>
                      <a:lnTo>
                        <a:pt x="1" y="32"/>
                      </a:lnTo>
                      <a:lnTo>
                        <a:pt x="4" y="26"/>
                      </a:lnTo>
                      <a:lnTo>
                        <a:pt x="7" y="20"/>
                      </a:lnTo>
                      <a:lnTo>
                        <a:pt x="13" y="17"/>
                      </a:lnTo>
                      <a:lnTo>
                        <a:pt x="22" y="8"/>
                      </a:lnTo>
                      <a:lnTo>
                        <a:pt x="35" y="3"/>
                      </a:lnTo>
                      <a:lnTo>
                        <a:pt x="45" y="0"/>
                      </a:lnTo>
                      <a:lnTo>
                        <a:pt x="56" y="0"/>
                      </a:lnTo>
                      <a:lnTo>
                        <a:pt x="65" y="3"/>
                      </a:lnTo>
                      <a:lnTo>
                        <a:pt x="7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00" name="Freeform 58"/>
                <p:cNvSpPr>
                  <a:spLocks noChangeAspect="1"/>
                </p:cNvSpPr>
                <p:nvPr/>
              </p:nvSpPr>
              <p:spPr bwMode="auto">
                <a:xfrm rot="20745209" flipH="1">
                  <a:off x="4541" y="971"/>
                  <a:ext cx="81" cy="53"/>
                </a:xfrm>
                <a:custGeom>
                  <a:avLst/>
                  <a:gdLst>
                    <a:gd name="T0" fmla="*/ 1 w 126"/>
                    <a:gd name="T1" fmla="*/ 1 h 104"/>
                    <a:gd name="T2" fmla="*/ 1 w 126"/>
                    <a:gd name="T3" fmla="*/ 1 h 104"/>
                    <a:gd name="T4" fmla="*/ 1 w 126"/>
                    <a:gd name="T5" fmla="*/ 1 h 104"/>
                    <a:gd name="T6" fmla="*/ 1 w 126"/>
                    <a:gd name="T7" fmla="*/ 1 h 104"/>
                    <a:gd name="T8" fmla="*/ 1 w 126"/>
                    <a:gd name="T9" fmla="*/ 1 h 104"/>
                    <a:gd name="T10" fmla="*/ 1 w 126"/>
                    <a:gd name="T11" fmla="*/ 1 h 104"/>
                    <a:gd name="T12" fmla="*/ 1 w 126"/>
                    <a:gd name="T13" fmla="*/ 1 h 104"/>
                    <a:gd name="T14" fmla="*/ 1 w 126"/>
                    <a:gd name="T15" fmla="*/ 1 h 104"/>
                    <a:gd name="T16" fmla="*/ 1 w 126"/>
                    <a:gd name="T17" fmla="*/ 1 h 104"/>
                    <a:gd name="T18" fmla="*/ 1 w 126"/>
                    <a:gd name="T19" fmla="*/ 1 h 104"/>
                    <a:gd name="T20" fmla="*/ 1 w 126"/>
                    <a:gd name="T21" fmla="*/ 1 h 104"/>
                    <a:gd name="T22" fmla="*/ 1 w 126"/>
                    <a:gd name="T23" fmla="*/ 1 h 104"/>
                    <a:gd name="T24" fmla="*/ 1 w 126"/>
                    <a:gd name="T25" fmla="*/ 1 h 104"/>
                    <a:gd name="T26" fmla="*/ 1 w 126"/>
                    <a:gd name="T27" fmla="*/ 1 h 104"/>
                    <a:gd name="T28" fmla="*/ 1 w 126"/>
                    <a:gd name="T29" fmla="*/ 1 h 104"/>
                    <a:gd name="T30" fmla="*/ 1 w 126"/>
                    <a:gd name="T31" fmla="*/ 1 h 104"/>
                    <a:gd name="T32" fmla="*/ 1 w 126"/>
                    <a:gd name="T33" fmla="*/ 1 h 104"/>
                    <a:gd name="T34" fmla="*/ 1 w 126"/>
                    <a:gd name="T35" fmla="*/ 1 h 104"/>
                    <a:gd name="T36" fmla="*/ 1 w 126"/>
                    <a:gd name="T37" fmla="*/ 1 h 104"/>
                    <a:gd name="T38" fmla="*/ 1 w 126"/>
                    <a:gd name="T39" fmla="*/ 1 h 104"/>
                    <a:gd name="T40" fmla="*/ 1 w 126"/>
                    <a:gd name="T41" fmla="*/ 1 h 104"/>
                    <a:gd name="T42" fmla="*/ 1 w 126"/>
                    <a:gd name="T43" fmla="*/ 1 h 104"/>
                    <a:gd name="T44" fmla="*/ 1 w 126"/>
                    <a:gd name="T45" fmla="*/ 1 h 104"/>
                    <a:gd name="T46" fmla="*/ 1 w 126"/>
                    <a:gd name="T47" fmla="*/ 1 h 104"/>
                    <a:gd name="T48" fmla="*/ 1 w 126"/>
                    <a:gd name="T49" fmla="*/ 1 h 104"/>
                    <a:gd name="T50" fmla="*/ 1 w 126"/>
                    <a:gd name="T51" fmla="*/ 1 h 104"/>
                    <a:gd name="T52" fmla="*/ 1 w 126"/>
                    <a:gd name="T53" fmla="*/ 1 h 104"/>
                    <a:gd name="T54" fmla="*/ 1 w 126"/>
                    <a:gd name="T55" fmla="*/ 1 h 104"/>
                    <a:gd name="T56" fmla="*/ 1 w 126"/>
                    <a:gd name="T57" fmla="*/ 1 h 104"/>
                    <a:gd name="T58" fmla="*/ 1 w 126"/>
                    <a:gd name="T59" fmla="*/ 1 h 104"/>
                    <a:gd name="T60" fmla="*/ 1 w 126"/>
                    <a:gd name="T61" fmla="*/ 1 h 104"/>
                    <a:gd name="T62" fmla="*/ 1 w 126"/>
                    <a:gd name="T63" fmla="*/ 1 h 104"/>
                    <a:gd name="T64" fmla="*/ 1 w 126"/>
                    <a:gd name="T65" fmla="*/ 1 h 104"/>
                    <a:gd name="T66" fmla="*/ 1 w 126"/>
                    <a:gd name="T67" fmla="*/ 1 h 104"/>
                    <a:gd name="T68" fmla="*/ 1 w 126"/>
                    <a:gd name="T69" fmla="*/ 1 h 104"/>
                    <a:gd name="T70" fmla="*/ 1 w 126"/>
                    <a:gd name="T71" fmla="*/ 1 h 104"/>
                    <a:gd name="T72" fmla="*/ 1 w 126"/>
                    <a:gd name="T73" fmla="*/ 1 h 104"/>
                    <a:gd name="T74" fmla="*/ 1 w 126"/>
                    <a:gd name="T75" fmla="*/ 1 h 104"/>
                    <a:gd name="T76" fmla="*/ 1 w 126"/>
                    <a:gd name="T77" fmla="*/ 1 h 104"/>
                    <a:gd name="T78" fmla="*/ 1 w 126"/>
                    <a:gd name="T79" fmla="*/ 1 h 104"/>
                    <a:gd name="T80" fmla="*/ 1 w 126"/>
                    <a:gd name="T81" fmla="*/ 1 h 104"/>
                    <a:gd name="T82" fmla="*/ 1 w 126"/>
                    <a:gd name="T83" fmla="*/ 1 h 104"/>
                    <a:gd name="T84" fmla="*/ 1 w 126"/>
                    <a:gd name="T85" fmla="*/ 1 h 104"/>
                    <a:gd name="T86" fmla="*/ 1 w 126"/>
                    <a:gd name="T87" fmla="*/ 1 h 104"/>
                    <a:gd name="T88" fmla="*/ 1 w 126"/>
                    <a:gd name="T89" fmla="*/ 1 h 104"/>
                    <a:gd name="T90" fmla="*/ 1 w 126"/>
                    <a:gd name="T91" fmla="*/ 1 h 104"/>
                    <a:gd name="T92" fmla="*/ 0 w 126"/>
                    <a:gd name="T93" fmla="*/ 1 h 104"/>
                    <a:gd name="T94" fmla="*/ 1 w 126"/>
                    <a:gd name="T95" fmla="*/ 1 h 104"/>
                    <a:gd name="T96" fmla="*/ 1 w 126"/>
                    <a:gd name="T97" fmla="*/ 1 h 104"/>
                    <a:gd name="T98" fmla="*/ 1 w 126"/>
                    <a:gd name="T99" fmla="*/ 1 h 104"/>
                    <a:gd name="T100" fmla="*/ 1 w 126"/>
                    <a:gd name="T101" fmla="*/ 1 h 104"/>
                    <a:gd name="T102" fmla="*/ 1 w 126"/>
                    <a:gd name="T103" fmla="*/ 1 h 104"/>
                    <a:gd name="T104" fmla="*/ 1 w 126"/>
                    <a:gd name="T105" fmla="*/ 1 h 104"/>
                    <a:gd name="T106" fmla="*/ 1 w 126"/>
                    <a:gd name="T107" fmla="*/ 1 h 104"/>
                    <a:gd name="T108" fmla="*/ 1 w 126"/>
                    <a:gd name="T109" fmla="*/ 1 h 104"/>
                    <a:gd name="T110" fmla="*/ 1 w 126"/>
                    <a:gd name="T111" fmla="*/ 0 h 104"/>
                    <a:gd name="T112" fmla="*/ 1 w 126"/>
                    <a:gd name="T113" fmla="*/ 0 h 104"/>
                    <a:gd name="T114" fmla="*/ 1 w 126"/>
                    <a:gd name="T115" fmla="*/ 0 h 104"/>
                    <a:gd name="T116" fmla="*/ 1 w 126"/>
                    <a:gd name="T117" fmla="*/ 1 h 104"/>
                    <a:gd name="T118" fmla="*/ 1 w 126"/>
                    <a:gd name="T119" fmla="*/ 1 h 104"/>
                    <a:gd name="T120" fmla="*/ 1 w 126"/>
                    <a:gd name="T121" fmla="*/ 1 h 10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26" h="104">
                      <a:moveTo>
                        <a:pt x="110" y="17"/>
                      </a:moveTo>
                      <a:lnTo>
                        <a:pt x="116" y="22"/>
                      </a:lnTo>
                      <a:lnTo>
                        <a:pt x="122" y="30"/>
                      </a:lnTo>
                      <a:lnTo>
                        <a:pt x="123" y="33"/>
                      </a:lnTo>
                      <a:lnTo>
                        <a:pt x="124" y="39"/>
                      </a:lnTo>
                      <a:lnTo>
                        <a:pt x="125" y="46"/>
                      </a:lnTo>
                      <a:lnTo>
                        <a:pt x="126" y="52"/>
                      </a:lnTo>
                      <a:lnTo>
                        <a:pt x="124" y="60"/>
                      </a:lnTo>
                      <a:lnTo>
                        <a:pt x="120" y="68"/>
                      </a:lnTo>
                      <a:lnTo>
                        <a:pt x="114" y="74"/>
                      </a:lnTo>
                      <a:lnTo>
                        <a:pt x="110" y="81"/>
                      </a:lnTo>
                      <a:lnTo>
                        <a:pt x="103" y="79"/>
                      </a:lnTo>
                      <a:lnTo>
                        <a:pt x="96" y="78"/>
                      </a:lnTo>
                      <a:lnTo>
                        <a:pt x="90" y="75"/>
                      </a:lnTo>
                      <a:lnTo>
                        <a:pt x="93" y="69"/>
                      </a:lnTo>
                      <a:lnTo>
                        <a:pt x="99" y="61"/>
                      </a:lnTo>
                      <a:lnTo>
                        <a:pt x="104" y="51"/>
                      </a:lnTo>
                      <a:lnTo>
                        <a:pt x="103" y="41"/>
                      </a:lnTo>
                      <a:lnTo>
                        <a:pt x="98" y="34"/>
                      </a:lnTo>
                      <a:lnTo>
                        <a:pt x="91" y="30"/>
                      </a:lnTo>
                      <a:lnTo>
                        <a:pt x="86" y="26"/>
                      </a:lnTo>
                      <a:lnTo>
                        <a:pt x="80" y="23"/>
                      </a:lnTo>
                      <a:lnTo>
                        <a:pt x="77" y="22"/>
                      </a:lnTo>
                      <a:lnTo>
                        <a:pt x="68" y="20"/>
                      </a:lnTo>
                      <a:lnTo>
                        <a:pt x="58" y="23"/>
                      </a:lnTo>
                      <a:lnTo>
                        <a:pt x="51" y="26"/>
                      </a:lnTo>
                      <a:lnTo>
                        <a:pt x="44" y="31"/>
                      </a:lnTo>
                      <a:lnTo>
                        <a:pt x="37" y="35"/>
                      </a:lnTo>
                      <a:lnTo>
                        <a:pt x="33" y="41"/>
                      </a:lnTo>
                      <a:lnTo>
                        <a:pt x="27" y="46"/>
                      </a:lnTo>
                      <a:lnTo>
                        <a:pt x="25" y="51"/>
                      </a:lnTo>
                      <a:lnTo>
                        <a:pt x="22" y="57"/>
                      </a:lnTo>
                      <a:lnTo>
                        <a:pt x="22" y="64"/>
                      </a:lnTo>
                      <a:lnTo>
                        <a:pt x="22" y="70"/>
                      </a:lnTo>
                      <a:lnTo>
                        <a:pt x="25" y="76"/>
                      </a:lnTo>
                      <a:lnTo>
                        <a:pt x="28" y="81"/>
                      </a:lnTo>
                      <a:lnTo>
                        <a:pt x="32" y="86"/>
                      </a:lnTo>
                      <a:lnTo>
                        <a:pt x="33" y="90"/>
                      </a:lnTo>
                      <a:lnTo>
                        <a:pt x="34" y="93"/>
                      </a:lnTo>
                      <a:lnTo>
                        <a:pt x="32" y="98"/>
                      </a:lnTo>
                      <a:lnTo>
                        <a:pt x="28" y="104"/>
                      </a:lnTo>
                      <a:lnTo>
                        <a:pt x="20" y="104"/>
                      </a:lnTo>
                      <a:lnTo>
                        <a:pt x="15" y="102"/>
                      </a:lnTo>
                      <a:lnTo>
                        <a:pt x="9" y="98"/>
                      </a:lnTo>
                      <a:lnTo>
                        <a:pt x="5" y="93"/>
                      </a:lnTo>
                      <a:lnTo>
                        <a:pt x="1" y="82"/>
                      </a:lnTo>
                      <a:lnTo>
                        <a:pt x="0" y="70"/>
                      </a:lnTo>
                      <a:lnTo>
                        <a:pt x="1" y="60"/>
                      </a:lnTo>
                      <a:lnTo>
                        <a:pt x="5" y="50"/>
                      </a:lnTo>
                      <a:lnTo>
                        <a:pt x="9" y="40"/>
                      </a:lnTo>
                      <a:lnTo>
                        <a:pt x="15" y="31"/>
                      </a:lnTo>
                      <a:lnTo>
                        <a:pt x="21" y="23"/>
                      </a:lnTo>
                      <a:lnTo>
                        <a:pt x="28" y="17"/>
                      </a:lnTo>
                      <a:lnTo>
                        <a:pt x="38" y="9"/>
                      </a:lnTo>
                      <a:lnTo>
                        <a:pt x="48" y="4"/>
                      </a:lnTo>
                      <a:lnTo>
                        <a:pt x="59" y="0"/>
                      </a:lnTo>
                      <a:lnTo>
                        <a:pt x="70" y="0"/>
                      </a:lnTo>
                      <a:lnTo>
                        <a:pt x="80" y="0"/>
                      </a:lnTo>
                      <a:lnTo>
                        <a:pt x="90" y="4"/>
                      </a:lnTo>
                      <a:lnTo>
                        <a:pt x="99" y="9"/>
                      </a:lnTo>
                      <a:lnTo>
                        <a:pt x="11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01" name="Freeform 59"/>
                <p:cNvSpPr>
                  <a:spLocks noChangeAspect="1"/>
                </p:cNvSpPr>
                <p:nvPr/>
              </p:nvSpPr>
              <p:spPr bwMode="auto">
                <a:xfrm rot="20745209" flipH="1">
                  <a:off x="5002" y="1037"/>
                  <a:ext cx="94" cy="98"/>
                </a:xfrm>
                <a:custGeom>
                  <a:avLst/>
                  <a:gdLst>
                    <a:gd name="T0" fmla="*/ 1 w 145"/>
                    <a:gd name="T1" fmla="*/ 0 h 198"/>
                    <a:gd name="T2" fmla="*/ 1 w 145"/>
                    <a:gd name="T3" fmla="*/ 0 h 198"/>
                    <a:gd name="T4" fmla="*/ 1 w 145"/>
                    <a:gd name="T5" fmla="*/ 0 h 198"/>
                    <a:gd name="T6" fmla="*/ 1 w 145"/>
                    <a:gd name="T7" fmla="*/ 0 h 198"/>
                    <a:gd name="T8" fmla="*/ 1 w 145"/>
                    <a:gd name="T9" fmla="*/ 0 h 198"/>
                    <a:gd name="T10" fmla="*/ 1 w 145"/>
                    <a:gd name="T11" fmla="*/ 0 h 198"/>
                    <a:gd name="T12" fmla="*/ 1 w 145"/>
                    <a:gd name="T13" fmla="*/ 0 h 198"/>
                    <a:gd name="T14" fmla="*/ 1 w 145"/>
                    <a:gd name="T15" fmla="*/ 0 h 198"/>
                    <a:gd name="T16" fmla="*/ 1 w 145"/>
                    <a:gd name="T17" fmla="*/ 0 h 198"/>
                    <a:gd name="T18" fmla="*/ 1 w 145"/>
                    <a:gd name="T19" fmla="*/ 0 h 198"/>
                    <a:gd name="T20" fmla="*/ 1 w 145"/>
                    <a:gd name="T21" fmla="*/ 0 h 198"/>
                    <a:gd name="T22" fmla="*/ 1 w 145"/>
                    <a:gd name="T23" fmla="*/ 0 h 198"/>
                    <a:gd name="T24" fmla="*/ 1 w 145"/>
                    <a:gd name="T25" fmla="*/ 0 h 198"/>
                    <a:gd name="T26" fmla="*/ 1 w 145"/>
                    <a:gd name="T27" fmla="*/ 0 h 198"/>
                    <a:gd name="T28" fmla="*/ 1 w 145"/>
                    <a:gd name="T29" fmla="*/ 0 h 198"/>
                    <a:gd name="T30" fmla="*/ 1 w 145"/>
                    <a:gd name="T31" fmla="*/ 0 h 198"/>
                    <a:gd name="T32" fmla="*/ 1 w 145"/>
                    <a:gd name="T33" fmla="*/ 0 h 198"/>
                    <a:gd name="T34" fmla="*/ 1 w 145"/>
                    <a:gd name="T35" fmla="*/ 0 h 198"/>
                    <a:gd name="T36" fmla="*/ 1 w 145"/>
                    <a:gd name="T37" fmla="*/ 0 h 198"/>
                    <a:gd name="T38" fmla="*/ 1 w 145"/>
                    <a:gd name="T39" fmla="*/ 0 h 198"/>
                    <a:gd name="T40" fmla="*/ 1 w 145"/>
                    <a:gd name="T41" fmla="*/ 0 h 198"/>
                    <a:gd name="T42" fmla="*/ 1 w 145"/>
                    <a:gd name="T43" fmla="*/ 0 h 198"/>
                    <a:gd name="T44" fmla="*/ 1 w 145"/>
                    <a:gd name="T45" fmla="*/ 0 h 198"/>
                    <a:gd name="T46" fmla="*/ 1 w 145"/>
                    <a:gd name="T47" fmla="*/ 0 h 198"/>
                    <a:gd name="T48" fmla="*/ 1 w 145"/>
                    <a:gd name="T49" fmla="*/ 0 h 198"/>
                    <a:gd name="T50" fmla="*/ 1 w 145"/>
                    <a:gd name="T51" fmla="*/ 0 h 198"/>
                    <a:gd name="T52" fmla="*/ 1 w 145"/>
                    <a:gd name="T53" fmla="*/ 0 h 198"/>
                    <a:gd name="T54" fmla="*/ 1 w 145"/>
                    <a:gd name="T55" fmla="*/ 0 h 198"/>
                    <a:gd name="T56" fmla="*/ 1 w 145"/>
                    <a:gd name="T57" fmla="*/ 0 h 198"/>
                    <a:gd name="T58" fmla="*/ 1 w 145"/>
                    <a:gd name="T59" fmla="*/ 0 h 198"/>
                    <a:gd name="T60" fmla="*/ 1 w 145"/>
                    <a:gd name="T61" fmla="*/ 0 h 198"/>
                    <a:gd name="T62" fmla="*/ 1 w 145"/>
                    <a:gd name="T63" fmla="*/ 0 h 19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45" h="198">
                      <a:moveTo>
                        <a:pt x="69" y="0"/>
                      </a:moveTo>
                      <a:lnTo>
                        <a:pt x="70" y="0"/>
                      </a:lnTo>
                      <a:lnTo>
                        <a:pt x="75" y="0"/>
                      </a:lnTo>
                      <a:lnTo>
                        <a:pt x="81" y="0"/>
                      </a:lnTo>
                      <a:lnTo>
                        <a:pt x="90" y="2"/>
                      </a:lnTo>
                      <a:lnTo>
                        <a:pt x="98" y="3"/>
                      </a:lnTo>
                      <a:lnTo>
                        <a:pt x="107" y="7"/>
                      </a:lnTo>
                      <a:lnTo>
                        <a:pt x="114" y="11"/>
                      </a:lnTo>
                      <a:lnTo>
                        <a:pt x="121" y="18"/>
                      </a:lnTo>
                      <a:lnTo>
                        <a:pt x="124" y="27"/>
                      </a:lnTo>
                      <a:lnTo>
                        <a:pt x="129" y="38"/>
                      </a:lnTo>
                      <a:lnTo>
                        <a:pt x="130" y="44"/>
                      </a:lnTo>
                      <a:lnTo>
                        <a:pt x="132" y="51"/>
                      </a:lnTo>
                      <a:lnTo>
                        <a:pt x="135" y="57"/>
                      </a:lnTo>
                      <a:lnTo>
                        <a:pt x="137" y="64"/>
                      </a:lnTo>
                      <a:lnTo>
                        <a:pt x="139" y="74"/>
                      </a:lnTo>
                      <a:lnTo>
                        <a:pt x="142" y="85"/>
                      </a:lnTo>
                      <a:lnTo>
                        <a:pt x="144" y="90"/>
                      </a:lnTo>
                      <a:lnTo>
                        <a:pt x="145" y="94"/>
                      </a:lnTo>
                      <a:lnTo>
                        <a:pt x="141" y="100"/>
                      </a:lnTo>
                      <a:lnTo>
                        <a:pt x="138" y="107"/>
                      </a:lnTo>
                      <a:lnTo>
                        <a:pt x="133" y="114"/>
                      </a:lnTo>
                      <a:lnTo>
                        <a:pt x="130" y="121"/>
                      </a:lnTo>
                      <a:lnTo>
                        <a:pt x="126" y="126"/>
                      </a:lnTo>
                      <a:lnTo>
                        <a:pt x="121" y="133"/>
                      </a:lnTo>
                      <a:lnTo>
                        <a:pt x="116" y="140"/>
                      </a:lnTo>
                      <a:lnTo>
                        <a:pt x="113" y="147"/>
                      </a:lnTo>
                      <a:lnTo>
                        <a:pt x="107" y="152"/>
                      </a:lnTo>
                      <a:lnTo>
                        <a:pt x="103" y="158"/>
                      </a:lnTo>
                      <a:lnTo>
                        <a:pt x="100" y="165"/>
                      </a:lnTo>
                      <a:lnTo>
                        <a:pt x="96" y="172"/>
                      </a:lnTo>
                      <a:lnTo>
                        <a:pt x="92" y="177"/>
                      </a:lnTo>
                      <a:lnTo>
                        <a:pt x="89" y="184"/>
                      </a:lnTo>
                      <a:lnTo>
                        <a:pt x="86" y="191"/>
                      </a:lnTo>
                      <a:lnTo>
                        <a:pt x="86" y="198"/>
                      </a:lnTo>
                      <a:lnTo>
                        <a:pt x="79" y="191"/>
                      </a:lnTo>
                      <a:lnTo>
                        <a:pt x="72" y="185"/>
                      </a:lnTo>
                      <a:lnTo>
                        <a:pt x="67" y="178"/>
                      </a:lnTo>
                      <a:lnTo>
                        <a:pt x="62" y="173"/>
                      </a:lnTo>
                      <a:lnTo>
                        <a:pt x="57" y="166"/>
                      </a:lnTo>
                      <a:lnTo>
                        <a:pt x="52" y="159"/>
                      </a:lnTo>
                      <a:lnTo>
                        <a:pt x="46" y="152"/>
                      </a:lnTo>
                      <a:lnTo>
                        <a:pt x="43" y="146"/>
                      </a:lnTo>
                      <a:lnTo>
                        <a:pt x="37" y="139"/>
                      </a:lnTo>
                      <a:lnTo>
                        <a:pt x="33" y="132"/>
                      </a:lnTo>
                      <a:lnTo>
                        <a:pt x="27" y="125"/>
                      </a:lnTo>
                      <a:lnTo>
                        <a:pt x="23" y="120"/>
                      </a:lnTo>
                      <a:lnTo>
                        <a:pt x="11" y="108"/>
                      </a:lnTo>
                      <a:lnTo>
                        <a:pt x="0" y="99"/>
                      </a:lnTo>
                      <a:lnTo>
                        <a:pt x="5" y="91"/>
                      </a:lnTo>
                      <a:lnTo>
                        <a:pt x="9" y="83"/>
                      </a:lnTo>
                      <a:lnTo>
                        <a:pt x="11" y="74"/>
                      </a:lnTo>
                      <a:lnTo>
                        <a:pt x="15" y="65"/>
                      </a:lnTo>
                      <a:lnTo>
                        <a:pt x="15" y="56"/>
                      </a:lnTo>
                      <a:lnTo>
                        <a:pt x="16" y="47"/>
                      </a:lnTo>
                      <a:lnTo>
                        <a:pt x="16" y="37"/>
                      </a:lnTo>
                      <a:lnTo>
                        <a:pt x="17" y="29"/>
                      </a:lnTo>
                      <a:lnTo>
                        <a:pt x="21" y="27"/>
                      </a:lnTo>
                      <a:lnTo>
                        <a:pt x="29" y="24"/>
                      </a:lnTo>
                      <a:lnTo>
                        <a:pt x="37" y="19"/>
                      </a:lnTo>
                      <a:lnTo>
                        <a:pt x="46" y="15"/>
                      </a:lnTo>
                      <a:lnTo>
                        <a:pt x="54" y="8"/>
                      </a:lnTo>
                      <a:lnTo>
                        <a:pt x="62" y="3"/>
                      </a:lnTo>
                      <a:lnTo>
                        <a:pt x="67" y="0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02" name="Freeform 60"/>
                <p:cNvSpPr>
                  <a:spLocks noChangeAspect="1"/>
                </p:cNvSpPr>
                <p:nvPr/>
              </p:nvSpPr>
              <p:spPr bwMode="auto">
                <a:xfrm rot="20745209" flipH="1">
                  <a:off x="4750" y="994"/>
                  <a:ext cx="70" cy="51"/>
                </a:xfrm>
                <a:custGeom>
                  <a:avLst/>
                  <a:gdLst>
                    <a:gd name="T0" fmla="*/ 1 w 110"/>
                    <a:gd name="T1" fmla="*/ 0 h 103"/>
                    <a:gd name="T2" fmla="*/ 1 w 110"/>
                    <a:gd name="T3" fmla="*/ 0 h 103"/>
                    <a:gd name="T4" fmla="*/ 1 w 110"/>
                    <a:gd name="T5" fmla="*/ 0 h 103"/>
                    <a:gd name="T6" fmla="*/ 1 w 110"/>
                    <a:gd name="T7" fmla="*/ 0 h 103"/>
                    <a:gd name="T8" fmla="*/ 1 w 110"/>
                    <a:gd name="T9" fmla="*/ 0 h 103"/>
                    <a:gd name="T10" fmla="*/ 1 w 110"/>
                    <a:gd name="T11" fmla="*/ 0 h 103"/>
                    <a:gd name="T12" fmla="*/ 1 w 110"/>
                    <a:gd name="T13" fmla="*/ 0 h 103"/>
                    <a:gd name="T14" fmla="*/ 1 w 110"/>
                    <a:gd name="T15" fmla="*/ 0 h 103"/>
                    <a:gd name="T16" fmla="*/ 1 w 110"/>
                    <a:gd name="T17" fmla="*/ 0 h 103"/>
                    <a:gd name="T18" fmla="*/ 1 w 110"/>
                    <a:gd name="T19" fmla="*/ 0 h 103"/>
                    <a:gd name="T20" fmla="*/ 1 w 110"/>
                    <a:gd name="T21" fmla="*/ 0 h 103"/>
                    <a:gd name="T22" fmla="*/ 1 w 110"/>
                    <a:gd name="T23" fmla="*/ 0 h 103"/>
                    <a:gd name="T24" fmla="*/ 1 w 110"/>
                    <a:gd name="T25" fmla="*/ 0 h 103"/>
                    <a:gd name="T26" fmla="*/ 1 w 110"/>
                    <a:gd name="T27" fmla="*/ 0 h 103"/>
                    <a:gd name="T28" fmla="*/ 1 w 110"/>
                    <a:gd name="T29" fmla="*/ 0 h 103"/>
                    <a:gd name="T30" fmla="*/ 1 w 110"/>
                    <a:gd name="T31" fmla="*/ 0 h 103"/>
                    <a:gd name="T32" fmla="*/ 1 w 110"/>
                    <a:gd name="T33" fmla="*/ 0 h 103"/>
                    <a:gd name="T34" fmla="*/ 1 w 110"/>
                    <a:gd name="T35" fmla="*/ 0 h 103"/>
                    <a:gd name="T36" fmla="*/ 1 w 110"/>
                    <a:gd name="T37" fmla="*/ 0 h 103"/>
                    <a:gd name="T38" fmla="*/ 1 w 110"/>
                    <a:gd name="T39" fmla="*/ 0 h 103"/>
                    <a:gd name="T40" fmla="*/ 1 w 110"/>
                    <a:gd name="T41" fmla="*/ 0 h 103"/>
                    <a:gd name="T42" fmla="*/ 1 w 110"/>
                    <a:gd name="T43" fmla="*/ 0 h 103"/>
                    <a:gd name="T44" fmla="*/ 1 w 110"/>
                    <a:gd name="T45" fmla="*/ 0 h 103"/>
                    <a:gd name="T46" fmla="*/ 1 w 110"/>
                    <a:gd name="T47" fmla="*/ 0 h 103"/>
                    <a:gd name="T48" fmla="*/ 1 w 110"/>
                    <a:gd name="T49" fmla="*/ 0 h 103"/>
                    <a:gd name="T50" fmla="*/ 1 w 110"/>
                    <a:gd name="T51" fmla="*/ 0 h 103"/>
                    <a:gd name="T52" fmla="*/ 1 w 110"/>
                    <a:gd name="T53" fmla="*/ 0 h 103"/>
                    <a:gd name="T54" fmla="*/ 1 w 110"/>
                    <a:gd name="T55" fmla="*/ 0 h 103"/>
                    <a:gd name="T56" fmla="*/ 1 w 110"/>
                    <a:gd name="T57" fmla="*/ 0 h 103"/>
                    <a:gd name="T58" fmla="*/ 1 w 110"/>
                    <a:gd name="T59" fmla="*/ 0 h 103"/>
                    <a:gd name="T60" fmla="*/ 1 w 110"/>
                    <a:gd name="T61" fmla="*/ 0 h 103"/>
                    <a:gd name="T62" fmla="*/ 1 w 110"/>
                    <a:gd name="T63" fmla="*/ 0 h 103"/>
                    <a:gd name="T64" fmla="*/ 1 w 110"/>
                    <a:gd name="T65" fmla="*/ 0 h 103"/>
                    <a:gd name="T66" fmla="*/ 1 w 110"/>
                    <a:gd name="T67" fmla="*/ 0 h 103"/>
                    <a:gd name="T68" fmla="*/ 1 w 110"/>
                    <a:gd name="T69" fmla="*/ 0 h 103"/>
                    <a:gd name="T70" fmla="*/ 1 w 110"/>
                    <a:gd name="T71" fmla="*/ 0 h 103"/>
                    <a:gd name="T72" fmla="*/ 1 w 110"/>
                    <a:gd name="T73" fmla="*/ 0 h 103"/>
                    <a:gd name="T74" fmla="*/ 1 w 110"/>
                    <a:gd name="T75" fmla="*/ 0 h 103"/>
                    <a:gd name="T76" fmla="*/ 1 w 110"/>
                    <a:gd name="T77" fmla="*/ 0 h 103"/>
                    <a:gd name="T78" fmla="*/ 1 w 110"/>
                    <a:gd name="T79" fmla="*/ 0 h 103"/>
                    <a:gd name="T80" fmla="*/ 1 w 110"/>
                    <a:gd name="T81" fmla="*/ 0 h 103"/>
                    <a:gd name="T82" fmla="*/ 1 w 110"/>
                    <a:gd name="T83" fmla="*/ 0 h 103"/>
                    <a:gd name="T84" fmla="*/ 1 w 110"/>
                    <a:gd name="T85" fmla="*/ 0 h 103"/>
                    <a:gd name="T86" fmla="*/ 1 w 110"/>
                    <a:gd name="T87" fmla="*/ 0 h 103"/>
                    <a:gd name="T88" fmla="*/ 1 w 110"/>
                    <a:gd name="T89" fmla="*/ 0 h 103"/>
                    <a:gd name="T90" fmla="*/ 1 w 110"/>
                    <a:gd name="T91" fmla="*/ 0 h 103"/>
                    <a:gd name="T92" fmla="*/ 1 w 110"/>
                    <a:gd name="T93" fmla="*/ 0 h 103"/>
                    <a:gd name="T94" fmla="*/ 0 w 110"/>
                    <a:gd name="T95" fmla="*/ 0 h 103"/>
                    <a:gd name="T96" fmla="*/ 1 w 110"/>
                    <a:gd name="T97" fmla="*/ 0 h 103"/>
                    <a:gd name="T98" fmla="*/ 1 w 110"/>
                    <a:gd name="T99" fmla="*/ 0 h 103"/>
                    <a:gd name="T100" fmla="*/ 1 w 110"/>
                    <a:gd name="T101" fmla="*/ 0 h 103"/>
                    <a:gd name="T102" fmla="*/ 1 w 110"/>
                    <a:gd name="T103" fmla="*/ 0 h 103"/>
                    <a:gd name="T104" fmla="*/ 1 w 110"/>
                    <a:gd name="T105" fmla="*/ 0 h 103"/>
                    <a:gd name="T106" fmla="*/ 1 w 110"/>
                    <a:gd name="T107" fmla="*/ 0 h 103"/>
                    <a:gd name="T108" fmla="*/ 1 w 110"/>
                    <a:gd name="T109" fmla="*/ 0 h 103"/>
                    <a:gd name="T110" fmla="*/ 1 w 110"/>
                    <a:gd name="T111" fmla="*/ 0 h 103"/>
                    <a:gd name="T112" fmla="*/ 1 w 110"/>
                    <a:gd name="T113" fmla="*/ 0 h 103"/>
                    <a:gd name="T114" fmla="*/ 1 w 110"/>
                    <a:gd name="T115" fmla="*/ 0 h 103"/>
                    <a:gd name="T116" fmla="*/ 1 w 110"/>
                    <a:gd name="T117" fmla="*/ 0 h 10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10" h="103">
                      <a:moveTo>
                        <a:pt x="97" y="16"/>
                      </a:moveTo>
                      <a:lnTo>
                        <a:pt x="100" y="23"/>
                      </a:lnTo>
                      <a:lnTo>
                        <a:pt x="103" y="31"/>
                      </a:lnTo>
                      <a:lnTo>
                        <a:pt x="106" y="37"/>
                      </a:lnTo>
                      <a:lnTo>
                        <a:pt x="109" y="46"/>
                      </a:lnTo>
                      <a:lnTo>
                        <a:pt x="109" y="54"/>
                      </a:lnTo>
                      <a:lnTo>
                        <a:pt x="110" y="62"/>
                      </a:lnTo>
                      <a:lnTo>
                        <a:pt x="109" y="68"/>
                      </a:lnTo>
                      <a:lnTo>
                        <a:pt x="108" y="75"/>
                      </a:lnTo>
                      <a:lnTo>
                        <a:pt x="99" y="81"/>
                      </a:lnTo>
                      <a:lnTo>
                        <a:pt x="91" y="86"/>
                      </a:lnTo>
                      <a:lnTo>
                        <a:pt x="90" y="78"/>
                      </a:lnTo>
                      <a:lnTo>
                        <a:pt x="90" y="71"/>
                      </a:lnTo>
                      <a:lnTo>
                        <a:pt x="89" y="63"/>
                      </a:lnTo>
                      <a:lnTo>
                        <a:pt x="89" y="57"/>
                      </a:lnTo>
                      <a:lnTo>
                        <a:pt x="86" y="49"/>
                      </a:lnTo>
                      <a:lnTo>
                        <a:pt x="85" y="41"/>
                      </a:lnTo>
                      <a:lnTo>
                        <a:pt x="82" y="34"/>
                      </a:lnTo>
                      <a:lnTo>
                        <a:pt x="80" y="28"/>
                      </a:lnTo>
                      <a:lnTo>
                        <a:pt x="69" y="23"/>
                      </a:lnTo>
                      <a:lnTo>
                        <a:pt x="58" y="20"/>
                      </a:lnTo>
                      <a:lnTo>
                        <a:pt x="51" y="20"/>
                      </a:lnTo>
                      <a:lnTo>
                        <a:pt x="46" y="22"/>
                      </a:lnTo>
                      <a:lnTo>
                        <a:pt x="39" y="24"/>
                      </a:lnTo>
                      <a:lnTo>
                        <a:pt x="33" y="28"/>
                      </a:lnTo>
                      <a:lnTo>
                        <a:pt x="29" y="35"/>
                      </a:lnTo>
                      <a:lnTo>
                        <a:pt x="25" y="42"/>
                      </a:lnTo>
                      <a:lnTo>
                        <a:pt x="22" y="49"/>
                      </a:lnTo>
                      <a:lnTo>
                        <a:pt x="22" y="57"/>
                      </a:lnTo>
                      <a:lnTo>
                        <a:pt x="21" y="62"/>
                      </a:lnTo>
                      <a:lnTo>
                        <a:pt x="23" y="68"/>
                      </a:lnTo>
                      <a:lnTo>
                        <a:pt x="25" y="74"/>
                      </a:lnTo>
                      <a:lnTo>
                        <a:pt x="31" y="79"/>
                      </a:lnTo>
                      <a:lnTo>
                        <a:pt x="33" y="84"/>
                      </a:lnTo>
                      <a:lnTo>
                        <a:pt x="37" y="91"/>
                      </a:lnTo>
                      <a:lnTo>
                        <a:pt x="37" y="96"/>
                      </a:lnTo>
                      <a:lnTo>
                        <a:pt x="33" y="103"/>
                      </a:lnTo>
                      <a:lnTo>
                        <a:pt x="26" y="103"/>
                      </a:lnTo>
                      <a:lnTo>
                        <a:pt x="22" y="103"/>
                      </a:lnTo>
                      <a:lnTo>
                        <a:pt x="19" y="101"/>
                      </a:lnTo>
                      <a:lnTo>
                        <a:pt x="16" y="98"/>
                      </a:lnTo>
                      <a:lnTo>
                        <a:pt x="12" y="91"/>
                      </a:lnTo>
                      <a:lnTo>
                        <a:pt x="10" y="86"/>
                      </a:lnTo>
                      <a:lnTo>
                        <a:pt x="6" y="76"/>
                      </a:lnTo>
                      <a:lnTo>
                        <a:pt x="4" y="67"/>
                      </a:lnTo>
                      <a:lnTo>
                        <a:pt x="2" y="58"/>
                      </a:lnTo>
                      <a:lnTo>
                        <a:pt x="2" y="49"/>
                      </a:lnTo>
                      <a:lnTo>
                        <a:pt x="0" y="39"/>
                      </a:lnTo>
                      <a:lnTo>
                        <a:pt x="3" y="31"/>
                      </a:lnTo>
                      <a:lnTo>
                        <a:pt x="7" y="23"/>
                      </a:lnTo>
                      <a:lnTo>
                        <a:pt x="15" y="16"/>
                      </a:lnTo>
                      <a:lnTo>
                        <a:pt x="25" y="8"/>
                      </a:lnTo>
                      <a:lnTo>
                        <a:pt x="38" y="4"/>
                      </a:lnTo>
                      <a:lnTo>
                        <a:pt x="48" y="0"/>
                      </a:lnTo>
                      <a:lnTo>
                        <a:pt x="60" y="0"/>
                      </a:lnTo>
                      <a:lnTo>
                        <a:pt x="69" y="1"/>
                      </a:lnTo>
                      <a:lnTo>
                        <a:pt x="80" y="5"/>
                      </a:lnTo>
                      <a:lnTo>
                        <a:pt x="89" y="9"/>
                      </a:lnTo>
                      <a:lnTo>
                        <a:pt x="97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03" name="Freeform 61"/>
                <p:cNvSpPr>
                  <a:spLocks noChangeAspect="1"/>
                </p:cNvSpPr>
                <p:nvPr/>
              </p:nvSpPr>
              <p:spPr bwMode="auto">
                <a:xfrm rot="20745209" flipH="1">
                  <a:off x="4458" y="990"/>
                  <a:ext cx="181" cy="276"/>
                </a:xfrm>
                <a:custGeom>
                  <a:avLst/>
                  <a:gdLst>
                    <a:gd name="T0" fmla="*/ 1 w 279"/>
                    <a:gd name="T1" fmla="*/ 1 h 549"/>
                    <a:gd name="T2" fmla="*/ 1 w 279"/>
                    <a:gd name="T3" fmla="*/ 1 h 549"/>
                    <a:gd name="T4" fmla="*/ 1 w 279"/>
                    <a:gd name="T5" fmla="*/ 1 h 549"/>
                    <a:gd name="T6" fmla="*/ 1 w 279"/>
                    <a:gd name="T7" fmla="*/ 1 h 549"/>
                    <a:gd name="T8" fmla="*/ 1 w 279"/>
                    <a:gd name="T9" fmla="*/ 1 h 549"/>
                    <a:gd name="T10" fmla="*/ 1 w 279"/>
                    <a:gd name="T11" fmla="*/ 1 h 549"/>
                    <a:gd name="T12" fmla="*/ 1 w 279"/>
                    <a:gd name="T13" fmla="*/ 1 h 549"/>
                    <a:gd name="T14" fmla="*/ 1 w 279"/>
                    <a:gd name="T15" fmla="*/ 1 h 549"/>
                    <a:gd name="T16" fmla="*/ 1 w 279"/>
                    <a:gd name="T17" fmla="*/ 1 h 549"/>
                    <a:gd name="T18" fmla="*/ 1 w 279"/>
                    <a:gd name="T19" fmla="*/ 1 h 549"/>
                    <a:gd name="T20" fmla="*/ 1 w 279"/>
                    <a:gd name="T21" fmla="*/ 1 h 549"/>
                    <a:gd name="T22" fmla="*/ 1 w 279"/>
                    <a:gd name="T23" fmla="*/ 1 h 549"/>
                    <a:gd name="T24" fmla="*/ 1 w 279"/>
                    <a:gd name="T25" fmla="*/ 1 h 549"/>
                    <a:gd name="T26" fmla="*/ 1 w 279"/>
                    <a:gd name="T27" fmla="*/ 1 h 549"/>
                    <a:gd name="T28" fmla="*/ 1 w 279"/>
                    <a:gd name="T29" fmla="*/ 1 h 549"/>
                    <a:gd name="T30" fmla="*/ 1 w 279"/>
                    <a:gd name="T31" fmla="*/ 1 h 549"/>
                    <a:gd name="T32" fmla="*/ 1 w 279"/>
                    <a:gd name="T33" fmla="*/ 1 h 549"/>
                    <a:gd name="T34" fmla="*/ 1 w 279"/>
                    <a:gd name="T35" fmla="*/ 1 h 549"/>
                    <a:gd name="T36" fmla="*/ 1 w 279"/>
                    <a:gd name="T37" fmla="*/ 1 h 549"/>
                    <a:gd name="T38" fmla="*/ 1 w 279"/>
                    <a:gd name="T39" fmla="*/ 1 h 549"/>
                    <a:gd name="T40" fmla="*/ 1 w 279"/>
                    <a:gd name="T41" fmla="*/ 1 h 549"/>
                    <a:gd name="T42" fmla="*/ 1 w 279"/>
                    <a:gd name="T43" fmla="*/ 1 h 549"/>
                    <a:gd name="T44" fmla="*/ 1 w 279"/>
                    <a:gd name="T45" fmla="*/ 1 h 549"/>
                    <a:gd name="T46" fmla="*/ 1 w 279"/>
                    <a:gd name="T47" fmla="*/ 1 h 549"/>
                    <a:gd name="T48" fmla="*/ 1 w 279"/>
                    <a:gd name="T49" fmla="*/ 1 h 549"/>
                    <a:gd name="T50" fmla="*/ 1 w 279"/>
                    <a:gd name="T51" fmla="*/ 1 h 549"/>
                    <a:gd name="T52" fmla="*/ 1 w 279"/>
                    <a:gd name="T53" fmla="*/ 1 h 549"/>
                    <a:gd name="T54" fmla="*/ 1 w 279"/>
                    <a:gd name="T55" fmla="*/ 1 h 549"/>
                    <a:gd name="T56" fmla="*/ 1 w 279"/>
                    <a:gd name="T57" fmla="*/ 1 h 549"/>
                    <a:gd name="T58" fmla="*/ 1 w 279"/>
                    <a:gd name="T59" fmla="*/ 1 h 549"/>
                    <a:gd name="T60" fmla="*/ 1 w 279"/>
                    <a:gd name="T61" fmla="*/ 1 h 549"/>
                    <a:gd name="T62" fmla="*/ 1 w 279"/>
                    <a:gd name="T63" fmla="*/ 1 h 549"/>
                    <a:gd name="T64" fmla="*/ 1 w 279"/>
                    <a:gd name="T65" fmla="*/ 1 h 549"/>
                    <a:gd name="T66" fmla="*/ 1 w 279"/>
                    <a:gd name="T67" fmla="*/ 1 h 549"/>
                    <a:gd name="T68" fmla="*/ 1 w 279"/>
                    <a:gd name="T69" fmla="*/ 1 h 549"/>
                    <a:gd name="T70" fmla="*/ 1 w 279"/>
                    <a:gd name="T71" fmla="*/ 1 h 549"/>
                    <a:gd name="T72" fmla="*/ 1 w 279"/>
                    <a:gd name="T73" fmla="*/ 1 h 549"/>
                    <a:gd name="T74" fmla="*/ 1 w 279"/>
                    <a:gd name="T75" fmla="*/ 1 h 549"/>
                    <a:gd name="T76" fmla="*/ 1 w 279"/>
                    <a:gd name="T77" fmla="*/ 1 h 549"/>
                    <a:gd name="T78" fmla="*/ 1 w 279"/>
                    <a:gd name="T79" fmla="*/ 1 h 549"/>
                    <a:gd name="T80" fmla="*/ 1 w 279"/>
                    <a:gd name="T81" fmla="*/ 1 h 549"/>
                    <a:gd name="T82" fmla="*/ 0 w 279"/>
                    <a:gd name="T83" fmla="*/ 1 h 549"/>
                    <a:gd name="T84" fmla="*/ 1 w 279"/>
                    <a:gd name="T85" fmla="*/ 1 h 549"/>
                    <a:gd name="T86" fmla="*/ 1 w 279"/>
                    <a:gd name="T87" fmla="*/ 1 h 549"/>
                    <a:gd name="T88" fmla="*/ 1 w 279"/>
                    <a:gd name="T89" fmla="*/ 1 h 549"/>
                    <a:gd name="T90" fmla="*/ 1 w 279"/>
                    <a:gd name="T91" fmla="*/ 1 h 549"/>
                    <a:gd name="T92" fmla="*/ 1 w 279"/>
                    <a:gd name="T93" fmla="*/ 1 h 549"/>
                    <a:gd name="T94" fmla="*/ 1 w 279"/>
                    <a:gd name="T95" fmla="*/ 1 h 549"/>
                    <a:gd name="T96" fmla="*/ 1 w 279"/>
                    <a:gd name="T97" fmla="*/ 1 h 549"/>
                    <a:gd name="T98" fmla="*/ 1 w 279"/>
                    <a:gd name="T99" fmla="*/ 0 h 549"/>
                    <a:gd name="T100" fmla="*/ 1 w 279"/>
                    <a:gd name="T101" fmla="*/ 1 h 54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279" h="549">
                      <a:moveTo>
                        <a:pt x="203" y="21"/>
                      </a:moveTo>
                      <a:lnTo>
                        <a:pt x="207" y="30"/>
                      </a:lnTo>
                      <a:lnTo>
                        <a:pt x="213" y="41"/>
                      </a:lnTo>
                      <a:lnTo>
                        <a:pt x="219" y="52"/>
                      </a:lnTo>
                      <a:lnTo>
                        <a:pt x="225" y="63"/>
                      </a:lnTo>
                      <a:lnTo>
                        <a:pt x="231" y="73"/>
                      </a:lnTo>
                      <a:lnTo>
                        <a:pt x="237" y="86"/>
                      </a:lnTo>
                      <a:lnTo>
                        <a:pt x="239" y="91"/>
                      </a:lnTo>
                      <a:lnTo>
                        <a:pt x="242" y="98"/>
                      </a:lnTo>
                      <a:lnTo>
                        <a:pt x="245" y="105"/>
                      </a:lnTo>
                      <a:lnTo>
                        <a:pt x="248" y="112"/>
                      </a:lnTo>
                      <a:lnTo>
                        <a:pt x="253" y="123"/>
                      </a:lnTo>
                      <a:lnTo>
                        <a:pt x="257" y="135"/>
                      </a:lnTo>
                      <a:lnTo>
                        <a:pt x="258" y="142"/>
                      </a:lnTo>
                      <a:lnTo>
                        <a:pt x="261" y="149"/>
                      </a:lnTo>
                      <a:lnTo>
                        <a:pt x="263" y="156"/>
                      </a:lnTo>
                      <a:lnTo>
                        <a:pt x="265" y="163"/>
                      </a:lnTo>
                      <a:lnTo>
                        <a:pt x="266" y="169"/>
                      </a:lnTo>
                      <a:lnTo>
                        <a:pt x="267" y="176"/>
                      </a:lnTo>
                      <a:lnTo>
                        <a:pt x="268" y="183"/>
                      </a:lnTo>
                      <a:lnTo>
                        <a:pt x="271" y="190"/>
                      </a:lnTo>
                      <a:lnTo>
                        <a:pt x="271" y="196"/>
                      </a:lnTo>
                      <a:lnTo>
                        <a:pt x="272" y="204"/>
                      </a:lnTo>
                      <a:lnTo>
                        <a:pt x="272" y="211"/>
                      </a:lnTo>
                      <a:lnTo>
                        <a:pt x="273" y="219"/>
                      </a:lnTo>
                      <a:lnTo>
                        <a:pt x="273" y="228"/>
                      </a:lnTo>
                      <a:lnTo>
                        <a:pt x="273" y="238"/>
                      </a:lnTo>
                      <a:lnTo>
                        <a:pt x="273" y="247"/>
                      </a:lnTo>
                      <a:lnTo>
                        <a:pt x="274" y="256"/>
                      </a:lnTo>
                      <a:lnTo>
                        <a:pt x="274" y="264"/>
                      </a:lnTo>
                      <a:lnTo>
                        <a:pt x="276" y="272"/>
                      </a:lnTo>
                      <a:lnTo>
                        <a:pt x="276" y="280"/>
                      </a:lnTo>
                      <a:lnTo>
                        <a:pt x="279" y="288"/>
                      </a:lnTo>
                      <a:lnTo>
                        <a:pt x="279" y="295"/>
                      </a:lnTo>
                      <a:lnTo>
                        <a:pt x="279" y="303"/>
                      </a:lnTo>
                      <a:lnTo>
                        <a:pt x="279" y="310"/>
                      </a:lnTo>
                      <a:lnTo>
                        <a:pt x="279" y="320"/>
                      </a:lnTo>
                      <a:lnTo>
                        <a:pt x="278" y="327"/>
                      </a:lnTo>
                      <a:lnTo>
                        <a:pt x="276" y="336"/>
                      </a:lnTo>
                      <a:lnTo>
                        <a:pt x="274" y="347"/>
                      </a:lnTo>
                      <a:lnTo>
                        <a:pt x="273" y="358"/>
                      </a:lnTo>
                      <a:lnTo>
                        <a:pt x="265" y="356"/>
                      </a:lnTo>
                      <a:lnTo>
                        <a:pt x="258" y="347"/>
                      </a:lnTo>
                      <a:lnTo>
                        <a:pt x="254" y="340"/>
                      </a:lnTo>
                      <a:lnTo>
                        <a:pt x="250" y="334"/>
                      </a:lnTo>
                      <a:lnTo>
                        <a:pt x="247" y="326"/>
                      </a:lnTo>
                      <a:lnTo>
                        <a:pt x="244" y="320"/>
                      </a:lnTo>
                      <a:lnTo>
                        <a:pt x="239" y="310"/>
                      </a:lnTo>
                      <a:lnTo>
                        <a:pt x="236" y="303"/>
                      </a:lnTo>
                      <a:lnTo>
                        <a:pt x="231" y="294"/>
                      </a:lnTo>
                      <a:lnTo>
                        <a:pt x="228" y="287"/>
                      </a:lnTo>
                      <a:lnTo>
                        <a:pt x="224" y="279"/>
                      </a:lnTo>
                      <a:lnTo>
                        <a:pt x="221" y="273"/>
                      </a:lnTo>
                      <a:lnTo>
                        <a:pt x="218" y="268"/>
                      </a:lnTo>
                      <a:lnTo>
                        <a:pt x="215" y="265"/>
                      </a:lnTo>
                      <a:lnTo>
                        <a:pt x="214" y="272"/>
                      </a:lnTo>
                      <a:lnTo>
                        <a:pt x="214" y="282"/>
                      </a:lnTo>
                      <a:lnTo>
                        <a:pt x="213" y="292"/>
                      </a:lnTo>
                      <a:lnTo>
                        <a:pt x="213" y="304"/>
                      </a:lnTo>
                      <a:lnTo>
                        <a:pt x="211" y="314"/>
                      </a:lnTo>
                      <a:lnTo>
                        <a:pt x="210" y="326"/>
                      </a:lnTo>
                      <a:lnTo>
                        <a:pt x="209" y="338"/>
                      </a:lnTo>
                      <a:lnTo>
                        <a:pt x="207" y="350"/>
                      </a:lnTo>
                      <a:lnTo>
                        <a:pt x="205" y="360"/>
                      </a:lnTo>
                      <a:lnTo>
                        <a:pt x="203" y="371"/>
                      </a:lnTo>
                      <a:lnTo>
                        <a:pt x="201" y="381"/>
                      </a:lnTo>
                      <a:lnTo>
                        <a:pt x="199" y="390"/>
                      </a:lnTo>
                      <a:lnTo>
                        <a:pt x="197" y="396"/>
                      </a:lnTo>
                      <a:lnTo>
                        <a:pt x="195" y="403"/>
                      </a:lnTo>
                      <a:lnTo>
                        <a:pt x="193" y="407"/>
                      </a:lnTo>
                      <a:lnTo>
                        <a:pt x="192" y="410"/>
                      </a:lnTo>
                      <a:lnTo>
                        <a:pt x="193" y="417"/>
                      </a:lnTo>
                      <a:lnTo>
                        <a:pt x="196" y="425"/>
                      </a:lnTo>
                      <a:lnTo>
                        <a:pt x="199" y="432"/>
                      </a:lnTo>
                      <a:lnTo>
                        <a:pt x="203" y="440"/>
                      </a:lnTo>
                      <a:lnTo>
                        <a:pt x="206" y="448"/>
                      </a:lnTo>
                      <a:lnTo>
                        <a:pt x="210" y="456"/>
                      </a:lnTo>
                      <a:lnTo>
                        <a:pt x="213" y="464"/>
                      </a:lnTo>
                      <a:lnTo>
                        <a:pt x="218" y="472"/>
                      </a:lnTo>
                      <a:lnTo>
                        <a:pt x="220" y="479"/>
                      </a:lnTo>
                      <a:lnTo>
                        <a:pt x="222" y="486"/>
                      </a:lnTo>
                      <a:lnTo>
                        <a:pt x="224" y="491"/>
                      </a:lnTo>
                      <a:lnTo>
                        <a:pt x="227" y="498"/>
                      </a:lnTo>
                      <a:lnTo>
                        <a:pt x="228" y="507"/>
                      </a:lnTo>
                      <a:lnTo>
                        <a:pt x="227" y="514"/>
                      </a:lnTo>
                      <a:lnTo>
                        <a:pt x="220" y="516"/>
                      </a:lnTo>
                      <a:lnTo>
                        <a:pt x="213" y="517"/>
                      </a:lnTo>
                      <a:lnTo>
                        <a:pt x="207" y="516"/>
                      </a:lnTo>
                      <a:lnTo>
                        <a:pt x="203" y="515"/>
                      </a:lnTo>
                      <a:lnTo>
                        <a:pt x="194" y="509"/>
                      </a:lnTo>
                      <a:lnTo>
                        <a:pt x="187" y="501"/>
                      </a:lnTo>
                      <a:lnTo>
                        <a:pt x="179" y="491"/>
                      </a:lnTo>
                      <a:lnTo>
                        <a:pt x="171" y="481"/>
                      </a:lnTo>
                      <a:lnTo>
                        <a:pt x="163" y="472"/>
                      </a:lnTo>
                      <a:lnTo>
                        <a:pt x="157" y="468"/>
                      </a:lnTo>
                      <a:lnTo>
                        <a:pt x="151" y="477"/>
                      </a:lnTo>
                      <a:lnTo>
                        <a:pt x="150" y="488"/>
                      </a:lnTo>
                      <a:lnTo>
                        <a:pt x="150" y="493"/>
                      </a:lnTo>
                      <a:lnTo>
                        <a:pt x="150" y="500"/>
                      </a:lnTo>
                      <a:lnTo>
                        <a:pt x="150" y="506"/>
                      </a:lnTo>
                      <a:lnTo>
                        <a:pt x="151" y="513"/>
                      </a:lnTo>
                      <a:lnTo>
                        <a:pt x="150" y="523"/>
                      </a:lnTo>
                      <a:lnTo>
                        <a:pt x="146" y="534"/>
                      </a:lnTo>
                      <a:lnTo>
                        <a:pt x="143" y="538"/>
                      </a:lnTo>
                      <a:lnTo>
                        <a:pt x="140" y="542"/>
                      </a:lnTo>
                      <a:lnTo>
                        <a:pt x="134" y="545"/>
                      </a:lnTo>
                      <a:lnTo>
                        <a:pt x="128" y="549"/>
                      </a:lnTo>
                      <a:lnTo>
                        <a:pt x="125" y="541"/>
                      </a:lnTo>
                      <a:lnTo>
                        <a:pt x="123" y="533"/>
                      </a:lnTo>
                      <a:lnTo>
                        <a:pt x="120" y="524"/>
                      </a:lnTo>
                      <a:lnTo>
                        <a:pt x="118" y="516"/>
                      </a:lnTo>
                      <a:lnTo>
                        <a:pt x="115" y="506"/>
                      </a:lnTo>
                      <a:lnTo>
                        <a:pt x="112" y="497"/>
                      </a:lnTo>
                      <a:lnTo>
                        <a:pt x="110" y="488"/>
                      </a:lnTo>
                      <a:lnTo>
                        <a:pt x="109" y="480"/>
                      </a:lnTo>
                      <a:lnTo>
                        <a:pt x="106" y="471"/>
                      </a:lnTo>
                      <a:lnTo>
                        <a:pt x="104" y="463"/>
                      </a:lnTo>
                      <a:lnTo>
                        <a:pt x="102" y="456"/>
                      </a:lnTo>
                      <a:lnTo>
                        <a:pt x="101" y="451"/>
                      </a:lnTo>
                      <a:lnTo>
                        <a:pt x="99" y="442"/>
                      </a:lnTo>
                      <a:lnTo>
                        <a:pt x="99" y="439"/>
                      </a:lnTo>
                      <a:lnTo>
                        <a:pt x="89" y="437"/>
                      </a:lnTo>
                      <a:lnTo>
                        <a:pt x="83" y="437"/>
                      </a:lnTo>
                      <a:lnTo>
                        <a:pt x="78" y="437"/>
                      </a:lnTo>
                      <a:lnTo>
                        <a:pt x="77" y="438"/>
                      </a:lnTo>
                      <a:lnTo>
                        <a:pt x="75" y="438"/>
                      </a:lnTo>
                      <a:lnTo>
                        <a:pt x="71" y="434"/>
                      </a:lnTo>
                      <a:lnTo>
                        <a:pt x="67" y="426"/>
                      </a:lnTo>
                      <a:lnTo>
                        <a:pt x="67" y="419"/>
                      </a:lnTo>
                      <a:lnTo>
                        <a:pt x="67" y="411"/>
                      </a:lnTo>
                      <a:lnTo>
                        <a:pt x="67" y="404"/>
                      </a:lnTo>
                      <a:lnTo>
                        <a:pt x="66" y="396"/>
                      </a:lnTo>
                      <a:lnTo>
                        <a:pt x="66" y="388"/>
                      </a:lnTo>
                      <a:lnTo>
                        <a:pt x="65" y="382"/>
                      </a:lnTo>
                      <a:lnTo>
                        <a:pt x="64" y="375"/>
                      </a:lnTo>
                      <a:lnTo>
                        <a:pt x="60" y="376"/>
                      </a:lnTo>
                      <a:lnTo>
                        <a:pt x="57" y="381"/>
                      </a:lnTo>
                      <a:lnTo>
                        <a:pt x="54" y="386"/>
                      </a:lnTo>
                      <a:lnTo>
                        <a:pt x="51" y="392"/>
                      </a:lnTo>
                      <a:lnTo>
                        <a:pt x="47" y="396"/>
                      </a:lnTo>
                      <a:lnTo>
                        <a:pt x="43" y="399"/>
                      </a:lnTo>
                      <a:lnTo>
                        <a:pt x="39" y="397"/>
                      </a:lnTo>
                      <a:lnTo>
                        <a:pt x="36" y="393"/>
                      </a:lnTo>
                      <a:lnTo>
                        <a:pt x="32" y="381"/>
                      </a:lnTo>
                      <a:lnTo>
                        <a:pt x="30" y="370"/>
                      </a:lnTo>
                      <a:lnTo>
                        <a:pt x="28" y="358"/>
                      </a:lnTo>
                      <a:lnTo>
                        <a:pt x="25" y="348"/>
                      </a:lnTo>
                      <a:lnTo>
                        <a:pt x="23" y="336"/>
                      </a:lnTo>
                      <a:lnTo>
                        <a:pt x="22" y="325"/>
                      </a:lnTo>
                      <a:lnTo>
                        <a:pt x="21" y="314"/>
                      </a:lnTo>
                      <a:lnTo>
                        <a:pt x="21" y="304"/>
                      </a:lnTo>
                      <a:lnTo>
                        <a:pt x="20" y="292"/>
                      </a:lnTo>
                      <a:lnTo>
                        <a:pt x="21" y="281"/>
                      </a:lnTo>
                      <a:lnTo>
                        <a:pt x="22" y="271"/>
                      </a:lnTo>
                      <a:lnTo>
                        <a:pt x="25" y="261"/>
                      </a:lnTo>
                      <a:lnTo>
                        <a:pt x="29" y="251"/>
                      </a:lnTo>
                      <a:lnTo>
                        <a:pt x="33" y="242"/>
                      </a:lnTo>
                      <a:lnTo>
                        <a:pt x="39" y="233"/>
                      </a:lnTo>
                      <a:lnTo>
                        <a:pt x="47" y="225"/>
                      </a:lnTo>
                      <a:lnTo>
                        <a:pt x="39" y="221"/>
                      </a:lnTo>
                      <a:lnTo>
                        <a:pt x="32" y="218"/>
                      </a:lnTo>
                      <a:lnTo>
                        <a:pt x="25" y="213"/>
                      </a:lnTo>
                      <a:lnTo>
                        <a:pt x="19" y="210"/>
                      </a:lnTo>
                      <a:lnTo>
                        <a:pt x="12" y="203"/>
                      </a:lnTo>
                      <a:lnTo>
                        <a:pt x="7" y="196"/>
                      </a:lnTo>
                      <a:lnTo>
                        <a:pt x="3" y="187"/>
                      </a:lnTo>
                      <a:lnTo>
                        <a:pt x="0" y="178"/>
                      </a:lnTo>
                      <a:lnTo>
                        <a:pt x="0" y="172"/>
                      </a:lnTo>
                      <a:lnTo>
                        <a:pt x="2" y="165"/>
                      </a:lnTo>
                      <a:lnTo>
                        <a:pt x="3" y="158"/>
                      </a:lnTo>
                      <a:lnTo>
                        <a:pt x="5" y="152"/>
                      </a:lnTo>
                      <a:lnTo>
                        <a:pt x="8" y="141"/>
                      </a:lnTo>
                      <a:lnTo>
                        <a:pt x="15" y="131"/>
                      </a:lnTo>
                      <a:lnTo>
                        <a:pt x="21" y="121"/>
                      </a:lnTo>
                      <a:lnTo>
                        <a:pt x="30" y="114"/>
                      </a:lnTo>
                      <a:lnTo>
                        <a:pt x="33" y="111"/>
                      </a:lnTo>
                      <a:lnTo>
                        <a:pt x="39" y="107"/>
                      </a:lnTo>
                      <a:lnTo>
                        <a:pt x="46" y="104"/>
                      </a:lnTo>
                      <a:lnTo>
                        <a:pt x="52" y="103"/>
                      </a:lnTo>
                      <a:lnTo>
                        <a:pt x="58" y="99"/>
                      </a:lnTo>
                      <a:lnTo>
                        <a:pt x="64" y="99"/>
                      </a:lnTo>
                      <a:lnTo>
                        <a:pt x="69" y="99"/>
                      </a:lnTo>
                      <a:lnTo>
                        <a:pt x="75" y="102"/>
                      </a:lnTo>
                      <a:lnTo>
                        <a:pt x="80" y="103"/>
                      </a:lnTo>
                      <a:lnTo>
                        <a:pt x="86" y="106"/>
                      </a:lnTo>
                      <a:lnTo>
                        <a:pt x="92" y="109"/>
                      </a:lnTo>
                      <a:lnTo>
                        <a:pt x="99" y="114"/>
                      </a:lnTo>
                      <a:lnTo>
                        <a:pt x="123" y="86"/>
                      </a:lnTo>
                      <a:lnTo>
                        <a:pt x="119" y="76"/>
                      </a:lnTo>
                      <a:lnTo>
                        <a:pt x="117" y="66"/>
                      </a:lnTo>
                      <a:lnTo>
                        <a:pt x="116" y="56"/>
                      </a:lnTo>
                      <a:lnTo>
                        <a:pt x="116" y="47"/>
                      </a:lnTo>
                      <a:lnTo>
                        <a:pt x="115" y="37"/>
                      </a:lnTo>
                      <a:lnTo>
                        <a:pt x="116" y="28"/>
                      </a:lnTo>
                      <a:lnTo>
                        <a:pt x="118" y="18"/>
                      </a:lnTo>
                      <a:lnTo>
                        <a:pt x="123" y="10"/>
                      </a:lnTo>
                      <a:lnTo>
                        <a:pt x="133" y="5"/>
                      </a:lnTo>
                      <a:lnTo>
                        <a:pt x="144" y="2"/>
                      </a:lnTo>
                      <a:lnTo>
                        <a:pt x="154" y="0"/>
                      </a:lnTo>
                      <a:lnTo>
                        <a:pt x="167" y="0"/>
                      </a:lnTo>
                      <a:lnTo>
                        <a:pt x="176" y="1"/>
                      </a:lnTo>
                      <a:lnTo>
                        <a:pt x="186" y="5"/>
                      </a:lnTo>
                      <a:lnTo>
                        <a:pt x="195" y="11"/>
                      </a:lnTo>
                      <a:lnTo>
                        <a:pt x="203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04" name="Freeform 62"/>
                <p:cNvSpPr>
                  <a:spLocks noChangeAspect="1"/>
                </p:cNvSpPr>
                <p:nvPr/>
              </p:nvSpPr>
              <p:spPr bwMode="auto">
                <a:xfrm rot="20745209" flipH="1">
                  <a:off x="4461" y="1041"/>
                  <a:ext cx="100" cy="137"/>
                </a:xfrm>
                <a:custGeom>
                  <a:avLst/>
                  <a:gdLst>
                    <a:gd name="T0" fmla="*/ 1 w 154"/>
                    <a:gd name="T1" fmla="*/ 0 h 272"/>
                    <a:gd name="T2" fmla="*/ 1 w 154"/>
                    <a:gd name="T3" fmla="*/ 1 h 272"/>
                    <a:gd name="T4" fmla="*/ 1 w 154"/>
                    <a:gd name="T5" fmla="*/ 1 h 272"/>
                    <a:gd name="T6" fmla="*/ 1 w 154"/>
                    <a:gd name="T7" fmla="*/ 1 h 272"/>
                    <a:gd name="T8" fmla="*/ 1 w 154"/>
                    <a:gd name="T9" fmla="*/ 1 h 272"/>
                    <a:gd name="T10" fmla="*/ 1 w 154"/>
                    <a:gd name="T11" fmla="*/ 1 h 272"/>
                    <a:gd name="T12" fmla="*/ 1 w 154"/>
                    <a:gd name="T13" fmla="*/ 1 h 272"/>
                    <a:gd name="T14" fmla="*/ 1 w 154"/>
                    <a:gd name="T15" fmla="*/ 1 h 272"/>
                    <a:gd name="T16" fmla="*/ 1 w 154"/>
                    <a:gd name="T17" fmla="*/ 1 h 272"/>
                    <a:gd name="T18" fmla="*/ 1 w 154"/>
                    <a:gd name="T19" fmla="*/ 1 h 272"/>
                    <a:gd name="T20" fmla="*/ 1 w 154"/>
                    <a:gd name="T21" fmla="*/ 1 h 272"/>
                    <a:gd name="T22" fmla="*/ 1 w 154"/>
                    <a:gd name="T23" fmla="*/ 1 h 272"/>
                    <a:gd name="T24" fmla="*/ 1 w 154"/>
                    <a:gd name="T25" fmla="*/ 1 h 272"/>
                    <a:gd name="T26" fmla="*/ 1 w 154"/>
                    <a:gd name="T27" fmla="*/ 1 h 272"/>
                    <a:gd name="T28" fmla="*/ 1 w 154"/>
                    <a:gd name="T29" fmla="*/ 1 h 272"/>
                    <a:gd name="T30" fmla="*/ 1 w 154"/>
                    <a:gd name="T31" fmla="*/ 1 h 272"/>
                    <a:gd name="T32" fmla="*/ 1 w 154"/>
                    <a:gd name="T33" fmla="*/ 1 h 272"/>
                    <a:gd name="T34" fmla="*/ 1 w 154"/>
                    <a:gd name="T35" fmla="*/ 1 h 272"/>
                    <a:gd name="T36" fmla="*/ 1 w 154"/>
                    <a:gd name="T37" fmla="*/ 1 h 272"/>
                    <a:gd name="T38" fmla="*/ 1 w 154"/>
                    <a:gd name="T39" fmla="*/ 1 h 272"/>
                    <a:gd name="T40" fmla="*/ 1 w 154"/>
                    <a:gd name="T41" fmla="*/ 1 h 272"/>
                    <a:gd name="T42" fmla="*/ 1 w 154"/>
                    <a:gd name="T43" fmla="*/ 1 h 272"/>
                    <a:gd name="T44" fmla="*/ 1 w 154"/>
                    <a:gd name="T45" fmla="*/ 1 h 272"/>
                    <a:gd name="T46" fmla="*/ 1 w 154"/>
                    <a:gd name="T47" fmla="*/ 1 h 272"/>
                    <a:gd name="T48" fmla="*/ 1 w 154"/>
                    <a:gd name="T49" fmla="*/ 1 h 272"/>
                    <a:gd name="T50" fmla="*/ 1 w 154"/>
                    <a:gd name="T51" fmla="*/ 1 h 272"/>
                    <a:gd name="T52" fmla="*/ 1 w 154"/>
                    <a:gd name="T53" fmla="*/ 1 h 272"/>
                    <a:gd name="T54" fmla="*/ 1 w 154"/>
                    <a:gd name="T55" fmla="*/ 1 h 272"/>
                    <a:gd name="T56" fmla="*/ 1 w 154"/>
                    <a:gd name="T57" fmla="*/ 1 h 272"/>
                    <a:gd name="T58" fmla="*/ 1 w 154"/>
                    <a:gd name="T59" fmla="*/ 1 h 272"/>
                    <a:gd name="T60" fmla="*/ 1 w 154"/>
                    <a:gd name="T61" fmla="*/ 1 h 272"/>
                    <a:gd name="T62" fmla="*/ 1 w 154"/>
                    <a:gd name="T63" fmla="*/ 1 h 272"/>
                    <a:gd name="T64" fmla="*/ 1 w 154"/>
                    <a:gd name="T65" fmla="*/ 1 h 272"/>
                    <a:gd name="T66" fmla="*/ 1 w 154"/>
                    <a:gd name="T67" fmla="*/ 1 h 272"/>
                    <a:gd name="T68" fmla="*/ 1 w 154"/>
                    <a:gd name="T69" fmla="*/ 1 h 272"/>
                    <a:gd name="T70" fmla="*/ 1 w 154"/>
                    <a:gd name="T71" fmla="*/ 1 h 272"/>
                    <a:gd name="T72" fmla="*/ 1 w 154"/>
                    <a:gd name="T73" fmla="*/ 1 h 272"/>
                    <a:gd name="T74" fmla="*/ 1 w 154"/>
                    <a:gd name="T75" fmla="*/ 1 h 272"/>
                    <a:gd name="T76" fmla="*/ 1 w 154"/>
                    <a:gd name="T77" fmla="*/ 1 h 272"/>
                    <a:gd name="T78" fmla="*/ 1 w 154"/>
                    <a:gd name="T79" fmla="*/ 1 h 272"/>
                    <a:gd name="T80" fmla="*/ 1 w 154"/>
                    <a:gd name="T81" fmla="*/ 1 h 272"/>
                    <a:gd name="T82" fmla="*/ 1 w 154"/>
                    <a:gd name="T83" fmla="*/ 1 h 272"/>
                    <a:gd name="T84" fmla="*/ 1 w 154"/>
                    <a:gd name="T85" fmla="*/ 1 h 272"/>
                    <a:gd name="T86" fmla="*/ 1 w 154"/>
                    <a:gd name="T87" fmla="*/ 1 h 272"/>
                    <a:gd name="T88" fmla="*/ 1 w 154"/>
                    <a:gd name="T89" fmla="*/ 1 h 272"/>
                    <a:gd name="T90" fmla="*/ 1 w 154"/>
                    <a:gd name="T91" fmla="*/ 1 h 272"/>
                    <a:gd name="T92" fmla="*/ 0 w 154"/>
                    <a:gd name="T93" fmla="*/ 1 h 272"/>
                    <a:gd name="T94" fmla="*/ 1 w 154"/>
                    <a:gd name="T95" fmla="*/ 1 h 272"/>
                    <a:gd name="T96" fmla="*/ 1 w 154"/>
                    <a:gd name="T97" fmla="*/ 1 h 272"/>
                    <a:gd name="T98" fmla="*/ 1 w 154"/>
                    <a:gd name="T99" fmla="*/ 1 h 272"/>
                    <a:gd name="T100" fmla="*/ 1 w 154"/>
                    <a:gd name="T101" fmla="*/ 1 h 272"/>
                    <a:gd name="T102" fmla="*/ 1 w 154"/>
                    <a:gd name="T103" fmla="*/ 1 h 272"/>
                    <a:gd name="T104" fmla="*/ 1 w 154"/>
                    <a:gd name="T105" fmla="*/ 0 h 27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54" h="272">
                      <a:moveTo>
                        <a:pt x="70" y="0"/>
                      </a:moveTo>
                      <a:lnTo>
                        <a:pt x="80" y="0"/>
                      </a:lnTo>
                      <a:lnTo>
                        <a:pt x="91" y="3"/>
                      </a:lnTo>
                      <a:lnTo>
                        <a:pt x="97" y="6"/>
                      </a:lnTo>
                      <a:lnTo>
                        <a:pt x="105" y="13"/>
                      </a:lnTo>
                      <a:lnTo>
                        <a:pt x="110" y="20"/>
                      </a:lnTo>
                      <a:lnTo>
                        <a:pt x="115" y="27"/>
                      </a:lnTo>
                      <a:lnTo>
                        <a:pt x="119" y="35"/>
                      </a:lnTo>
                      <a:lnTo>
                        <a:pt x="123" y="45"/>
                      </a:lnTo>
                      <a:lnTo>
                        <a:pt x="125" y="53"/>
                      </a:lnTo>
                      <a:lnTo>
                        <a:pt x="127" y="63"/>
                      </a:lnTo>
                      <a:lnTo>
                        <a:pt x="128" y="73"/>
                      </a:lnTo>
                      <a:lnTo>
                        <a:pt x="129" y="83"/>
                      </a:lnTo>
                      <a:lnTo>
                        <a:pt x="129" y="92"/>
                      </a:lnTo>
                      <a:lnTo>
                        <a:pt x="130" y="102"/>
                      </a:lnTo>
                      <a:lnTo>
                        <a:pt x="131" y="112"/>
                      </a:lnTo>
                      <a:lnTo>
                        <a:pt x="134" y="122"/>
                      </a:lnTo>
                      <a:lnTo>
                        <a:pt x="134" y="130"/>
                      </a:lnTo>
                      <a:lnTo>
                        <a:pt x="136" y="139"/>
                      </a:lnTo>
                      <a:lnTo>
                        <a:pt x="137" y="147"/>
                      </a:lnTo>
                      <a:lnTo>
                        <a:pt x="140" y="156"/>
                      </a:lnTo>
                      <a:lnTo>
                        <a:pt x="141" y="162"/>
                      </a:lnTo>
                      <a:lnTo>
                        <a:pt x="144" y="169"/>
                      </a:lnTo>
                      <a:lnTo>
                        <a:pt x="146" y="176"/>
                      </a:lnTo>
                      <a:lnTo>
                        <a:pt x="149" y="184"/>
                      </a:lnTo>
                      <a:lnTo>
                        <a:pt x="151" y="189"/>
                      </a:lnTo>
                      <a:lnTo>
                        <a:pt x="152" y="196"/>
                      </a:lnTo>
                      <a:lnTo>
                        <a:pt x="153" y="203"/>
                      </a:lnTo>
                      <a:lnTo>
                        <a:pt x="154" y="211"/>
                      </a:lnTo>
                      <a:lnTo>
                        <a:pt x="154" y="218"/>
                      </a:lnTo>
                      <a:lnTo>
                        <a:pt x="154" y="224"/>
                      </a:lnTo>
                      <a:lnTo>
                        <a:pt x="153" y="232"/>
                      </a:lnTo>
                      <a:lnTo>
                        <a:pt x="152" y="243"/>
                      </a:lnTo>
                      <a:lnTo>
                        <a:pt x="149" y="232"/>
                      </a:lnTo>
                      <a:lnTo>
                        <a:pt x="148" y="226"/>
                      </a:lnTo>
                      <a:lnTo>
                        <a:pt x="146" y="218"/>
                      </a:lnTo>
                      <a:lnTo>
                        <a:pt x="145" y="212"/>
                      </a:lnTo>
                      <a:lnTo>
                        <a:pt x="143" y="205"/>
                      </a:lnTo>
                      <a:lnTo>
                        <a:pt x="140" y="199"/>
                      </a:lnTo>
                      <a:lnTo>
                        <a:pt x="138" y="193"/>
                      </a:lnTo>
                      <a:lnTo>
                        <a:pt x="137" y="188"/>
                      </a:lnTo>
                      <a:lnTo>
                        <a:pt x="131" y="177"/>
                      </a:lnTo>
                      <a:lnTo>
                        <a:pt x="126" y="167"/>
                      </a:lnTo>
                      <a:lnTo>
                        <a:pt x="118" y="156"/>
                      </a:lnTo>
                      <a:lnTo>
                        <a:pt x="111" y="144"/>
                      </a:lnTo>
                      <a:lnTo>
                        <a:pt x="109" y="143"/>
                      </a:lnTo>
                      <a:lnTo>
                        <a:pt x="108" y="145"/>
                      </a:lnTo>
                      <a:lnTo>
                        <a:pt x="105" y="149"/>
                      </a:lnTo>
                      <a:lnTo>
                        <a:pt x="104" y="156"/>
                      </a:lnTo>
                      <a:lnTo>
                        <a:pt x="102" y="161"/>
                      </a:lnTo>
                      <a:lnTo>
                        <a:pt x="101" y="170"/>
                      </a:lnTo>
                      <a:lnTo>
                        <a:pt x="99" y="179"/>
                      </a:lnTo>
                      <a:lnTo>
                        <a:pt x="97" y="191"/>
                      </a:lnTo>
                      <a:lnTo>
                        <a:pt x="94" y="201"/>
                      </a:lnTo>
                      <a:lnTo>
                        <a:pt x="92" y="211"/>
                      </a:lnTo>
                      <a:lnTo>
                        <a:pt x="89" y="222"/>
                      </a:lnTo>
                      <a:lnTo>
                        <a:pt x="87" y="234"/>
                      </a:lnTo>
                      <a:lnTo>
                        <a:pt x="84" y="244"/>
                      </a:lnTo>
                      <a:lnTo>
                        <a:pt x="82" y="254"/>
                      </a:lnTo>
                      <a:lnTo>
                        <a:pt x="78" y="263"/>
                      </a:lnTo>
                      <a:lnTo>
                        <a:pt x="76" y="272"/>
                      </a:lnTo>
                      <a:lnTo>
                        <a:pt x="73" y="261"/>
                      </a:lnTo>
                      <a:lnTo>
                        <a:pt x="73" y="253"/>
                      </a:lnTo>
                      <a:lnTo>
                        <a:pt x="71" y="246"/>
                      </a:lnTo>
                      <a:lnTo>
                        <a:pt x="71" y="240"/>
                      </a:lnTo>
                      <a:lnTo>
                        <a:pt x="69" y="234"/>
                      </a:lnTo>
                      <a:lnTo>
                        <a:pt x="67" y="228"/>
                      </a:lnTo>
                      <a:lnTo>
                        <a:pt x="63" y="221"/>
                      </a:lnTo>
                      <a:lnTo>
                        <a:pt x="59" y="214"/>
                      </a:lnTo>
                      <a:lnTo>
                        <a:pt x="61" y="213"/>
                      </a:lnTo>
                      <a:lnTo>
                        <a:pt x="65" y="209"/>
                      </a:lnTo>
                      <a:lnTo>
                        <a:pt x="66" y="201"/>
                      </a:lnTo>
                      <a:lnTo>
                        <a:pt x="70" y="196"/>
                      </a:lnTo>
                      <a:lnTo>
                        <a:pt x="69" y="186"/>
                      </a:lnTo>
                      <a:lnTo>
                        <a:pt x="69" y="177"/>
                      </a:lnTo>
                      <a:lnTo>
                        <a:pt x="68" y="168"/>
                      </a:lnTo>
                      <a:lnTo>
                        <a:pt x="67" y="160"/>
                      </a:lnTo>
                      <a:lnTo>
                        <a:pt x="65" y="150"/>
                      </a:lnTo>
                      <a:lnTo>
                        <a:pt x="62" y="142"/>
                      </a:lnTo>
                      <a:lnTo>
                        <a:pt x="60" y="133"/>
                      </a:lnTo>
                      <a:lnTo>
                        <a:pt x="58" y="125"/>
                      </a:lnTo>
                      <a:lnTo>
                        <a:pt x="53" y="116"/>
                      </a:lnTo>
                      <a:lnTo>
                        <a:pt x="50" y="108"/>
                      </a:lnTo>
                      <a:lnTo>
                        <a:pt x="47" y="100"/>
                      </a:lnTo>
                      <a:lnTo>
                        <a:pt x="43" y="93"/>
                      </a:lnTo>
                      <a:lnTo>
                        <a:pt x="37" y="87"/>
                      </a:lnTo>
                      <a:lnTo>
                        <a:pt x="33" y="80"/>
                      </a:lnTo>
                      <a:lnTo>
                        <a:pt x="28" y="73"/>
                      </a:lnTo>
                      <a:lnTo>
                        <a:pt x="24" y="69"/>
                      </a:lnTo>
                      <a:lnTo>
                        <a:pt x="15" y="66"/>
                      </a:lnTo>
                      <a:lnTo>
                        <a:pt x="7" y="69"/>
                      </a:lnTo>
                      <a:lnTo>
                        <a:pt x="1" y="70"/>
                      </a:lnTo>
                      <a:lnTo>
                        <a:pt x="0" y="69"/>
                      </a:lnTo>
                      <a:lnTo>
                        <a:pt x="0" y="62"/>
                      </a:lnTo>
                      <a:lnTo>
                        <a:pt x="1" y="55"/>
                      </a:lnTo>
                      <a:lnTo>
                        <a:pt x="2" y="49"/>
                      </a:lnTo>
                      <a:lnTo>
                        <a:pt x="6" y="45"/>
                      </a:lnTo>
                      <a:lnTo>
                        <a:pt x="9" y="35"/>
                      </a:lnTo>
                      <a:lnTo>
                        <a:pt x="16" y="28"/>
                      </a:lnTo>
                      <a:lnTo>
                        <a:pt x="21" y="20"/>
                      </a:lnTo>
                      <a:lnTo>
                        <a:pt x="27" y="16"/>
                      </a:lnTo>
                      <a:lnTo>
                        <a:pt x="33" y="11"/>
                      </a:lnTo>
                      <a:lnTo>
                        <a:pt x="40" y="8"/>
                      </a:lnTo>
                      <a:lnTo>
                        <a:pt x="50" y="2"/>
                      </a:lnTo>
                      <a:lnTo>
                        <a:pt x="60" y="0"/>
                      </a:lnTo>
                      <a:lnTo>
                        <a:pt x="67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05" name="Freeform 63"/>
                <p:cNvSpPr>
                  <a:spLocks noChangeAspect="1"/>
                </p:cNvSpPr>
                <p:nvPr/>
              </p:nvSpPr>
              <p:spPr bwMode="auto">
                <a:xfrm rot="20745209" flipH="1">
                  <a:off x="5087" y="1069"/>
                  <a:ext cx="94" cy="133"/>
                </a:xfrm>
                <a:custGeom>
                  <a:avLst/>
                  <a:gdLst>
                    <a:gd name="T0" fmla="*/ 1 w 147"/>
                    <a:gd name="T1" fmla="*/ 0 h 268"/>
                    <a:gd name="T2" fmla="*/ 1 w 147"/>
                    <a:gd name="T3" fmla="*/ 0 h 268"/>
                    <a:gd name="T4" fmla="*/ 1 w 147"/>
                    <a:gd name="T5" fmla="*/ 0 h 268"/>
                    <a:gd name="T6" fmla="*/ 1 w 147"/>
                    <a:gd name="T7" fmla="*/ 0 h 268"/>
                    <a:gd name="T8" fmla="*/ 1 w 147"/>
                    <a:gd name="T9" fmla="*/ 0 h 268"/>
                    <a:gd name="T10" fmla="*/ 1 w 147"/>
                    <a:gd name="T11" fmla="*/ 0 h 268"/>
                    <a:gd name="T12" fmla="*/ 1 w 147"/>
                    <a:gd name="T13" fmla="*/ 0 h 268"/>
                    <a:gd name="T14" fmla="*/ 1 w 147"/>
                    <a:gd name="T15" fmla="*/ 0 h 268"/>
                    <a:gd name="T16" fmla="*/ 1 w 147"/>
                    <a:gd name="T17" fmla="*/ 0 h 268"/>
                    <a:gd name="T18" fmla="*/ 1 w 147"/>
                    <a:gd name="T19" fmla="*/ 0 h 268"/>
                    <a:gd name="T20" fmla="*/ 1 w 147"/>
                    <a:gd name="T21" fmla="*/ 0 h 268"/>
                    <a:gd name="T22" fmla="*/ 1 w 147"/>
                    <a:gd name="T23" fmla="*/ 0 h 268"/>
                    <a:gd name="T24" fmla="*/ 1 w 147"/>
                    <a:gd name="T25" fmla="*/ 0 h 268"/>
                    <a:gd name="T26" fmla="*/ 1 w 147"/>
                    <a:gd name="T27" fmla="*/ 0 h 268"/>
                    <a:gd name="T28" fmla="*/ 1 w 147"/>
                    <a:gd name="T29" fmla="*/ 0 h 268"/>
                    <a:gd name="T30" fmla="*/ 1 w 147"/>
                    <a:gd name="T31" fmla="*/ 0 h 268"/>
                    <a:gd name="T32" fmla="*/ 1 w 147"/>
                    <a:gd name="T33" fmla="*/ 0 h 268"/>
                    <a:gd name="T34" fmla="*/ 1 w 147"/>
                    <a:gd name="T35" fmla="*/ 0 h 268"/>
                    <a:gd name="T36" fmla="*/ 1 w 147"/>
                    <a:gd name="T37" fmla="*/ 0 h 268"/>
                    <a:gd name="T38" fmla="*/ 1 w 147"/>
                    <a:gd name="T39" fmla="*/ 0 h 268"/>
                    <a:gd name="T40" fmla="*/ 1 w 147"/>
                    <a:gd name="T41" fmla="*/ 0 h 268"/>
                    <a:gd name="T42" fmla="*/ 1 w 147"/>
                    <a:gd name="T43" fmla="*/ 0 h 268"/>
                    <a:gd name="T44" fmla="*/ 1 w 147"/>
                    <a:gd name="T45" fmla="*/ 0 h 268"/>
                    <a:gd name="T46" fmla="*/ 1 w 147"/>
                    <a:gd name="T47" fmla="*/ 0 h 268"/>
                    <a:gd name="T48" fmla="*/ 1 w 147"/>
                    <a:gd name="T49" fmla="*/ 0 h 268"/>
                    <a:gd name="T50" fmla="*/ 1 w 147"/>
                    <a:gd name="T51" fmla="*/ 0 h 268"/>
                    <a:gd name="T52" fmla="*/ 1 w 147"/>
                    <a:gd name="T53" fmla="*/ 0 h 268"/>
                    <a:gd name="T54" fmla="*/ 1 w 147"/>
                    <a:gd name="T55" fmla="*/ 0 h 268"/>
                    <a:gd name="T56" fmla="*/ 1 w 147"/>
                    <a:gd name="T57" fmla="*/ 0 h 268"/>
                    <a:gd name="T58" fmla="*/ 1 w 147"/>
                    <a:gd name="T59" fmla="*/ 0 h 268"/>
                    <a:gd name="T60" fmla="*/ 1 w 147"/>
                    <a:gd name="T61" fmla="*/ 0 h 268"/>
                    <a:gd name="T62" fmla="*/ 1 w 147"/>
                    <a:gd name="T63" fmla="*/ 0 h 268"/>
                    <a:gd name="T64" fmla="*/ 1 w 147"/>
                    <a:gd name="T65" fmla="*/ 0 h 268"/>
                    <a:gd name="T66" fmla="*/ 1 w 147"/>
                    <a:gd name="T67" fmla="*/ 0 h 268"/>
                    <a:gd name="T68" fmla="*/ 1 w 147"/>
                    <a:gd name="T69" fmla="*/ 0 h 268"/>
                    <a:gd name="T70" fmla="*/ 1 w 147"/>
                    <a:gd name="T71" fmla="*/ 0 h 268"/>
                    <a:gd name="T72" fmla="*/ 1 w 147"/>
                    <a:gd name="T73" fmla="*/ 0 h 268"/>
                    <a:gd name="T74" fmla="*/ 1 w 147"/>
                    <a:gd name="T75" fmla="*/ 0 h 268"/>
                    <a:gd name="T76" fmla="*/ 1 w 147"/>
                    <a:gd name="T77" fmla="*/ 0 h 268"/>
                    <a:gd name="T78" fmla="*/ 1 w 147"/>
                    <a:gd name="T79" fmla="*/ 0 h 268"/>
                    <a:gd name="T80" fmla="*/ 1 w 147"/>
                    <a:gd name="T81" fmla="*/ 0 h 268"/>
                    <a:gd name="T82" fmla="*/ 1 w 147"/>
                    <a:gd name="T83" fmla="*/ 0 h 268"/>
                    <a:gd name="T84" fmla="*/ 1 w 147"/>
                    <a:gd name="T85" fmla="*/ 0 h 268"/>
                    <a:gd name="T86" fmla="*/ 1 w 147"/>
                    <a:gd name="T87" fmla="*/ 0 h 268"/>
                    <a:gd name="T88" fmla="*/ 1 w 147"/>
                    <a:gd name="T89" fmla="*/ 0 h 268"/>
                    <a:gd name="T90" fmla="*/ 1 w 147"/>
                    <a:gd name="T91" fmla="*/ 0 h 268"/>
                    <a:gd name="T92" fmla="*/ 1 w 147"/>
                    <a:gd name="T93" fmla="*/ 0 h 268"/>
                    <a:gd name="T94" fmla="*/ 1 w 147"/>
                    <a:gd name="T95" fmla="*/ 0 h 268"/>
                    <a:gd name="T96" fmla="*/ 1 w 147"/>
                    <a:gd name="T97" fmla="*/ 0 h 268"/>
                    <a:gd name="T98" fmla="*/ 1 w 147"/>
                    <a:gd name="T99" fmla="*/ 0 h 268"/>
                    <a:gd name="T100" fmla="*/ 1 w 147"/>
                    <a:gd name="T101" fmla="*/ 0 h 268"/>
                    <a:gd name="T102" fmla="*/ 1 w 147"/>
                    <a:gd name="T103" fmla="*/ 0 h 268"/>
                    <a:gd name="T104" fmla="*/ 1 w 147"/>
                    <a:gd name="T105" fmla="*/ 0 h 268"/>
                    <a:gd name="T106" fmla="*/ 1 w 147"/>
                    <a:gd name="T107" fmla="*/ 0 h 268"/>
                    <a:gd name="T108" fmla="*/ 1 w 147"/>
                    <a:gd name="T109" fmla="*/ 0 h 268"/>
                    <a:gd name="T110" fmla="*/ 1 w 147"/>
                    <a:gd name="T111" fmla="*/ 0 h 268"/>
                    <a:gd name="T112" fmla="*/ 1 w 147"/>
                    <a:gd name="T113" fmla="*/ 0 h 268"/>
                    <a:gd name="T114" fmla="*/ 1 w 147"/>
                    <a:gd name="T115" fmla="*/ 0 h 268"/>
                    <a:gd name="T116" fmla="*/ 1 w 147"/>
                    <a:gd name="T117" fmla="*/ 0 h 268"/>
                    <a:gd name="T118" fmla="*/ 1 w 147"/>
                    <a:gd name="T119" fmla="*/ 0 h 268"/>
                    <a:gd name="T120" fmla="*/ 1 w 147"/>
                    <a:gd name="T121" fmla="*/ 0 h 26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47" h="268">
                      <a:moveTo>
                        <a:pt x="147" y="75"/>
                      </a:moveTo>
                      <a:lnTo>
                        <a:pt x="135" y="77"/>
                      </a:lnTo>
                      <a:lnTo>
                        <a:pt x="128" y="77"/>
                      </a:lnTo>
                      <a:lnTo>
                        <a:pt x="122" y="73"/>
                      </a:lnTo>
                      <a:lnTo>
                        <a:pt x="116" y="71"/>
                      </a:lnTo>
                      <a:lnTo>
                        <a:pt x="109" y="65"/>
                      </a:lnTo>
                      <a:lnTo>
                        <a:pt x="104" y="62"/>
                      </a:lnTo>
                      <a:lnTo>
                        <a:pt x="96" y="59"/>
                      </a:lnTo>
                      <a:lnTo>
                        <a:pt x="89" y="59"/>
                      </a:lnTo>
                      <a:lnTo>
                        <a:pt x="89" y="64"/>
                      </a:lnTo>
                      <a:lnTo>
                        <a:pt x="89" y="71"/>
                      </a:lnTo>
                      <a:lnTo>
                        <a:pt x="90" y="78"/>
                      </a:lnTo>
                      <a:lnTo>
                        <a:pt x="93" y="85"/>
                      </a:lnTo>
                      <a:lnTo>
                        <a:pt x="95" y="91"/>
                      </a:lnTo>
                      <a:lnTo>
                        <a:pt x="98" y="99"/>
                      </a:lnTo>
                      <a:lnTo>
                        <a:pt x="101" y="106"/>
                      </a:lnTo>
                      <a:lnTo>
                        <a:pt x="105" y="114"/>
                      </a:lnTo>
                      <a:lnTo>
                        <a:pt x="108" y="121"/>
                      </a:lnTo>
                      <a:lnTo>
                        <a:pt x="112" y="127"/>
                      </a:lnTo>
                      <a:lnTo>
                        <a:pt x="115" y="134"/>
                      </a:lnTo>
                      <a:lnTo>
                        <a:pt x="118" y="141"/>
                      </a:lnTo>
                      <a:lnTo>
                        <a:pt x="121" y="148"/>
                      </a:lnTo>
                      <a:lnTo>
                        <a:pt x="124" y="155"/>
                      </a:lnTo>
                      <a:lnTo>
                        <a:pt x="126" y="161"/>
                      </a:lnTo>
                      <a:lnTo>
                        <a:pt x="130" y="169"/>
                      </a:lnTo>
                      <a:lnTo>
                        <a:pt x="122" y="170"/>
                      </a:lnTo>
                      <a:lnTo>
                        <a:pt x="112" y="171"/>
                      </a:lnTo>
                      <a:lnTo>
                        <a:pt x="101" y="171"/>
                      </a:lnTo>
                      <a:lnTo>
                        <a:pt x="95" y="175"/>
                      </a:lnTo>
                      <a:lnTo>
                        <a:pt x="95" y="177"/>
                      </a:lnTo>
                      <a:lnTo>
                        <a:pt x="98" y="186"/>
                      </a:lnTo>
                      <a:lnTo>
                        <a:pt x="99" y="192"/>
                      </a:lnTo>
                      <a:lnTo>
                        <a:pt x="101" y="199"/>
                      </a:lnTo>
                      <a:lnTo>
                        <a:pt x="104" y="207"/>
                      </a:lnTo>
                      <a:lnTo>
                        <a:pt x="107" y="216"/>
                      </a:lnTo>
                      <a:lnTo>
                        <a:pt x="108" y="223"/>
                      </a:lnTo>
                      <a:lnTo>
                        <a:pt x="110" y="231"/>
                      </a:lnTo>
                      <a:lnTo>
                        <a:pt x="112" y="239"/>
                      </a:lnTo>
                      <a:lnTo>
                        <a:pt x="114" y="247"/>
                      </a:lnTo>
                      <a:lnTo>
                        <a:pt x="114" y="253"/>
                      </a:lnTo>
                      <a:lnTo>
                        <a:pt x="114" y="258"/>
                      </a:lnTo>
                      <a:lnTo>
                        <a:pt x="113" y="263"/>
                      </a:lnTo>
                      <a:lnTo>
                        <a:pt x="113" y="268"/>
                      </a:lnTo>
                      <a:lnTo>
                        <a:pt x="108" y="265"/>
                      </a:lnTo>
                      <a:lnTo>
                        <a:pt x="102" y="257"/>
                      </a:lnTo>
                      <a:lnTo>
                        <a:pt x="98" y="251"/>
                      </a:lnTo>
                      <a:lnTo>
                        <a:pt x="95" y="244"/>
                      </a:lnTo>
                      <a:lnTo>
                        <a:pt x="90" y="236"/>
                      </a:lnTo>
                      <a:lnTo>
                        <a:pt x="87" y="228"/>
                      </a:lnTo>
                      <a:lnTo>
                        <a:pt x="82" y="218"/>
                      </a:lnTo>
                      <a:lnTo>
                        <a:pt x="79" y="210"/>
                      </a:lnTo>
                      <a:lnTo>
                        <a:pt x="75" y="202"/>
                      </a:lnTo>
                      <a:lnTo>
                        <a:pt x="72" y="195"/>
                      </a:lnTo>
                      <a:lnTo>
                        <a:pt x="69" y="188"/>
                      </a:lnTo>
                      <a:lnTo>
                        <a:pt x="67" y="184"/>
                      </a:lnTo>
                      <a:lnTo>
                        <a:pt x="66" y="181"/>
                      </a:lnTo>
                      <a:lnTo>
                        <a:pt x="60" y="183"/>
                      </a:lnTo>
                      <a:lnTo>
                        <a:pt x="55" y="192"/>
                      </a:lnTo>
                      <a:lnTo>
                        <a:pt x="53" y="196"/>
                      </a:lnTo>
                      <a:lnTo>
                        <a:pt x="52" y="203"/>
                      </a:lnTo>
                      <a:lnTo>
                        <a:pt x="49" y="210"/>
                      </a:lnTo>
                      <a:lnTo>
                        <a:pt x="49" y="218"/>
                      </a:lnTo>
                      <a:lnTo>
                        <a:pt x="47" y="225"/>
                      </a:lnTo>
                      <a:lnTo>
                        <a:pt x="46" y="232"/>
                      </a:lnTo>
                      <a:lnTo>
                        <a:pt x="45" y="239"/>
                      </a:lnTo>
                      <a:lnTo>
                        <a:pt x="45" y="246"/>
                      </a:lnTo>
                      <a:lnTo>
                        <a:pt x="44" y="255"/>
                      </a:lnTo>
                      <a:lnTo>
                        <a:pt x="43" y="262"/>
                      </a:lnTo>
                      <a:lnTo>
                        <a:pt x="38" y="255"/>
                      </a:lnTo>
                      <a:lnTo>
                        <a:pt x="35" y="248"/>
                      </a:lnTo>
                      <a:lnTo>
                        <a:pt x="31" y="240"/>
                      </a:lnTo>
                      <a:lnTo>
                        <a:pt x="30" y="234"/>
                      </a:lnTo>
                      <a:lnTo>
                        <a:pt x="28" y="225"/>
                      </a:lnTo>
                      <a:lnTo>
                        <a:pt x="28" y="217"/>
                      </a:lnTo>
                      <a:lnTo>
                        <a:pt x="28" y="208"/>
                      </a:lnTo>
                      <a:lnTo>
                        <a:pt x="28" y="200"/>
                      </a:lnTo>
                      <a:lnTo>
                        <a:pt x="28" y="190"/>
                      </a:lnTo>
                      <a:lnTo>
                        <a:pt x="28" y="181"/>
                      </a:lnTo>
                      <a:lnTo>
                        <a:pt x="28" y="171"/>
                      </a:lnTo>
                      <a:lnTo>
                        <a:pt x="29" y="164"/>
                      </a:lnTo>
                      <a:lnTo>
                        <a:pt x="29" y="155"/>
                      </a:lnTo>
                      <a:lnTo>
                        <a:pt x="30" y="147"/>
                      </a:lnTo>
                      <a:lnTo>
                        <a:pt x="30" y="140"/>
                      </a:lnTo>
                      <a:lnTo>
                        <a:pt x="31" y="134"/>
                      </a:lnTo>
                      <a:lnTo>
                        <a:pt x="30" y="124"/>
                      </a:lnTo>
                      <a:lnTo>
                        <a:pt x="30" y="116"/>
                      </a:lnTo>
                      <a:lnTo>
                        <a:pt x="28" y="108"/>
                      </a:lnTo>
                      <a:lnTo>
                        <a:pt x="27" y="103"/>
                      </a:lnTo>
                      <a:lnTo>
                        <a:pt x="23" y="96"/>
                      </a:lnTo>
                      <a:lnTo>
                        <a:pt x="21" y="90"/>
                      </a:lnTo>
                      <a:lnTo>
                        <a:pt x="19" y="86"/>
                      </a:lnTo>
                      <a:lnTo>
                        <a:pt x="17" y="82"/>
                      </a:lnTo>
                      <a:lnTo>
                        <a:pt x="10" y="74"/>
                      </a:lnTo>
                      <a:lnTo>
                        <a:pt x="4" y="68"/>
                      </a:lnTo>
                      <a:lnTo>
                        <a:pt x="1" y="60"/>
                      </a:lnTo>
                      <a:lnTo>
                        <a:pt x="2" y="53"/>
                      </a:lnTo>
                      <a:lnTo>
                        <a:pt x="0" y="42"/>
                      </a:lnTo>
                      <a:lnTo>
                        <a:pt x="1" y="33"/>
                      </a:lnTo>
                      <a:lnTo>
                        <a:pt x="3" y="26"/>
                      </a:lnTo>
                      <a:lnTo>
                        <a:pt x="8" y="20"/>
                      </a:lnTo>
                      <a:lnTo>
                        <a:pt x="12" y="13"/>
                      </a:lnTo>
                      <a:lnTo>
                        <a:pt x="19" y="10"/>
                      </a:lnTo>
                      <a:lnTo>
                        <a:pt x="27" y="7"/>
                      </a:lnTo>
                      <a:lnTo>
                        <a:pt x="35" y="4"/>
                      </a:lnTo>
                      <a:lnTo>
                        <a:pt x="41" y="1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3" y="0"/>
                      </a:lnTo>
                      <a:lnTo>
                        <a:pt x="69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8" y="1"/>
                      </a:lnTo>
                      <a:lnTo>
                        <a:pt x="79" y="2"/>
                      </a:lnTo>
                      <a:lnTo>
                        <a:pt x="84" y="9"/>
                      </a:lnTo>
                      <a:lnTo>
                        <a:pt x="92" y="17"/>
                      </a:lnTo>
                      <a:lnTo>
                        <a:pt x="104" y="29"/>
                      </a:lnTo>
                      <a:lnTo>
                        <a:pt x="108" y="35"/>
                      </a:lnTo>
                      <a:lnTo>
                        <a:pt x="114" y="40"/>
                      </a:lnTo>
                      <a:lnTo>
                        <a:pt x="119" y="47"/>
                      </a:lnTo>
                      <a:lnTo>
                        <a:pt x="125" y="54"/>
                      </a:lnTo>
                      <a:lnTo>
                        <a:pt x="136" y="65"/>
                      </a:lnTo>
                      <a:lnTo>
                        <a:pt x="147" y="75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06" name="Freeform 64"/>
                <p:cNvSpPr>
                  <a:spLocks noChangeAspect="1"/>
                </p:cNvSpPr>
                <p:nvPr/>
              </p:nvSpPr>
              <p:spPr bwMode="auto">
                <a:xfrm rot="20745209" flipH="1">
                  <a:off x="4856" y="1073"/>
                  <a:ext cx="178" cy="156"/>
                </a:xfrm>
                <a:custGeom>
                  <a:avLst/>
                  <a:gdLst>
                    <a:gd name="T0" fmla="*/ 1 w 273"/>
                    <a:gd name="T1" fmla="*/ 1 h 312"/>
                    <a:gd name="T2" fmla="*/ 1 w 273"/>
                    <a:gd name="T3" fmla="*/ 1 h 312"/>
                    <a:gd name="T4" fmla="*/ 1 w 273"/>
                    <a:gd name="T5" fmla="*/ 1 h 312"/>
                    <a:gd name="T6" fmla="*/ 1 w 273"/>
                    <a:gd name="T7" fmla="*/ 1 h 312"/>
                    <a:gd name="T8" fmla="*/ 1 w 273"/>
                    <a:gd name="T9" fmla="*/ 1 h 312"/>
                    <a:gd name="T10" fmla="*/ 1 w 273"/>
                    <a:gd name="T11" fmla="*/ 1 h 312"/>
                    <a:gd name="T12" fmla="*/ 1 w 273"/>
                    <a:gd name="T13" fmla="*/ 1 h 312"/>
                    <a:gd name="T14" fmla="*/ 1 w 273"/>
                    <a:gd name="T15" fmla="*/ 1 h 312"/>
                    <a:gd name="T16" fmla="*/ 1 w 273"/>
                    <a:gd name="T17" fmla="*/ 1 h 312"/>
                    <a:gd name="T18" fmla="*/ 1 w 273"/>
                    <a:gd name="T19" fmla="*/ 1 h 312"/>
                    <a:gd name="T20" fmla="*/ 1 w 273"/>
                    <a:gd name="T21" fmla="*/ 1 h 312"/>
                    <a:gd name="T22" fmla="*/ 1 w 273"/>
                    <a:gd name="T23" fmla="*/ 1 h 312"/>
                    <a:gd name="T24" fmla="*/ 1 w 273"/>
                    <a:gd name="T25" fmla="*/ 1 h 312"/>
                    <a:gd name="T26" fmla="*/ 1 w 273"/>
                    <a:gd name="T27" fmla="*/ 1 h 312"/>
                    <a:gd name="T28" fmla="*/ 1 w 273"/>
                    <a:gd name="T29" fmla="*/ 1 h 312"/>
                    <a:gd name="T30" fmla="*/ 1 w 273"/>
                    <a:gd name="T31" fmla="*/ 1 h 312"/>
                    <a:gd name="T32" fmla="*/ 1 w 273"/>
                    <a:gd name="T33" fmla="*/ 1 h 312"/>
                    <a:gd name="T34" fmla="*/ 1 w 273"/>
                    <a:gd name="T35" fmla="*/ 1 h 312"/>
                    <a:gd name="T36" fmla="*/ 1 w 273"/>
                    <a:gd name="T37" fmla="*/ 1 h 312"/>
                    <a:gd name="T38" fmla="*/ 1 w 273"/>
                    <a:gd name="T39" fmla="*/ 1 h 312"/>
                    <a:gd name="T40" fmla="*/ 1 w 273"/>
                    <a:gd name="T41" fmla="*/ 1 h 312"/>
                    <a:gd name="T42" fmla="*/ 1 w 273"/>
                    <a:gd name="T43" fmla="*/ 1 h 312"/>
                    <a:gd name="T44" fmla="*/ 1 w 273"/>
                    <a:gd name="T45" fmla="*/ 1 h 312"/>
                    <a:gd name="T46" fmla="*/ 1 w 273"/>
                    <a:gd name="T47" fmla="*/ 1 h 312"/>
                    <a:gd name="T48" fmla="*/ 1 w 273"/>
                    <a:gd name="T49" fmla="*/ 1 h 312"/>
                    <a:gd name="T50" fmla="*/ 1 w 273"/>
                    <a:gd name="T51" fmla="*/ 1 h 312"/>
                    <a:gd name="T52" fmla="*/ 1 w 273"/>
                    <a:gd name="T53" fmla="*/ 1 h 312"/>
                    <a:gd name="T54" fmla="*/ 1 w 273"/>
                    <a:gd name="T55" fmla="*/ 1 h 312"/>
                    <a:gd name="T56" fmla="*/ 1 w 273"/>
                    <a:gd name="T57" fmla="*/ 1 h 312"/>
                    <a:gd name="T58" fmla="*/ 1 w 273"/>
                    <a:gd name="T59" fmla="*/ 1 h 312"/>
                    <a:gd name="T60" fmla="*/ 1 w 273"/>
                    <a:gd name="T61" fmla="*/ 1 h 312"/>
                    <a:gd name="T62" fmla="*/ 1 w 273"/>
                    <a:gd name="T63" fmla="*/ 1 h 312"/>
                    <a:gd name="T64" fmla="*/ 1 w 273"/>
                    <a:gd name="T65" fmla="*/ 1 h 312"/>
                    <a:gd name="T66" fmla="*/ 1 w 273"/>
                    <a:gd name="T67" fmla="*/ 1 h 312"/>
                    <a:gd name="T68" fmla="*/ 1 w 273"/>
                    <a:gd name="T69" fmla="*/ 1 h 312"/>
                    <a:gd name="T70" fmla="*/ 1 w 273"/>
                    <a:gd name="T71" fmla="*/ 1 h 312"/>
                    <a:gd name="T72" fmla="*/ 1 w 273"/>
                    <a:gd name="T73" fmla="*/ 1 h 312"/>
                    <a:gd name="T74" fmla="*/ 1 w 273"/>
                    <a:gd name="T75" fmla="*/ 1 h 312"/>
                    <a:gd name="T76" fmla="*/ 1 w 273"/>
                    <a:gd name="T77" fmla="*/ 1 h 312"/>
                    <a:gd name="T78" fmla="*/ 1 w 273"/>
                    <a:gd name="T79" fmla="*/ 1 h 312"/>
                    <a:gd name="T80" fmla="*/ 1 w 273"/>
                    <a:gd name="T81" fmla="*/ 1 h 312"/>
                    <a:gd name="T82" fmla="*/ 1 w 273"/>
                    <a:gd name="T83" fmla="*/ 1 h 312"/>
                    <a:gd name="T84" fmla="*/ 1 w 273"/>
                    <a:gd name="T85" fmla="*/ 0 h 31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73" h="312">
                      <a:moveTo>
                        <a:pt x="122" y="5"/>
                      </a:moveTo>
                      <a:lnTo>
                        <a:pt x="130" y="7"/>
                      </a:lnTo>
                      <a:lnTo>
                        <a:pt x="139" y="9"/>
                      </a:lnTo>
                      <a:lnTo>
                        <a:pt x="148" y="9"/>
                      </a:lnTo>
                      <a:lnTo>
                        <a:pt x="159" y="10"/>
                      </a:lnTo>
                      <a:lnTo>
                        <a:pt x="167" y="10"/>
                      </a:lnTo>
                      <a:lnTo>
                        <a:pt x="176" y="12"/>
                      </a:lnTo>
                      <a:lnTo>
                        <a:pt x="184" y="15"/>
                      </a:lnTo>
                      <a:lnTo>
                        <a:pt x="191" y="22"/>
                      </a:lnTo>
                      <a:lnTo>
                        <a:pt x="197" y="31"/>
                      </a:lnTo>
                      <a:lnTo>
                        <a:pt x="204" y="42"/>
                      </a:lnTo>
                      <a:lnTo>
                        <a:pt x="206" y="48"/>
                      </a:lnTo>
                      <a:lnTo>
                        <a:pt x="208" y="54"/>
                      </a:lnTo>
                      <a:lnTo>
                        <a:pt x="211" y="60"/>
                      </a:lnTo>
                      <a:lnTo>
                        <a:pt x="214" y="67"/>
                      </a:lnTo>
                      <a:lnTo>
                        <a:pt x="216" y="78"/>
                      </a:lnTo>
                      <a:lnTo>
                        <a:pt x="217" y="90"/>
                      </a:lnTo>
                      <a:lnTo>
                        <a:pt x="217" y="99"/>
                      </a:lnTo>
                      <a:lnTo>
                        <a:pt x="215" y="109"/>
                      </a:lnTo>
                      <a:lnTo>
                        <a:pt x="212" y="109"/>
                      </a:lnTo>
                      <a:lnTo>
                        <a:pt x="212" y="113"/>
                      </a:lnTo>
                      <a:lnTo>
                        <a:pt x="213" y="119"/>
                      </a:lnTo>
                      <a:lnTo>
                        <a:pt x="216" y="125"/>
                      </a:lnTo>
                      <a:lnTo>
                        <a:pt x="220" y="131"/>
                      </a:lnTo>
                      <a:lnTo>
                        <a:pt x="223" y="138"/>
                      </a:lnTo>
                      <a:lnTo>
                        <a:pt x="224" y="141"/>
                      </a:lnTo>
                      <a:lnTo>
                        <a:pt x="227" y="144"/>
                      </a:lnTo>
                      <a:lnTo>
                        <a:pt x="220" y="154"/>
                      </a:lnTo>
                      <a:lnTo>
                        <a:pt x="217" y="166"/>
                      </a:lnTo>
                      <a:lnTo>
                        <a:pt x="217" y="176"/>
                      </a:lnTo>
                      <a:lnTo>
                        <a:pt x="221" y="189"/>
                      </a:lnTo>
                      <a:lnTo>
                        <a:pt x="224" y="200"/>
                      </a:lnTo>
                      <a:lnTo>
                        <a:pt x="230" y="211"/>
                      </a:lnTo>
                      <a:lnTo>
                        <a:pt x="233" y="220"/>
                      </a:lnTo>
                      <a:lnTo>
                        <a:pt x="238" y="231"/>
                      </a:lnTo>
                      <a:lnTo>
                        <a:pt x="241" y="237"/>
                      </a:lnTo>
                      <a:lnTo>
                        <a:pt x="247" y="245"/>
                      </a:lnTo>
                      <a:lnTo>
                        <a:pt x="251" y="251"/>
                      </a:lnTo>
                      <a:lnTo>
                        <a:pt x="257" y="258"/>
                      </a:lnTo>
                      <a:lnTo>
                        <a:pt x="262" y="263"/>
                      </a:lnTo>
                      <a:lnTo>
                        <a:pt x="266" y="270"/>
                      </a:lnTo>
                      <a:lnTo>
                        <a:pt x="269" y="277"/>
                      </a:lnTo>
                      <a:lnTo>
                        <a:pt x="273" y="288"/>
                      </a:lnTo>
                      <a:lnTo>
                        <a:pt x="262" y="278"/>
                      </a:lnTo>
                      <a:lnTo>
                        <a:pt x="251" y="267"/>
                      </a:lnTo>
                      <a:lnTo>
                        <a:pt x="242" y="254"/>
                      </a:lnTo>
                      <a:lnTo>
                        <a:pt x="233" y="244"/>
                      </a:lnTo>
                      <a:lnTo>
                        <a:pt x="222" y="233"/>
                      </a:lnTo>
                      <a:lnTo>
                        <a:pt x="212" y="224"/>
                      </a:lnTo>
                      <a:lnTo>
                        <a:pt x="205" y="219"/>
                      </a:lnTo>
                      <a:lnTo>
                        <a:pt x="199" y="217"/>
                      </a:lnTo>
                      <a:lnTo>
                        <a:pt x="193" y="214"/>
                      </a:lnTo>
                      <a:lnTo>
                        <a:pt x="186" y="214"/>
                      </a:lnTo>
                      <a:lnTo>
                        <a:pt x="182" y="218"/>
                      </a:lnTo>
                      <a:lnTo>
                        <a:pt x="181" y="224"/>
                      </a:lnTo>
                      <a:lnTo>
                        <a:pt x="180" y="231"/>
                      </a:lnTo>
                      <a:lnTo>
                        <a:pt x="180" y="237"/>
                      </a:lnTo>
                      <a:lnTo>
                        <a:pt x="180" y="243"/>
                      </a:lnTo>
                      <a:lnTo>
                        <a:pt x="180" y="250"/>
                      </a:lnTo>
                      <a:lnTo>
                        <a:pt x="180" y="256"/>
                      </a:lnTo>
                      <a:lnTo>
                        <a:pt x="180" y="264"/>
                      </a:lnTo>
                      <a:lnTo>
                        <a:pt x="179" y="270"/>
                      </a:lnTo>
                      <a:lnTo>
                        <a:pt x="179" y="277"/>
                      </a:lnTo>
                      <a:lnTo>
                        <a:pt x="179" y="282"/>
                      </a:lnTo>
                      <a:lnTo>
                        <a:pt x="179" y="289"/>
                      </a:lnTo>
                      <a:lnTo>
                        <a:pt x="178" y="295"/>
                      </a:lnTo>
                      <a:lnTo>
                        <a:pt x="177" y="301"/>
                      </a:lnTo>
                      <a:lnTo>
                        <a:pt x="176" y="306"/>
                      </a:lnTo>
                      <a:lnTo>
                        <a:pt x="175" y="312"/>
                      </a:lnTo>
                      <a:lnTo>
                        <a:pt x="173" y="307"/>
                      </a:lnTo>
                      <a:lnTo>
                        <a:pt x="172" y="304"/>
                      </a:lnTo>
                      <a:lnTo>
                        <a:pt x="171" y="299"/>
                      </a:lnTo>
                      <a:lnTo>
                        <a:pt x="170" y="294"/>
                      </a:lnTo>
                      <a:lnTo>
                        <a:pt x="168" y="287"/>
                      </a:lnTo>
                      <a:lnTo>
                        <a:pt x="165" y="280"/>
                      </a:lnTo>
                      <a:lnTo>
                        <a:pt x="163" y="272"/>
                      </a:lnTo>
                      <a:lnTo>
                        <a:pt x="162" y="266"/>
                      </a:lnTo>
                      <a:lnTo>
                        <a:pt x="159" y="256"/>
                      </a:lnTo>
                      <a:lnTo>
                        <a:pt x="158" y="250"/>
                      </a:lnTo>
                      <a:lnTo>
                        <a:pt x="155" y="241"/>
                      </a:lnTo>
                      <a:lnTo>
                        <a:pt x="154" y="234"/>
                      </a:lnTo>
                      <a:lnTo>
                        <a:pt x="152" y="226"/>
                      </a:lnTo>
                      <a:lnTo>
                        <a:pt x="151" y="219"/>
                      </a:lnTo>
                      <a:lnTo>
                        <a:pt x="151" y="212"/>
                      </a:lnTo>
                      <a:lnTo>
                        <a:pt x="151" y="208"/>
                      </a:lnTo>
                      <a:lnTo>
                        <a:pt x="143" y="201"/>
                      </a:lnTo>
                      <a:lnTo>
                        <a:pt x="137" y="195"/>
                      </a:lnTo>
                      <a:lnTo>
                        <a:pt x="133" y="188"/>
                      </a:lnTo>
                      <a:lnTo>
                        <a:pt x="129" y="180"/>
                      </a:lnTo>
                      <a:lnTo>
                        <a:pt x="126" y="171"/>
                      </a:lnTo>
                      <a:lnTo>
                        <a:pt x="124" y="162"/>
                      </a:lnTo>
                      <a:lnTo>
                        <a:pt x="120" y="153"/>
                      </a:lnTo>
                      <a:lnTo>
                        <a:pt x="119" y="144"/>
                      </a:lnTo>
                      <a:lnTo>
                        <a:pt x="116" y="133"/>
                      </a:lnTo>
                      <a:lnTo>
                        <a:pt x="112" y="125"/>
                      </a:lnTo>
                      <a:lnTo>
                        <a:pt x="108" y="119"/>
                      </a:lnTo>
                      <a:lnTo>
                        <a:pt x="103" y="113"/>
                      </a:lnTo>
                      <a:lnTo>
                        <a:pt x="96" y="106"/>
                      </a:lnTo>
                      <a:lnTo>
                        <a:pt x="90" y="104"/>
                      </a:lnTo>
                      <a:lnTo>
                        <a:pt x="81" y="102"/>
                      </a:lnTo>
                      <a:lnTo>
                        <a:pt x="70" y="103"/>
                      </a:lnTo>
                      <a:lnTo>
                        <a:pt x="60" y="110"/>
                      </a:lnTo>
                      <a:lnTo>
                        <a:pt x="52" y="116"/>
                      </a:lnTo>
                      <a:lnTo>
                        <a:pt x="44" y="123"/>
                      </a:lnTo>
                      <a:lnTo>
                        <a:pt x="37" y="131"/>
                      </a:lnTo>
                      <a:lnTo>
                        <a:pt x="27" y="137"/>
                      </a:lnTo>
                      <a:lnTo>
                        <a:pt x="20" y="144"/>
                      </a:lnTo>
                      <a:lnTo>
                        <a:pt x="9" y="149"/>
                      </a:lnTo>
                      <a:lnTo>
                        <a:pt x="0" y="155"/>
                      </a:lnTo>
                      <a:lnTo>
                        <a:pt x="6" y="145"/>
                      </a:lnTo>
                      <a:lnTo>
                        <a:pt x="13" y="137"/>
                      </a:lnTo>
                      <a:lnTo>
                        <a:pt x="20" y="128"/>
                      </a:lnTo>
                      <a:lnTo>
                        <a:pt x="27" y="120"/>
                      </a:lnTo>
                      <a:lnTo>
                        <a:pt x="34" y="111"/>
                      </a:lnTo>
                      <a:lnTo>
                        <a:pt x="42" y="103"/>
                      </a:lnTo>
                      <a:lnTo>
                        <a:pt x="49" y="94"/>
                      </a:lnTo>
                      <a:lnTo>
                        <a:pt x="57" y="86"/>
                      </a:lnTo>
                      <a:lnTo>
                        <a:pt x="63" y="77"/>
                      </a:lnTo>
                      <a:lnTo>
                        <a:pt x="69" y="69"/>
                      </a:lnTo>
                      <a:lnTo>
                        <a:pt x="74" y="60"/>
                      </a:lnTo>
                      <a:lnTo>
                        <a:pt x="80" y="52"/>
                      </a:lnTo>
                      <a:lnTo>
                        <a:pt x="83" y="44"/>
                      </a:lnTo>
                      <a:lnTo>
                        <a:pt x="87" y="36"/>
                      </a:lnTo>
                      <a:lnTo>
                        <a:pt x="90" y="28"/>
                      </a:lnTo>
                      <a:lnTo>
                        <a:pt x="93" y="22"/>
                      </a:lnTo>
                      <a:lnTo>
                        <a:pt x="92" y="11"/>
                      </a:lnTo>
                      <a:lnTo>
                        <a:pt x="101" y="5"/>
                      </a:lnTo>
                      <a:lnTo>
                        <a:pt x="107" y="1"/>
                      </a:lnTo>
                      <a:lnTo>
                        <a:pt x="113" y="0"/>
                      </a:lnTo>
                      <a:lnTo>
                        <a:pt x="118" y="0"/>
                      </a:lnTo>
                      <a:lnTo>
                        <a:pt x="122" y="5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07" name="Freeform 65"/>
                <p:cNvSpPr>
                  <a:spLocks noChangeAspect="1"/>
                </p:cNvSpPr>
                <p:nvPr/>
              </p:nvSpPr>
              <p:spPr bwMode="auto">
                <a:xfrm rot="20745209" flipH="1">
                  <a:off x="4516" y="1075"/>
                  <a:ext cx="107" cy="175"/>
                </a:xfrm>
                <a:custGeom>
                  <a:avLst/>
                  <a:gdLst>
                    <a:gd name="T0" fmla="*/ 1 w 164"/>
                    <a:gd name="T1" fmla="*/ 1 h 349"/>
                    <a:gd name="T2" fmla="*/ 1 w 164"/>
                    <a:gd name="T3" fmla="*/ 1 h 349"/>
                    <a:gd name="T4" fmla="*/ 1 w 164"/>
                    <a:gd name="T5" fmla="*/ 1 h 349"/>
                    <a:gd name="T6" fmla="*/ 1 w 164"/>
                    <a:gd name="T7" fmla="*/ 1 h 349"/>
                    <a:gd name="T8" fmla="*/ 1 w 164"/>
                    <a:gd name="T9" fmla="*/ 1 h 349"/>
                    <a:gd name="T10" fmla="*/ 1 w 164"/>
                    <a:gd name="T11" fmla="*/ 1 h 349"/>
                    <a:gd name="T12" fmla="*/ 1 w 164"/>
                    <a:gd name="T13" fmla="*/ 1 h 349"/>
                    <a:gd name="T14" fmla="*/ 1 w 164"/>
                    <a:gd name="T15" fmla="*/ 1 h 349"/>
                    <a:gd name="T16" fmla="*/ 1 w 164"/>
                    <a:gd name="T17" fmla="*/ 1 h 349"/>
                    <a:gd name="T18" fmla="*/ 1 w 164"/>
                    <a:gd name="T19" fmla="*/ 1 h 349"/>
                    <a:gd name="T20" fmla="*/ 1 w 164"/>
                    <a:gd name="T21" fmla="*/ 1 h 349"/>
                    <a:gd name="T22" fmla="*/ 1 w 164"/>
                    <a:gd name="T23" fmla="*/ 1 h 349"/>
                    <a:gd name="T24" fmla="*/ 1 w 164"/>
                    <a:gd name="T25" fmla="*/ 1 h 349"/>
                    <a:gd name="T26" fmla="*/ 1 w 164"/>
                    <a:gd name="T27" fmla="*/ 1 h 349"/>
                    <a:gd name="T28" fmla="*/ 1 w 164"/>
                    <a:gd name="T29" fmla="*/ 1 h 349"/>
                    <a:gd name="T30" fmla="*/ 1 w 164"/>
                    <a:gd name="T31" fmla="*/ 1 h 349"/>
                    <a:gd name="T32" fmla="*/ 1 w 164"/>
                    <a:gd name="T33" fmla="*/ 1 h 349"/>
                    <a:gd name="T34" fmla="*/ 1 w 164"/>
                    <a:gd name="T35" fmla="*/ 1 h 349"/>
                    <a:gd name="T36" fmla="*/ 1 w 164"/>
                    <a:gd name="T37" fmla="*/ 1 h 349"/>
                    <a:gd name="T38" fmla="*/ 1 w 164"/>
                    <a:gd name="T39" fmla="*/ 1 h 349"/>
                    <a:gd name="T40" fmla="*/ 1 w 164"/>
                    <a:gd name="T41" fmla="*/ 1 h 349"/>
                    <a:gd name="T42" fmla="*/ 1 w 164"/>
                    <a:gd name="T43" fmla="*/ 1 h 349"/>
                    <a:gd name="T44" fmla="*/ 1 w 164"/>
                    <a:gd name="T45" fmla="*/ 1 h 349"/>
                    <a:gd name="T46" fmla="*/ 1 w 164"/>
                    <a:gd name="T47" fmla="*/ 1 h 349"/>
                    <a:gd name="T48" fmla="*/ 1 w 164"/>
                    <a:gd name="T49" fmla="*/ 1 h 349"/>
                    <a:gd name="T50" fmla="*/ 1 w 164"/>
                    <a:gd name="T51" fmla="*/ 1 h 349"/>
                    <a:gd name="T52" fmla="*/ 1 w 164"/>
                    <a:gd name="T53" fmla="*/ 1 h 349"/>
                    <a:gd name="T54" fmla="*/ 1 w 164"/>
                    <a:gd name="T55" fmla="*/ 1 h 349"/>
                    <a:gd name="T56" fmla="*/ 1 w 164"/>
                    <a:gd name="T57" fmla="*/ 1 h 349"/>
                    <a:gd name="T58" fmla="*/ 1 w 164"/>
                    <a:gd name="T59" fmla="*/ 1 h 349"/>
                    <a:gd name="T60" fmla="*/ 1 w 164"/>
                    <a:gd name="T61" fmla="*/ 1 h 349"/>
                    <a:gd name="T62" fmla="*/ 1 w 164"/>
                    <a:gd name="T63" fmla="*/ 1 h 349"/>
                    <a:gd name="T64" fmla="*/ 1 w 164"/>
                    <a:gd name="T65" fmla="*/ 1 h 349"/>
                    <a:gd name="T66" fmla="*/ 1 w 164"/>
                    <a:gd name="T67" fmla="*/ 1 h 349"/>
                    <a:gd name="T68" fmla="*/ 1 w 164"/>
                    <a:gd name="T69" fmla="*/ 1 h 349"/>
                    <a:gd name="T70" fmla="*/ 1 w 164"/>
                    <a:gd name="T71" fmla="*/ 1 h 349"/>
                    <a:gd name="T72" fmla="*/ 1 w 164"/>
                    <a:gd name="T73" fmla="*/ 1 h 349"/>
                    <a:gd name="T74" fmla="*/ 0 w 164"/>
                    <a:gd name="T75" fmla="*/ 1 h 349"/>
                    <a:gd name="T76" fmla="*/ 1 w 164"/>
                    <a:gd name="T77" fmla="*/ 1 h 349"/>
                    <a:gd name="T78" fmla="*/ 1 w 164"/>
                    <a:gd name="T79" fmla="*/ 1 h 349"/>
                    <a:gd name="T80" fmla="*/ 1 w 164"/>
                    <a:gd name="T81" fmla="*/ 1 h 349"/>
                    <a:gd name="T82" fmla="*/ 1 w 164"/>
                    <a:gd name="T83" fmla="*/ 1 h 349"/>
                    <a:gd name="T84" fmla="*/ 1 w 164"/>
                    <a:gd name="T85" fmla="*/ 1 h 349"/>
                    <a:gd name="T86" fmla="*/ 1 w 164"/>
                    <a:gd name="T87" fmla="*/ 0 h 34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64" h="349">
                      <a:moveTo>
                        <a:pt x="89" y="1"/>
                      </a:moveTo>
                      <a:lnTo>
                        <a:pt x="95" y="31"/>
                      </a:lnTo>
                      <a:lnTo>
                        <a:pt x="96" y="36"/>
                      </a:lnTo>
                      <a:lnTo>
                        <a:pt x="99" y="43"/>
                      </a:lnTo>
                      <a:lnTo>
                        <a:pt x="103" y="50"/>
                      </a:lnTo>
                      <a:lnTo>
                        <a:pt x="106" y="57"/>
                      </a:lnTo>
                      <a:lnTo>
                        <a:pt x="108" y="63"/>
                      </a:lnTo>
                      <a:lnTo>
                        <a:pt x="112" y="70"/>
                      </a:lnTo>
                      <a:lnTo>
                        <a:pt x="114" y="78"/>
                      </a:lnTo>
                      <a:lnTo>
                        <a:pt x="118" y="88"/>
                      </a:lnTo>
                      <a:lnTo>
                        <a:pt x="78" y="53"/>
                      </a:lnTo>
                      <a:lnTo>
                        <a:pt x="78" y="62"/>
                      </a:lnTo>
                      <a:lnTo>
                        <a:pt x="80" y="71"/>
                      </a:lnTo>
                      <a:lnTo>
                        <a:pt x="82" y="80"/>
                      </a:lnTo>
                      <a:lnTo>
                        <a:pt x="86" y="91"/>
                      </a:lnTo>
                      <a:lnTo>
                        <a:pt x="89" y="100"/>
                      </a:lnTo>
                      <a:lnTo>
                        <a:pt x="93" y="109"/>
                      </a:lnTo>
                      <a:lnTo>
                        <a:pt x="97" y="118"/>
                      </a:lnTo>
                      <a:lnTo>
                        <a:pt x="102" y="128"/>
                      </a:lnTo>
                      <a:lnTo>
                        <a:pt x="105" y="137"/>
                      </a:lnTo>
                      <a:lnTo>
                        <a:pt x="110" y="146"/>
                      </a:lnTo>
                      <a:lnTo>
                        <a:pt x="114" y="155"/>
                      </a:lnTo>
                      <a:lnTo>
                        <a:pt x="119" y="165"/>
                      </a:lnTo>
                      <a:lnTo>
                        <a:pt x="123" y="174"/>
                      </a:lnTo>
                      <a:lnTo>
                        <a:pt x="128" y="183"/>
                      </a:lnTo>
                      <a:lnTo>
                        <a:pt x="131" y="193"/>
                      </a:lnTo>
                      <a:lnTo>
                        <a:pt x="136" y="204"/>
                      </a:lnTo>
                      <a:lnTo>
                        <a:pt x="133" y="205"/>
                      </a:lnTo>
                      <a:lnTo>
                        <a:pt x="132" y="210"/>
                      </a:lnTo>
                      <a:lnTo>
                        <a:pt x="130" y="218"/>
                      </a:lnTo>
                      <a:lnTo>
                        <a:pt x="130" y="227"/>
                      </a:lnTo>
                      <a:lnTo>
                        <a:pt x="133" y="236"/>
                      </a:lnTo>
                      <a:lnTo>
                        <a:pt x="139" y="248"/>
                      </a:lnTo>
                      <a:lnTo>
                        <a:pt x="141" y="253"/>
                      </a:lnTo>
                      <a:lnTo>
                        <a:pt x="145" y="259"/>
                      </a:lnTo>
                      <a:lnTo>
                        <a:pt x="147" y="266"/>
                      </a:lnTo>
                      <a:lnTo>
                        <a:pt x="150" y="272"/>
                      </a:lnTo>
                      <a:lnTo>
                        <a:pt x="153" y="278"/>
                      </a:lnTo>
                      <a:lnTo>
                        <a:pt x="155" y="285"/>
                      </a:lnTo>
                      <a:lnTo>
                        <a:pt x="157" y="291"/>
                      </a:lnTo>
                      <a:lnTo>
                        <a:pt x="159" y="297"/>
                      </a:lnTo>
                      <a:lnTo>
                        <a:pt x="160" y="303"/>
                      </a:lnTo>
                      <a:lnTo>
                        <a:pt x="162" y="309"/>
                      </a:lnTo>
                      <a:lnTo>
                        <a:pt x="163" y="314"/>
                      </a:lnTo>
                      <a:lnTo>
                        <a:pt x="164" y="320"/>
                      </a:lnTo>
                      <a:lnTo>
                        <a:pt x="153" y="314"/>
                      </a:lnTo>
                      <a:lnTo>
                        <a:pt x="146" y="306"/>
                      </a:lnTo>
                      <a:lnTo>
                        <a:pt x="141" y="300"/>
                      </a:lnTo>
                      <a:lnTo>
                        <a:pt x="138" y="294"/>
                      </a:lnTo>
                      <a:lnTo>
                        <a:pt x="134" y="288"/>
                      </a:lnTo>
                      <a:lnTo>
                        <a:pt x="132" y="283"/>
                      </a:lnTo>
                      <a:lnTo>
                        <a:pt x="124" y="270"/>
                      </a:lnTo>
                      <a:lnTo>
                        <a:pt x="118" y="262"/>
                      </a:lnTo>
                      <a:lnTo>
                        <a:pt x="110" y="255"/>
                      </a:lnTo>
                      <a:lnTo>
                        <a:pt x="101" y="257"/>
                      </a:lnTo>
                      <a:lnTo>
                        <a:pt x="102" y="267"/>
                      </a:lnTo>
                      <a:lnTo>
                        <a:pt x="103" y="278"/>
                      </a:lnTo>
                      <a:lnTo>
                        <a:pt x="103" y="289"/>
                      </a:lnTo>
                      <a:lnTo>
                        <a:pt x="104" y="302"/>
                      </a:lnTo>
                      <a:lnTo>
                        <a:pt x="102" y="313"/>
                      </a:lnTo>
                      <a:lnTo>
                        <a:pt x="101" y="326"/>
                      </a:lnTo>
                      <a:lnTo>
                        <a:pt x="97" y="337"/>
                      </a:lnTo>
                      <a:lnTo>
                        <a:pt x="95" y="349"/>
                      </a:lnTo>
                      <a:lnTo>
                        <a:pt x="94" y="345"/>
                      </a:lnTo>
                      <a:lnTo>
                        <a:pt x="92" y="336"/>
                      </a:lnTo>
                      <a:lnTo>
                        <a:pt x="89" y="328"/>
                      </a:lnTo>
                      <a:lnTo>
                        <a:pt x="88" y="320"/>
                      </a:lnTo>
                      <a:lnTo>
                        <a:pt x="86" y="311"/>
                      </a:lnTo>
                      <a:lnTo>
                        <a:pt x="85" y="303"/>
                      </a:lnTo>
                      <a:lnTo>
                        <a:pt x="82" y="293"/>
                      </a:lnTo>
                      <a:lnTo>
                        <a:pt x="80" y="283"/>
                      </a:lnTo>
                      <a:lnTo>
                        <a:pt x="78" y="272"/>
                      </a:lnTo>
                      <a:lnTo>
                        <a:pt x="77" y="263"/>
                      </a:lnTo>
                      <a:lnTo>
                        <a:pt x="75" y="253"/>
                      </a:lnTo>
                      <a:lnTo>
                        <a:pt x="73" y="243"/>
                      </a:lnTo>
                      <a:lnTo>
                        <a:pt x="71" y="234"/>
                      </a:lnTo>
                      <a:lnTo>
                        <a:pt x="71" y="227"/>
                      </a:lnTo>
                      <a:lnTo>
                        <a:pt x="49" y="239"/>
                      </a:lnTo>
                      <a:lnTo>
                        <a:pt x="46" y="228"/>
                      </a:lnTo>
                      <a:lnTo>
                        <a:pt x="45" y="219"/>
                      </a:lnTo>
                      <a:lnTo>
                        <a:pt x="45" y="210"/>
                      </a:lnTo>
                      <a:lnTo>
                        <a:pt x="45" y="201"/>
                      </a:lnTo>
                      <a:lnTo>
                        <a:pt x="44" y="191"/>
                      </a:lnTo>
                      <a:lnTo>
                        <a:pt x="44" y="182"/>
                      </a:lnTo>
                      <a:lnTo>
                        <a:pt x="44" y="173"/>
                      </a:lnTo>
                      <a:lnTo>
                        <a:pt x="44" y="164"/>
                      </a:lnTo>
                      <a:lnTo>
                        <a:pt x="43" y="154"/>
                      </a:lnTo>
                      <a:lnTo>
                        <a:pt x="43" y="144"/>
                      </a:lnTo>
                      <a:lnTo>
                        <a:pt x="42" y="135"/>
                      </a:lnTo>
                      <a:lnTo>
                        <a:pt x="42" y="127"/>
                      </a:lnTo>
                      <a:lnTo>
                        <a:pt x="41" y="117"/>
                      </a:lnTo>
                      <a:lnTo>
                        <a:pt x="39" y="109"/>
                      </a:lnTo>
                      <a:lnTo>
                        <a:pt x="38" y="101"/>
                      </a:lnTo>
                      <a:lnTo>
                        <a:pt x="37" y="94"/>
                      </a:lnTo>
                      <a:lnTo>
                        <a:pt x="34" y="96"/>
                      </a:lnTo>
                      <a:lnTo>
                        <a:pt x="30" y="101"/>
                      </a:lnTo>
                      <a:lnTo>
                        <a:pt x="28" y="106"/>
                      </a:lnTo>
                      <a:lnTo>
                        <a:pt x="26" y="113"/>
                      </a:lnTo>
                      <a:lnTo>
                        <a:pt x="24" y="120"/>
                      </a:lnTo>
                      <a:lnTo>
                        <a:pt x="23" y="128"/>
                      </a:lnTo>
                      <a:lnTo>
                        <a:pt x="20" y="137"/>
                      </a:lnTo>
                      <a:lnTo>
                        <a:pt x="19" y="146"/>
                      </a:lnTo>
                      <a:lnTo>
                        <a:pt x="17" y="154"/>
                      </a:lnTo>
                      <a:lnTo>
                        <a:pt x="15" y="162"/>
                      </a:lnTo>
                      <a:lnTo>
                        <a:pt x="12" y="169"/>
                      </a:lnTo>
                      <a:lnTo>
                        <a:pt x="11" y="175"/>
                      </a:lnTo>
                      <a:lnTo>
                        <a:pt x="7" y="184"/>
                      </a:lnTo>
                      <a:lnTo>
                        <a:pt x="2" y="187"/>
                      </a:lnTo>
                      <a:lnTo>
                        <a:pt x="2" y="176"/>
                      </a:lnTo>
                      <a:lnTo>
                        <a:pt x="2" y="166"/>
                      </a:lnTo>
                      <a:lnTo>
                        <a:pt x="1" y="156"/>
                      </a:lnTo>
                      <a:lnTo>
                        <a:pt x="1" y="147"/>
                      </a:lnTo>
                      <a:lnTo>
                        <a:pt x="0" y="137"/>
                      </a:lnTo>
                      <a:lnTo>
                        <a:pt x="0" y="127"/>
                      </a:lnTo>
                      <a:lnTo>
                        <a:pt x="0" y="117"/>
                      </a:lnTo>
                      <a:lnTo>
                        <a:pt x="1" y="108"/>
                      </a:lnTo>
                      <a:lnTo>
                        <a:pt x="1" y="97"/>
                      </a:lnTo>
                      <a:lnTo>
                        <a:pt x="3" y="87"/>
                      </a:lnTo>
                      <a:lnTo>
                        <a:pt x="6" y="77"/>
                      </a:lnTo>
                      <a:lnTo>
                        <a:pt x="9" y="69"/>
                      </a:lnTo>
                      <a:lnTo>
                        <a:pt x="12" y="60"/>
                      </a:lnTo>
                      <a:lnTo>
                        <a:pt x="19" y="53"/>
                      </a:lnTo>
                      <a:lnTo>
                        <a:pt x="27" y="47"/>
                      </a:lnTo>
                      <a:lnTo>
                        <a:pt x="37" y="42"/>
                      </a:lnTo>
                      <a:lnTo>
                        <a:pt x="41" y="33"/>
                      </a:lnTo>
                      <a:lnTo>
                        <a:pt x="45" y="26"/>
                      </a:lnTo>
                      <a:lnTo>
                        <a:pt x="50" y="19"/>
                      </a:lnTo>
                      <a:lnTo>
                        <a:pt x="54" y="15"/>
                      </a:lnTo>
                      <a:lnTo>
                        <a:pt x="62" y="7"/>
                      </a:lnTo>
                      <a:lnTo>
                        <a:pt x="71" y="4"/>
                      </a:lnTo>
                      <a:lnTo>
                        <a:pt x="77" y="0"/>
                      </a:lnTo>
                      <a:lnTo>
                        <a:pt x="84" y="0"/>
                      </a:lnTo>
                      <a:lnTo>
                        <a:pt x="87" y="0"/>
                      </a:lnTo>
                      <a:lnTo>
                        <a:pt x="89" y="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08" name="Freeform 66"/>
                <p:cNvSpPr>
                  <a:spLocks noChangeAspect="1"/>
                </p:cNvSpPr>
                <p:nvPr/>
              </p:nvSpPr>
              <p:spPr bwMode="auto">
                <a:xfrm rot="20745209" flipH="1">
                  <a:off x="5000" y="1130"/>
                  <a:ext cx="57" cy="50"/>
                </a:xfrm>
                <a:custGeom>
                  <a:avLst/>
                  <a:gdLst>
                    <a:gd name="T0" fmla="*/ 1 w 87"/>
                    <a:gd name="T1" fmla="*/ 0 h 99"/>
                    <a:gd name="T2" fmla="*/ 1 w 87"/>
                    <a:gd name="T3" fmla="*/ 1 h 99"/>
                    <a:gd name="T4" fmla="*/ 1 w 87"/>
                    <a:gd name="T5" fmla="*/ 1 h 99"/>
                    <a:gd name="T6" fmla="*/ 1 w 87"/>
                    <a:gd name="T7" fmla="*/ 1 h 99"/>
                    <a:gd name="T8" fmla="*/ 1 w 87"/>
                    <a:gd name="T9" fmla="*/ 1 h 99"/>
                    <a:gd name="T10" fmla="*/ 1 w 87"/>
                    <a:gd name="T11" fmla="*/ 1 h 99"/>
                    <a:gd name="T12" fmla="*/ 1 w 87"/>
                    <a:gd name="T13" fmla="*/ 1 h 99"/>
                    <a:gd name="T14" fmla="*/ 1 w 87"/>
                    <a:gd name="T15" fmla="*/ 1 h 99"/>
                    <a:gd name="T16" fmla="*/ 1 w 87"/>
                    <a:gd name="T17" fmla="*/ 1 h 99"/>
                    <a:gd name="T18" fmla="*/ 1 w 87"/>
                    <a:gd name="T19" fmla="*/ 1 h 99"/>
                    <a:gd name="T20" fmla="*/ 1 w 87"/>
                    <a:gd name="T21" fmla="*/ 1 h 99"/>
                    <a:gd name="T22" fmla="*/ 1 w 87"/>
                    <a:gd name="T23" fmla="*/ 1 h 99"/>
                    <a:gd name="T24" fmla="*/ 1 w 87"/>
                    <a:gd name="T25" fmla="*/ 1 h 99"/>
                    <a:gd name="T26" fmla="*/ 1 w 87"/>
                    <a:gd name="T27" fmla="*/ 1 h 99"/>
                    <a:gd name="T28" fmla="*/ 1 w 87"/>
                    <a:gd name="T29" fmla="*/ 1 h 99"/>
                    <a:gd name="T30" fmla="*/ 1 w 87"/>
                    <a:gd name="T31" fmla="*/ 1 h 99"/>
                    <a:gd name="T32" fmla="*/ 1 w 87"/>
                    <a:gd name="T33" fmla="*/ 1 h 99"/>
                    <a:gd name="T34" fmla="*/ 1 w 87"/>
                    <a:gd name="T35" fmla="*/ 1 h 99"/>
                    <a:gd name="T36" fmla="*/ 1 w 87"/>
                    <a:gd name="T37" fmla="*/ 1 h 99"/>
                    <a:gd name="T38" fmla="*/ 1 w 87"/>
                    <a:gd name="T39" fmla="*/ 1 h 99"/>
                    <a:gd name="T40" fmla="*/ 1 w 87"/>
                    <a:gd name="T41" fmla="*/ 1 h 99"/>
                    <a:gd name="T42" fmla="*/ 1 w 87"/>
                    <a:gd name="T43" fmla="*/ 1 h 99"/>
                    <a:gd name="T44" fmla="*/ 1 w 87"/>
                    <a:gd name="T45" fmla="*/ 1 h 99"/>
                    <a:gd name="T46" fmla="*/ 1 w 87"/>
                    <a:gd name="T47" fmla="*/ 1 h 99"/>
                    <a:gd name="T48" fmla="*/ 1 w 87"/>
                    <a:gd name="T49" fmla="*/ 1 h 99"/>
                    <a:gd name="T50" fmla="*/ 1 w 87"/>
                    <a:gd name="T51" fmla="*/ 1 h 99"/>
                    <a:gd name="T52" fmla="*/ 1 w 87"/>
                    <a:gd name="T53" fmla="*/ 1 h 99"/>
                    <a:gd name="T54" fmla="*/ 1 w 87"/>
                    <a:gd name="T55" fmla="*/ 1 h 99"/>
                    <a:gd name="T56" fmla="*/ 1 w 87"/>
                    <a:gd name="T57" fmla="*/ 1 h 99"/>
                    <a:gd name="T58" fmla="*/ 1 w 87"/>
                    <a:gd name="T59" fmla="*/ 1 h 99"/>
                    <a:gd name="T60" fmla="*/ 1 w 87"/>
                    <a:gd name="T61" fmla="*/ 1 h 99"/>
                    <a:gd name="T62" fmla="*/ 1 w 87"/>
                    <a:gd name="T63" fmla="*/ 1 h 99"/>
                    <a:gd name="T64" fmla="*/ 1 w 87"/>
                    <a:gd name="T65" fmla="*/ 1 h 99"/>
                    <a:gd name="T66" fmla="*/ 1 w 87"/>
                    <a:gd name="T67" fmla="*/ 1 h 99"/>
                    <a:gd name="T68" fmla="*/ 0 w 87"/>
                    <a:gd name="T69" fmla="*/ 1 h 99"/>
                    <a:gd name="T70" fmla="*/ 1 w 87"/>
                    <a:gd name="T71" fmla="*/ 1 h 99"/>
                    <a:gd name="T72" fmla="*/ 1 w 87"/>
                    <a:gd name="T73" fmla="*/ 1 h 99"/>
                    <a:gd name="T74" fmla="*/ 1 w 87"/>
                    <a:gd name="T75" fmla="*/ 1 h 99"/>
                    <a:gd name="T76" fmla="*/ 1 w 87"/>
                    <a:gd name="T77" fmla="*/ 1 h 99"/>
                    <a:gd name="T78" fmla="*/ 1 w 87"/>
                    <a:gd name="T79" fmla="*/ 1 h 99"/>
                    <a:gd name="T80" fmla="*/ 1 w 87"/>
                    <a:gd name="T81" fmla="*/ 1 h 99"/>
                    <a:gd name="T82" fmla="*/ 1 w 87"/>
                    <a:gd name="T83" fmla="*/ 1 h 99"/>
                    <a:gd name="T84" fmla="*/ 1 w 87"/>
                    <a:gd name="T85" fmla="*/ 0 h 9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87" h="99">
                      <a:moveTo>
                        <a:pt x="70" y="0"/>
                      </a:moveTo>
                      <a:lnTo>
                        <a:pt x="70" y="10"/>
                      </a:lnTo>
                      <a:lnTo>
                        <a:pt x="73" y="21"/>
                      </a:lnTo>
                      <a:lnTo>
                        <a:pt x="76" y="33"/>
                      </a:lnTo>
                      <a:lnTo>
                        <a:pt x="80" y="44"/>
                      </a:lnTo>
                      <a:lnTo>
                        <a:pt x="84" y="55"/>
                      </a:lnTo>
                      <a:lnTo>
                        <a:pt x="87" y="68"/>
                      </a:lnTo>
                      <a:lnTo>
                        <a:pt x="87" y="73"/>
                      </a:lnTo>
                      <a:lnTo>
                        <a:pt x="87" y="79"/>
                      </a:lnTo>
                      <a:lnTo>
                        <a:pt x="87" y="86"/>
                      </a:lnTo>
                      <a:lnTo>
                        <a:pt x="87" y="92"/>
                      </a:lnTo>
                      <a:lnTo>
                        <a:pt x="80" y="85"/>
                      </a:lnTo>
                      <a:lnTo>
                        <a:pt x="75" y="78"/>
                      </a:lnTo>
                      <a:lnTo>
                        <a:pt x="70" y="70"/>
                      </a:lnTo>
                      <a:lnTo>
                        <a:pt x="66" y="63"/>
                      </a:lnTo>
                      <a:lnTo>
                        <a:pt x="60" y="55"/>
                      </a:lnTo>
                      <a:lnTo>
                        <a:pt x="54" y="48"/>
                      </a:lnTo>
                      <a:lnTo>
                        <a:pt x="47" y="42"/>
                      </a:lnTo>
                      <a:lnTo>
                        <a:pt x="41" y="35"/>
                      </a:lnTo>
                      <a:lnTo>
                        <a:pt x="34" y="43"/>
                      </a:lnTo>
                      <a:lnTo>
                        <a:pt x="29" y="51"/>
                      </a:lnTo>
                      <a:lnTo>
                        <a:pt x="26" y="59"/>
                      </a:lnTo>
                      <a:lnTo>
                        <a:pt x="25" y="66"/>
                      </a:lnTo>
                      <a:lnTo>
                        <a:pt x="24" y="73"/>
                      </a:lnTo>
                      <a:lnTo>
                        <a:pt x="24" y="81"/>
                      </a:lnTo>
                      <a:lnTo>
                        <a:pt x="24" y="89"/>
                      </a:lnTo>
                      <a:lnTo>
                        <a:pt x="24" y="99"/>
                      </a:lnTo>
                      <a:lnTo>
                        <a:pt x="15" y="92"/>
                      </a:lnTo>
                      <a:lnTo>
                        <a:pt x="10" y="85"/>
                      </a:lnTo>
                      <a:lnTo>
                        <a:pt x="9" y="74"/>
                      </a:lnTo>
                      <a:lnTo>
                        <a:pt x="9" y="64"/>
                      </a:lnTo>
                      <a:lnTo>
                        <a:pt x="9" y="53"/>
                      </a:lnTo>
                      <a:lnTo>
                        <a:pt x="9" y="43"/>
                      </a:lnTo>
                      <a:lnTo>
                        <a:pt x="6" y="33"/>
                      </a:lnTo>
                      <a:lnTo>
                        <a:pt x="0" y="24"/>
                      </a:lnTo>
                      <a:lnTo>
                        <a:pt x="8" y="24"/>
                      </a:lnTo>
                      <a:lnTo>
                        <a:pt x="18" y="24"/>
                      </a:lnTo>
                      <a:lnTo>
                        <a:pt x="27" y="20"/>
                      </a:lnTo>
                      <a:lnTo>
                        <a:pt x="37" y="18"/>
                      </a:lnTo>
                      <a:lnTo>
                        <a:pt x="45" y="13"/>
                      </a:lnTo>
                      <a:lnTo>
                        <a:pt x="54" y="9"/>
                      </a:lnTo>
                      <a:lnTo>
                        <a:pt x="62" y="3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09" name="Freeform 67"/>
                <p:cNvSpPr>
                  <a:spLocks noChangeAspect="1"/>
                </p:cNvSpPr>
                <p:nvPr/>
              </p:nvSpPr>
              <p:spPr bwMode="auto">
                <a:xfrm rot="20745209" flipH="1">
                  <a:off x="4633" y="1060"/>
                  <a:ext cx="109" cy="153"/>
                </a:xfrm>
                <a:custGeom>
                  <a:avLst/>
                  <a:gdLst>
                    <a:gd name="T0" fmla="*/ 1 w 167"/>
                    <a:gd name="T1" fmla="*/ 1 h 306"/>
                    <a:gd name="T2" fmla="*/ 1 w 167"/>
                    <a:gd name="T3" fmla="*/ 0 h 306"/>
                    <a:gd name="T4" fmla="*/ 1 w 167"/>
                    <a:gd name="T5" fmla="*/ 1 h 306"/>
                    <a:gd name="T6" fmla="*/ 1 w 167"/>
                    <a:gd name="T7" fmla="*/ 1 h 306"/>
                    <a:gd name="T8" fmla="*/ 1 w 167"/>
                    <a:gd name="T9" fmla="*/ 1 h 306"/>
                    <a:gd name="T10" fmla="*/ 1 w 167"/>
                    <a:gd name="T11" fmla="*/ 1 h 306"/>
                    <a:gd name="T12" fmla="*/ 1 w 167"/>
                    <a:gd name="T13" fmla="*/ 1 h 306"/>
                    <a:gd name="T14" fmla="*/ 1 w 167"/>
                    <a:gd name="T15" fmla="*/ 1 h 306"/>
                    <a:gd name="T16" fmla="*/ 1 w 167"/>
                    <a:gd name="T17" fmla="*/ 1 h 306"/>
                    <a:gd name="T18" fmla="*/ 1 w 167"/>
                    <a:gd name="T19" fmla="*/ 1 h 306"/>
                    <a:gd name="T20" fmla="*/ 1 w 167"/>
                    <a:gd name="T21" fmla="*/ 1 h 306"/>
                    <a:gd name="T22" fmla="*/ 1 w 167"/>
                    <a:gd name="T23" fmla="*/ 1 h 306"/>
                    <a:gd name="T24" fmla="*/ 1 w 167"/>
                    <a:gd name="T25" fmla="*/ 1 h 306"/>
                    <a:gd name="T26" fmla="*/ 1 w 167"/>
                    <a:gd name="T27" fmla="*/ 1 h 306"/>
                    <a:gd name="T28" fmla="*/ 1 w 167"/>
                    <a:gd name="T29" fmla="*/ 1 h 306"/>
                    <a:gd name="T30" fmla="*/ 1 w 167"/>
                    <a:gd name="T31" fmla="*/ 1 h 306"/>
                    <a:gd name="T32" fmla="*/ 1 w 167"/>
                    <a:gd name="T33" fmla="*/ 1 h 306"/>
                    <a:gd name="T34" fmla="*/ 1 w 167"/>
                    <a:gd name="T35" fmla="*/ 1 h 306"/>
                    <a:gd name="T36" fmla="*/ 1 w 167"/>
                    <a:gd name="T37" fmla="*/ 1 h 306"/>
                    <a:gd name="T38" fmla="*/ 1 w 167"/>
                    <a:gd name="T39" fmla="*/ 1 h 306"/>
                    <a:gd name="T40" fmla="*/ 1 w 167"/>
                    <a:gd name="T41" fmla="*/ 1 h 306"/>
                    <a:gd name="T42" fmla="*/ 1 w 167"/>
                    <a:gd name="T43" fmla="*/ 1 h 306"/>
                    <a:gd name="T44" fmla="*/ 1 w 167"/>
                    <a:gd name="T45" fmla="*/ 1 h 306"/>
                    <a:gd name="T46" fmla="*/ 1 w 167"/>
                    <a:gd name="T47" fmla="*/ 1 h 306"/>
                    <a:gd name="T48" fmla="*/ 1 w 167"/>
                    <a:gd name="T49" fmla="*/ 1 h 306"/>
                    <a:gd name="T50" fmla="*/ 1 w 167"/>
                    <a:gd name="T51" fmla="*/ 1 h 306"/>
                    <a:gd name="T52" fmla="*/ 1 w 167"/>
                    <a:gd name="T53" fmla="*/ 1 h 306"/>
                    <a:gd name="T54" fmla="*/ 1 w 167"/>
                    <a:gd name="T55" fmla="*/ 1 h 306"/>
                    <a:gd name="T56" fmla="*/ 1 w 167"/>
                    <a:gd name="T57" fmla="*/ 1 h 306"/>
                    <a:gd name="T58" fmla="*/ 1 w 167"/>
                    <a:gd name="T59" fmla="*/ 1 h 306"/>
                    <a:gd name="T60" fmla="*/ 1 w 167"/>
                    <a:gd name="T61" fmla="*/ 1 h 306"/>
                    <a:gd name="T62" fmla="*/ 1 w 167"/>
                    <a:gd name="T63" fmla="*/ 1 h 306"/>
                    <a:gd name="T64" fmla="*/ 1 w 167"/>
                    <a:gd name="T65" fmla="*/ 1 h 306"/>
                    <a:gd name="T66" fmla="*/ 1 w 167"/>
                    <a:gd name="T67" fmla="*/ 1 h 306"/>
                    <a:gd name="T68" fmla="*/ 1 w 167"/>
                    <a:gd name="T69" fmla="*/ 1 h 306"/>
                    <a:gd name="T70" fmla="*/ 1 w 167"/>
                    <a:gd name="T71" fmla="*/ 1 h 306"/>
                    <a:gd name="T72" fmla="*/ 1 w 167"/>
                    <a:gd name="T73" fmla="*/ 1 h 306"/>
                    <a:gd name="T74" fmla="*/ 1 w 167"/>
                    <a:gd name="T75" fmla="*/ 1 h 306"/>
                    <a:gd name="T76" fmla="*/ 1 w 167"/>
                    <a:gd name="T77" fmla="*/ 1 h 306"/>
                    <a:gd name="T78" fmla="*/ 1 w 167"/>
                    <a:gd name="T79" fmla="*/ 1 h 306"/>
                    <a:gd name="T80" fmla="*/ 1 w 167"/>
                    <a:gd name="T81" fmla="*/ 1 h 306"/>
                    <a:gd name="T82" fmla="*/ 0 w 167"/>
                    <a:gd name="T83" fmla="*/ 1 h 306"/>
                    <a:gd name="T84" fmla="*/ 1 w 167"/>
                    <a:gd name="T85" fmla="*/ 1 h 30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67" h="306">
                      <a:moveTo>
                        <a:pt x="34" y="22"/>
                      </a:moveTo>
                      <a:lnTo>
                        <a:pt x="87" y="0"/>
                      </a:lnTo>
                      <a:lnTo>
                        <a:pt x="115" y="5"/>
                      </a:lnTo>
                      <a:lnTo>
                        <a:pt x="167" y="115"/>
                      </a:lnTo>
                      <a:lnTo>
                        <a:pt x="165" y="114"/>
                      </a:lnTo>
                      <a:lnTo>
                        <a:pt x="160" y="112"/>
                      </a:lnTo>
                      <a:lnTo>
                        <a:pt x="152" y="109"/>
                      </a:lnTo>
                      <a:lnTo>
                        <a:pt x="145" y="109"/>
                      </a:lnTo>
                      <a:lnTo>
                        <a:pt x="136" y="109"/>
                      </a:lnTo>
                      <a:lnTo>
                        <a:pt x="130" y="112"/>
                      </a:lnTo>
                      <a:lnTo>
                        <a:pt x="126" y="116"/>
                      </a:lnTo>
                      <a:lnTo>
                        <a:pt x="127" y="126"/>
                      </a:lnTo>
                      <a:lnTo>
                        <a:pt x="127" y="133"/>
                      </a:lnTo>
                      <a:lnTo>
                        <a:pt x="127" y="143"/>
                      </a:lnTo>
                      <a:lnTo>
                        <a:pt x="127" y="148"/>
                      </a:lnTo>
                      <a:lnTo>
                        <a:pt x="128" y="153"/>
                      </a:lnTo>
                      <a:lnTo>
                        <a:pt x="129" y="160"/>
                      </a:lnTo>
                      <a:lnTo>
                        <a:pt x="130" y="167"/>
                      </a:lnTo>
                      <a:lnTo>
                        <a:pt x="130" y="174"/>
                      </a:lnTo>
                      <a:lnTo>
                        <a:pt x="132" y="180"/>
                      </a:lnTo>
                      <a:lnTo>
                        <a:pt x="132" y="187"/>
                      </a:lnTo>
                      <a:lnTo>
                        <a:pt x="135" y="195"/>
                      </a:lnTo>
                      <a:lnTo>
                        <a:pt x="136" y="202"/>
                      </a:lnTo>
                      <a:lnTo>
                        <a:pt x="138" y="210"/>
                      </a:lnTo>
                      <a:lnTo>
                        <a:pt x="139" y="218"/>
                      </a:lnTo>
                      <a:lnTo>
                        <a:pt x="141" y="226"/>
                      </a:lnTo>
                      <a:lnTo>
                        <a:pt x="141" y="232"/>
                      </a:lnTo>
                      <a:lnTo>
                        <a:pt x="144" y="239"/>
                      </a:lnTo>
                      <a:lnTo>
                        <a:pt x="144" y="246"/>
                      </a:lnTo>
                      <a:lnTo>
                        <a:pt x="146" y="253"/>
                      </a:lnTo>
                      <a:lnTo>
                        <a:pt x="146" y="258"/>
                      </a:lnTo>
                      <a:lnTo>
                        <a:pt x="148" y="265"/>
                      </a:lnTo>
                      <a:lnTo>
                        <a:pt x="148" y="271"/>
                      </a:lnTo>
                      <a:lnTo>
                        <a:pt x="150" y="278"/>
                      </a:lnTo>
                      <a:lnTo>
                        <a:pt x="152" y="287"/>
                      </a:lnTo>
                      <a:lnTo>
                        <a:pt x="154" y="293"/>
                      </a:lnTo>
                      <a:lnTo>
                        <a:pt x="155" y="298"/>
                      </a:lnTo>
                      <a:lnTo>
                        <a:pt x="156" y="300"/>
                      </a:lnTo>
                      <a:lnTo>
                        <a:pt x="115" y="260"/>
                      </a:lnTo>
                      <a:lnTo>
                        <a:pt x="93" y="306"/>
                      </a:lnTo>
                      <a:lnTo>
                        <a:pt x="52" y="237"/>
                      </a:lnTo>
                      <a:lnTo>
                        <a:pt x="0" y="86"/>
                      </a:lnTo>
                      <a:lnTo>
                        <a:pt x="34" y="22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10" name="Freeform 68"/>
                <p:cNvSpPr>
                  <a:spLocks noChangeAspect="1"/>
                </p:cNvSpPr>
                <p:nvPr/>
              </p:nvSpPr>
              <p:spPr bwMode="auto">
                <a:xfrm rot="20745209" flipH="1">
                  <a:off x="4633" y="1008"/>
                  <a:ext cx="198" cy="273"/>
                </a:xfrm>
                <a:custGeom>
                  <a:avLst/>
                  <a:gdLst>
                    <a:gd name="T0" fmla="*/ 1 w 303"/>
                    <a:gd name="T1" fmla="*/ 1 h 546"/>
                    <a:gd name="T2" fmla="*/ 1 w 303"/>
                    <a:gd name="T3" fmla="*/ 1 h 546"/>
                    <a:gd name="T4" fmla="*/ 1 w 303"/>
                    <a:gd name="T5" fmla="*/ 1 h 546"/>
                    <a:gd name="T6" fmla="*/ 1 w 303"/>
                    <a:gd name="T7" fmla="*/ 1 h 546"/>
                    <a:gd name="T8" fmla="*/ 1 w 303"/>
                    <a:gd name="T9" fmla="*/ 1 h 546"/>
                    <a:gd name="T10" fmla="*/ 1 w 303"/>
                    <a:gd name="T11" fmla="*/ 1 h 546"/>
                    <a:gd name="T12" fmla="*/ 1 w 303"/>
                    <a:gd name="T13" fmla="*/ 1 h 546"/>
                    <a:gd name="T14" fmla="*/ 1 w 303"/>
                    <a:gd name="T15" fmla="*/ 1 h 546"/>
                    <a:gd name="T16" fmla="*/ 1 w 303"/>
                    <a:gd name="T17" fmla="*/ 1 h 546"/>
                    <a:gd name="T18" fmla="*/ 1 w 303"/>
                    <a:gd name="T19" fmla="*/ 1 h 546"/>
                    <a:gd name="T20" fmla="*/ 1 w 303"/>
                    <a:gd name="T21" fmla="*/ 1 h 546"/>
                    <a:gd name="T22" fmla="*/ 1 w 303"/>
                    <a:gd name="T23" fmla="*/ 1 h 546"/>
                    <a:gd name="T24" fmla="*/ 1 w 303"/>
                    <a:gd name="T25" fmla="*/ 1 h 546"/>
                    <a:gd name="T26" fmla="*/ 1 w 303"/>
                    <a:gd name="T27" fmla="*/ 1 h 546"/>
                    <a:gd name="T28" fmla="*/ 1 w 303"/>
                    <a:gd name="T29" fmla="*/ 1 h 546"/>
                    <a:gd name="T30" fmla="*/ 1 w 303"/>
                    <a:gd name="T31" fmla="*/ 1 h 546"/>
                    <a:gd name="T32" fmla="*/ 1 w 303"/>
                    <a:gd name="T33" fmla="*/ 1 h 546"/>
                    <a:gd name="T34" fmla="*/ 1 w 303"/>
                    <a:gd name="T35" fmla="*/ 1 h 546"/>
                    <a:gd name="T36" fmla="*/ 1 w 303"/>
                    <a:gd name="T37" fmla="*/ 1 h 546"/>
                    <a:gd name="T38" fmla="*/ 1 w 303"/>
                    <a:gd name="T39" fmla="*/ 1 h 546"/>
                    <a:gd name="T40" fmla="*/ 1 w 303"/>
                    <a:gd name="T41" fmla="*/ 1 h 546"/>
                    <a:gd name="T42" fmla="*/ 1 w 303"/>
                    <a:gd name="T43" fmla="*/ 1 h 546"/>
                    <a:gd name="T44" fmla="*/ 1 w 303"/>
                    <a:gd name="T45" fmla="*/ 1 h 546"/>
                    <a:gd name="T46" fmla="*/ 1 w 303"/>
                    <a:gd name="T47" fmla="*/ 1 h 546"/>
                    <a:gd name="T48" fmla="*/ 1 w 303"/>
                    <a:gd name="T49" fmla="*/ 1 h 546"/>
                    <a:gd name="T50" fmla="*/ 1 w 303"/>
                    <a:gd name="T51" fmla="*/ 1 h 546"/>
                    <a:gd name="T52" fmla="*/ 1 w 303"/>
                    <a:gd name="T53" fmla="*/ 1 h 546"/>
                    <a:gd name="T54" fmla="*/ 1 w 303"/>
                    <a:gd name="T55" fmla="*/ 1 h 546"/>
                    <a:gd name="T56" fmla="*/ 1 w 303"/>
                    <a:gd name="T57" fmla="*/ 1 h 546"/>
                    <a:gd name="T58" fmla="*/ 1 w 303"/>
                    <a:gd name="T59" fmla="*/ 1 h 546"/>
                    <a:gd name="T60" fmla="*/ 1 w 303"/>
                    <a:gd name="T61" fmla="*/ 1 h 546"/>
                    <a:gd name="T62" fmla="*/ 1 w 303"/>
                    <a:gd name="T63" fmla="*/ 1 h 546"/>
                    <a:gd name="T64" fmla="*/ 1 w 303"/>
                    <a:gd name="T65" fmla="*/ 1 h 546"/>
                    <a:gd name="T66" fmla="*/ 1 w 303"/>
                    <a:gd name="T67" fmla="*/ 1 h 546"/>
                    <a:gd name="T68" fmla="*/ 1 w 303"/>
                    <a:gd name="T69" fmla="*/ 1 h 546"/>
                    <a:gd name="T70" fmla="*/ 1 w 303"/>
                    <a:gd name="T71" fmla="*/ 1 h 546"/>
                    <a:gd name="T72" fmla="*/ 1 w 303"/>
                    <a:gd name="T73" fmla="*/ 1 h 546"/>
                    <a:gd name="T74" fmla="*/ 1 w 303"/>
                    <a:gd name="T75" fmla="*/ 1 h 546"/>
                    <a:gd name="T76" fmla="*/ 1 w 303"/>
                    <a:gd name="T77" fmla="*/ 1 h 546"/>
                    <a:gd name="T78" fmla="*/ 1 w 303"/>
                    <a:gd name="T79" fmla="*/ 1 h 546"/>
                    <a:gd name="T80" fmla="*/ 1 w 303"/>
                    <a:gd name="T81" fmla="*/ 1 h 546"/>
                    <a:gd name="T82" fmla="*/ 1 w 303"/>
                    <a:gd name="T83" fmla="*/ 1 h 546"/>
                    <a:gd name="T84" fmla="*/ 1 w 303"/>
                    <a:gd name="T85" fmla="*/ 1 h 546"/>
                    <a:gd name="T86" fmla="*/ 1 w 303"/>
                    <a:gd name="T87" fmla="*/ 1 h 546"/>
                    <a:gd name="T88" fmla="*/ 1 w 303"/>
                    <a:gd name="T89" fmla="*/ 1 h 546"/>
                    <a:gd name="T90" fmla="*/ 1 w 303"/>
                    <a:gd name="T91" fmla="*/ 1 h 546"/>
                    <a:gd name="T92" fmla="*/ 1 w 303"/>
                    <a:gd name="T93" fmla="*/ 1 h 546"/>
                    <a:gd name="T94" fmla="*/ 1 w 303"/>
                    <a:gd name="T95" fmla="*/ 1 h 546"/>
                    <a:gd name="T96" fmla="*/ 1 w 303"/>
                    <a:gd name="T97" fmla="*/ 1 h 546"/>
                    <a:gd name="T98" fmla="*/ 1 w 303"/>
                    <a:gd name="T99" fmla="*/ 1 h 546"/>
                    <a:gd name="T100" fmla="*/ 1 w 303"/>
                    <a:gd name="T101" fmla="*/ 1 h 546"/>
                    <a:gd name="T102" fmla="*/ 1 w 303"/>
                    <a:gd name="T103" fmla="*/ 1 h 546"/>
                    <a:gd name="T104" fmla="*/ 1 w 303"/>
                    <a:gd name="T105" fmla="*/ 1 h 546"/>
                    <a:gd name="T106" fmla="*/ 1 w 303"/>
                    <a:gd name="T107" fmla="*/ 1 h 546"/>
                    <a:gd name="T108" fmla="*/ 1 w 303"/>
                    <a:gd name="T109" fmla="*/ 1 h 546"/>
                    <a:gd name="T110" fmla="*/ 1 w 303"/>
                    <a:gd name="T111" fmla="*/ 1 h 546"/>
                    <a:gd name="T112" fmla="*/ 1 w 303"/>
                    <a:gd name="T113" fmla="*/ 1 h 546"/>
                    <a:gd name="T114" fmla="*/ 1 w 303"/>
                    <a:gd name="T115" fmla="*/ 0 h 546"/>
                    <a:gd name="T116" fmla="*/ 1 w 303"/>
                    <a:gd name="T117" fmla="*/ 1 h 54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303" h="546">
                      <a:moveTo>
                        <a:pt x="234" y="24"/>
                      </a:moveTo>
                      <a:lnTo>
                        <a:pt x="236" y="27"/>
                      </a:lnTo>
                      <a:lnTo>
                        <a:pt x="240" y="34"/>
                      </a:lnTo>
                      <a:lnTo>
                        <a:pt x="241" y="41"/>
                      </a:lnTo>
                      <a:lnTo>
                        <a:pt x="243" y="49"/>
                      </a:lnTo>
                      <a:lnTo>
                        <a:pt x="242" y="56"/>
                      </a:lnTo>
                      <a:lnTo>
                        <a:pt x="242" y="65"/>
                      </a:lnTo>
                      <a:lnTo>
                        <a:pt x="241" y="73"/>
                      </a:lnTo>
                      <a:lnTo>
                        <a:pt x="240" y="83"/>
                      </a:lnTo>
                      <a:lnTo>
                        <a:pt x="247" y="84"/>
                      </a:lnTo>
                      <a:lnTo>
                        <a:pt x="253" y="88"/>
                      </a:lnTo>
                      <a:lnTo>
                        <a:pt x="258" y="92"/>
                      </a:lnTo>
                      <a:lnTo>
                        <a:pt x="263" y="99"/>
                      </a:lnTo>
                      <a:lnTo>
                        <a:pt x="267" y="105"/>
                      </a:lnTo>
                      <a:lnTo>
                        <a:pt x="271" y="112"/>
                      </a:lnTo>
                      <a:lnTo>
                        <a:pt x="275" y="120"/>
                      </a:lnTo>
                      <a:lnTo>
                        <a:pt x="279" y="129"/>
                      </a:lnTo>
                      <a:lnTo>
                        <a:pt x="282" y="137"/>
                      </a:lnTo>
                      <a:lnTo>
                        <a:pt x="284" y="146"/>
                      </a:lnTo>
                      <a:lnTo>
                        <a:pt x="286" y="154"/>
                      </a:lnTo>
                      <a:lnTo>
                        <a:pt x="288" y="164"/>
                      </a:lnTo>
                      <a:lnTo>
                        <a:pt x="290" y="172"/>
                      </a:lnTo>
                      <a:lnTo>
                        <a:pt x="293" y="181"/>
                      </a:lnTo>
                      <a:lnTo>
                        <a:pt x="294" y="189"/>
                      </a:lnTo>
                      <a:lnTo>
                        <a:pt x="297" y="198"/>
                      </a:lnTo>
                      <a:lnTo>
                        <a:pt x="291" y="207"/>
                      </a:lnTo>
                      <a:lnTo>
                        <a:pt x="285" y="218"/>
                      </a:lnTo>
                      <a:lnTo>
                        <a:pt x="277" y="224"/>
                      </a:lnTo>
                      <a:lnTo>
                        <a:pt x="269" y="222"/>
                      </a:lnTo>
                      <a:lnTo>
                        <a:pt x="270" y="233"/>
                      </a:lnTo>
                      <a:lnTo>
                        <a:pt x="274" y="244"/>
                      </a:lnTo>
                      <a:lnTo>
                        <a:pt x="276" y="254"/>
                      </a:lnTo>
                      <a:lnTo>
                        <a:pt x="279" y="266"/>
                      </a:lnTo>
                      <a:lnTo>
                        <a:pt x="283" y="276"/>
                      </a:lnTo>
                      <a:lnTo>
                        <a:pt x="286" y="287"/>
                      </a:lnTo>
                      <a:lnTo>
                        <a:pt x="290" y="297"/>
                      </a:lnTo>
                      <a:lnTo>
                        <a:pt x="293" y="309"/>
                      </a:lnTo>
                      <a:lnTo>
                        <a:pt x="295" y="319"/>
                      </a:lnTo>
                      <a:lnTo>
                        <a:pt x="297" y="329"/>
                      </a:lnTo>
                      <a:lnTo>
                        <a:pt x="300" y="340"/>
                      </a:lnTo>
                      <a:lnTo>
                        <a:pt x="302" y="352"/>
                      </a:lnTo>
                      <a:lnTo>
                        <a:pt x="302" y="363"/>
                      </a:lnTo>
                      <a:lnTo>
                        <a:pt x="303" y="375"/>
                      </a:lnTo>
                      <a:lnTo>
                        <a:pt x="303" y="381"/>
                      </a:lnTo>
                      <a:lnTo>
                        <a:pt x="303" y="388"/>
                      </a:lnTo>
                      <a:lnTo>
                        <a:pt x="303" y="394"/>
                      </a:lnTo>
                      <a:lnTo>
                        <a:pt x="303" y="401"/>
                      </a:lnTo>
                      <a:lnTo>
                        <a:pt x="292" y="404"/>
                      </a:lnTo>
                      <a:lnTo>
                        <a:pt x="285" y="404"/>
                      </a:lnTo>
                      <a:lnTo>
                        <a:pt x="278" y="399"/>
                      </a:lnTo>
                      <a:lnTo>
                        <a:pt x="273" y="393"/>
                      </a:lnTo>
                      <a:lnTo>
                        <a:pt x="266" y="384"/>
                      </a:lnTo>
                      <a:lnTo>
                        <a:pt x="260" y="375"/>
                      </a:lnTo>
                      <a:lnTo>
                        <a:pt x="252" y="366"/>
                      </a:lnTo>
                      <a:lnTo>
                        <a:pt x="245" y="361"/>
                      </a:lnTo>
                      <a:lnTo>
                        <a:pt x="240" y="365"/>
                      </a:lnTo>
                      <a:lnTo>
                        <a:pt x="237" y="374"/>
                      </a:lnTo>
                      <a:lnTo>
                        <a:pt x="236" y="384"/>
                      </a:lnTo>
                      <a:lnTo>
                        <a:pt x="237" y="394"/>
                      </a:lnTo>
                      <a:lnTo>
                        <a:pt x="235" y="404"/>
                      </a:lnTo>
                      <a:lnTo>
                        <a:pt x="233" y="410"/>
                      </a:lnTo>
                      <a:lnTo>
                        <a:pt x="226" y="413"/>
                      </a:lnTo>
                      <a:lnTo>
                        <a:pt x="217" y="413"/>
                      </a:lnTo>
                      <a:lnTo>
                        <a:pt x="210" y="404"/>
                      </a:lnTo>
                      <a:lnTo>
                        <a:pt x="205" y="393"/>
                      </a:lnTo>
                      <a:lnTo>
                        <a:pt x="201" y="387"/>
                      </a:lnTo>
                      <a:lnTo>
                        <a:pt x="200" y="380"/>
                      </a:lnTo>
                      <a:lnTo>
                        <a:pt x="198" y="373"/>
                      </a:lnTo>
                      <a:lnTo>
                        <a:pt x="197" y="367"/>
                      </a:lnTo>
                      <a:lnTo>
                        <a:pt x="193" y="361"/>
                      </a:lnTo>
                      <a:lnTo>
                        <a:pt x="192" y="354"/>
                      </a:lnTo>
                      <a:lnTo>
                        <a:pt x="190" y="347"/>
                      </a:lnTo>
                      <a:lnTo>
                        <a:pt x="189" y="340"/>
                      </a:lnTo>
                      <a:lnTo>
                        <a:pt x="185" y="329"/>
                      </a:lnTo>
                      <a:lnTo>
                        <a:pt x="182" y="320"/>
                      </a:lnTo>
                      <a:lnTo>
                        <a:pt x="199" y="314"/>
                      </a:lnTo>
                      <a:lnTo>
                        <a:pt x="200" y="320"/>
                      </a:lnTo>
                      <a:lnTo>
                        <a:pt x="201" y="329"/>
                      </a:lnTo>
                      <a:lnTo>
                        <a:pt x="202" y="338"/>
                      </a:lnTo>
                      <a:lnTo>
                        <a:pt x="206" y="348"/>
                      </a:lnTo>
                      <a:lnTo>
                        <a:pt x="208" y="357"/>
                      </a:lnTo>
                      <a:lnTo>
                        <a:pt x="211" y="367"/>
                      </a:lnTo>
                      <a:lnTo>
                        <a:pt x="216" y="375"/>
                      </a:lnTo>
                      <a:lnTo>
                        <a:pt x="223" y="383"/>
                      </a:lnTo>
                      <a:lnTo>
                        <a:pt x="228" y="376"/>
                      </a:lnTo>
                      <a:lnTo>
                        <a:pt x="232" y="370"/>
                      </a:lnTo>
                      <a:lnTo>
                        <a:pt x="232" y="362"/>
                      </a:lnTo>
                      <a:lnTo>
                        <a:pt x="233" y="354"/>
                      </a:lnTo>
                      <a:lnTo>
                        <a:pt x="232" y="345"/>
                      </a:lnTo>
                      <a:lnTo>
                        <a:pt x="232" y="337"/>
                      </a:lnTo>
                      <a:lnTo>
                        <a:pt x="234" y="330"/>
                      </a:lnTo>
                      <a:lnTo>
                        <a:pt x="240" y="326"/>
                      </a:lnTo>
                      <a:lnTo>
                        <a:pt x="248" y="324"/>
                      </a:lnTo>
                      <a:lnTo>
                        <a:pt x="254" y="329"/>
                      </a:lnTo>
                      <a:lnTo>
                        <a:pt x="258" y="335"/>
                      </a:lnTo>
                      <a:lnTo>
                        <a:pt x="262" y="344"/>
                      </a:lnTo>
                      <a:lnTo>
                        <a:pt x="266" y="352"/>
                      </a:lnTo>
                      <a:lnTo>
                        <a:pt x="270" y="361"/>
                      </a:lnTo>
                      <a:lnTo>
                        <a:pt x="276" y="367"/>
                      </a:lnTo>
                      <a:lnTo>
                        <a:pt x="286" y="372"/>
                      </a:lnTo>
                      <a:lnTo>
                        <a:pt x="284" y="364"/>
                      </a:lnTo>
                      <a:lnTo>
                        <a:pt x="283" y="357"/>
                      </a:lnTo>
                      <a:lnTo>
                        <a:pt x="280" y="349"/>
                      </a:lnTo>
                      <a:lnTo>
                        <a:pt x="279" y="343"/>
                      </a:lnTo>
                      <a:lnTo>
                        <a:pt x="277" y="336"/>
                      </a:lnTo>
                      <a:lnTo>
                        <a:pt x="276" y="329"/>
                      </a:lnTo>
                      <a:lnTo>
                        <a:pt x="274" y="322"/>
                      </a:lnTo>
                      <a:lnTo>
                        <a:pt x="274" y="317"/>
                      </a:lnTo>
                      <a:lnTo>
                        <a:pt x="271" y="310"/>
                      </a:lnTo>
                      <a:lnTo>
                        <a:pt x="270" y="303"/>
                      </a:lnTo>
                      <a:lnTo>
                        <a:pt x="268" y="296"/>
                      </a:lnTo>
                      <a:lnTo>
                        <a:pt x="267" y="289"/>
                      </a:lnTo>
                      <a:lnTo>
                        <a:pt x="265" y="283"/>
                      </a:lnTo>
                      <a:lnTo>
                        <a:pt x="263" y="277"/>
                      </a:lnTo>
                      <a:lnTo>
                        <a:pt x="262" y="270"/>
                      </a:lnTo>
                      <a:lnTo>
                        <a:pt x="261" y="265"/>
                      </a:lnTo>
                      <a:lnTo>
                        <a:pt x="259" y="258"/>
                      </a:lnTo>
                      <a:lnTo>
                        <a:pt x="258" y="251"/>
                      </a:lnTo>
                      <a:lnTo>
                        <a:pt x="256" y="244"/>
                      </a:lnTo>
                      <a:lnTo>
                        <a:pt x="254" y="237"/>
                      </a:lnTo>
                      <a:lnTo>
                        <a:pt x="252" y="231"/>
                      </a:lnTo>
                      <a:lnTo>
                        <a:pt x="251" y="224"/>
                      </a:lnTo>
                      <a:lnTo>
                        <a:pt x="250" y="217"/>
                      </a:lnTo>
                      <a:lnTo>
                        <a:pt x="249" y="211"/>
                      </a:lnTo>
                      <a:lnTo>
                        <a:pt x="247" y="205"/>
                      </a:lnTo>
                      <a:lnTo>
                        <a:pt x="244" y="198"/>
                      </a:lnTo>
                      <a:lnTo>
                        <a:pt x="242" y="191"/>
                      </a:lnTo>
                      <a:lnTo>
                        <a:pt x="241" y="184"/>
                      </a:lnTo>
                      <a:lnTo>
                        <a:pt x="239" y="178"/>
                      </a:lnTo>
                      <a:lnTo>
                        <a:pt x="237" y="171"/>
                      </a:lnTo>
                      <a:lnTo>
                        <a:pt x="235" y="164"/>
                      </a:lnTo>
                      <a:lnTo>
                        <a:pt x="234" y="157"/>
                      </a:lnTo>
                      <a:lnTo>
                        <a:pt x="243" y="156"/>
                      </a:lnTo>
                      <a:lnTo>
                        <a:pt x="251" y="162"/>
                      </a:lnTo>
                      <a:lnTo>
                        <a:pt x="257" y="170"/>
                      </a:lnTo>
                      <a:lnTo>
                        <a:pt x="263" y="182"/>
                      </a:lnTo>
                      <a:lnTo>
                        <a:pt x="267" y="191"/>
                      </a:lnTo>
                      <a:lnTo>
                        <a:pt x="271" y="199"/>
                      </a:lnTo>
                      <a:lnTo>
                        <a:pt x="276" y="201"/>
                      </a:lnTo>
                      <a:lnTo>
                        <a:pt x="280" y="198"/>
                      </a:lnTo>
                      <a:lnTo>
                        <a:pt x="279" y="193"/>
                      </a:lnTo>
                      <a:lnTo>
                        <a:pt x="279" y="188"/>
                      </a:lnTo>
                      <a:lnTo>
                        <a:pt x="278" y="181"/>
                      </a:lnTo>
                      <a:lnTo>
                        <a:pt x="277" y="175"/>
                      </a:lnTo>
                      <a:lnTo>
                        <a:pt x="275" y="167"/>
                      </a:lnTo>
                      <a:lnTo>
                        <a:pt x="274" y="160"/>
                      </a:lnTo>
                      <a:lnTo>
                        <a:pt x="271" y="152"/>
                      </a:lnTo>
                      <a:lnTo>
                        <a:pt x="269" y="144"/>
                      </a:lnTo>
                      <a:lnTo>
                        <a:pt x="265" y="135"/>
                      </a:lnTo>
                      <a:lnTo>
                        <a:pt x="261" y="127"/>
                      </a:lnTo>
                      <a:lnTo>
                        <a:pt x="257" y="120"/>
                      </a:lnTo>
                      <a:lnTo>
                        <a:pt x="253" y="114"/>
                      </a:lnTo>
                      <a:lnTo>
                        <a:pt x="248" y="108"/>
                      </a:lnTo>
                      <a:lnTo>
                        <a:pt x="242" y="104"/>
                      </a:lnTo>
                      <a:lnTo>
                        <a:pt x="235" y="101"/>
                      </a:lnTo>
                      <a:lnTo>
                        <a:pt x="228" y="100"/>
                      </a:lnTo>
                      <a:lnTo>
                        <a:pt x="224" y="91"/>
                      </a:lnTo>
                      <a:lnTo>
                        <a:pt x="224" y="83"/>
                      </a:lnTo>
                      <a:lnTo>
                        <a:pt x="223" y="73"/>
                      </a:lnTo>
                      <a:lnTo>
                        <a:pt x="224" y="62"/>
                      </a:lnTo>
                      <a:lnTo>
                        <a:pt x="223" y="52"/>
                      </a:lnTo>
                      <a:lnTo>
                        <a:pt x="221" y="42"/>
                      </a:lnTo>
                      <a:lnTo>
                        <a:pt x="217" y="34"/>
                      </a:lnTo>
                      <a:lnTo>
                        <a:pt x="210" y="30"/>
                      </a:lnTo>
                      <a:lnTo>
                        <a:pt x="204" y="26"/>
                      </a:lnTo>
                      <a:lnTo>
                        <a:pt x="198" y="25"/>
                      </a:lnTo>
                      <a:lnTo>
                        <a:pt x="191" y="25"/>
                      </a:lnTo>
                      <a:lnTo>
                        <a:pt x="187" y="25"/>
                      </a:lnTo>
                      <a:lnTo>
                        <a:pt x="181" y="25"/>
                      </a:lnTo>
                      <a:lnTo>
                        <a:pt x="175" y="25"/>
                      </a:lnTo>
                      <a:lnTo>
                        <a:pt x="170" y="26"/>
                      </a:lnTo>
                      <a:lnTo>
                        <a:pt x="164" y="30"/>
                      </a:lnTo>
                      <a:lnTo>
                        <a:pt x="157" y="36"/>
                      </a:lnTo>
                      <a:lnTo>
                        <a:pt x="152" y="43"/>
                      </a:lnTo>
                      <a:lnTo>
                        <a:pt x="147" y="50"/>
                      </a:lnTo>
                      <a:lnTo>
                        <a:pt x="145" y="58"/>
                      </a:lnTo>
                      <a:lnTo>
                        <a:pt x="143" y="63"/>
                      </a:lnTo>
                      <a:lnTo>
                        <a:pt x="144" y="70"/>
                      </a:lnTo>
                      <a:lnTo>
                        <a:pt x="146" y="76"/>
                      </a:lnTo>
                      <a:lnTo>
                        <a:pt x="153" y="83"/>
                      </a:lnTo>
                      <a:lnTo>
                        <a:pt x="162" y="89"/>
                      </a:lnTo>
                      <a:lnTo>
                        <a:pt x="171" y="97"/>
                      </a:lnTo>
                      <a:lnTo>
                        <a:pt x="173" y="101"/>
                      </a:lnTo>
                      <a:lnTo>
                        <a:pt x="175" y="105"/>
                      </a:lnTo>
                      <a:lnTo>
                        <a:pt x="176" y="110"/>
                      </a:lnTo>
                      <a:lnTo>
                        <a:pt x="176" y="117"/>
                      </a:lnTo>
                      <a:lnTo>
                        <a:pt x="167" y="117"/>
                      </a:lnTo>
                      <a:lnTo>
                        <a:pt x="162" y="120"/>
                      </a:lnTo>
                      <a:lnTo>
                        <a:pt x="157" y="123"/>
                      </a:lnTo>
                      <a:lnTo>
                        <a:pt x="155" y="130"/>
                      </a:lnTo>
                      <a:lnTo>
                        <a:pt x="153" y="136"/>
                      </a:lnTo>
                      <a:lnTo>
                        <a:pt x="153" y="143"/>
                      </a:lnTo>
                      <a:lnTo>
                        <a:pt x="153" y="149"/>
                      </a:lnTo>
                      <a:lnTo>
                        <a:pt x="153" y="157"/>
                      </a:lnTo>
                      <a:lnTo>
                        <a:pt x="154" y="163"/>
                      </a:lnTo>
                      <a:lnTo>
                        <a:pt x="156" y="169"/>
                      </a:lnTo>
                      <a:lnTo>
                        <a:pt x="157" y="173"/>
                      </a:lnTo>
                      <a:lnTo>
                        <a:pt x="158" y="178"/>
                      </a:lnTo>
                      <a:lnTo>
                        <a:pt x="157" y="181"/>
                      </a:lnTo>
                      <a:lnTo>
                        <a:pt x="157" y="185"/>
                      </a:lnTo>
                      <a:lnTo>
                        <a:pt x="155" y="191"/>
                      </a:lnTo>
                      <a:lnTo>
                        <a:pt x="153" y="198"/>
                      </a:lnTo>
                      <a:lnTo>
                        <a:pt x="156" y="205"/>
                      </a:lnTo>
                      <a:lnTo>
                        <a:pt x="159" y="211"/>
                      </a:lnTo>
                      <a:lnTo>
                        <a:pt x="164" y="217"/>
                      </a:lnTo>
                      <a:lnTo>
                        <a:pt x="171" y="223"/>
                      </a:lnTo>
                      <a:lnTo>
                        <a:pt x="176" y="227"/>
                      </a:lnTo>
                      <a:lnTo>
                        <a:pt x="183" y="232"/>
                      </a:lnTo>
                      <a:lnTo>
                        <a:pt x="190" y="236"/>
                      </a:lnTo>
                      <a:lnTo>
                        <a:pt x="198" y="242"/>
                      </a:lnTo>
                      <a:lnTo>
                        <a:pt x="205" y="245"/>
                      </a:lnTo>
                      <a:lnTo>
                        <a:pt x="211" y="249"/>
                      </a:lnTo>
                      <a:lnTo>
                        <a:pt x="218" y="252"/>
                      </a:lnTo>
                      <a:lnTo>
                        <a:pt x="225" y="257"/>
                      </a:lnTo>
                      <a:lnTo>
                        <a:pt x="231" y="260"/>
                      </a:lnTo>
                      <a:lnTo>
                        <a:pt x="237" y="263"/>
                      </a:lnTo>
                      <a:lnTo>
                        <a:pt x="244" y="268"/>
                      </a:lnTo>
                      <a:lnTo>
                        <a:pt x="251" y="274"/>
                      </a:lnTo>
                      <a:lnTo>
                        <a:pt x="252" y="282"/>
                      </a:lnTo>
                      <a:lnTo>
                        <a:pt x="251" y="289"/>
                      </a:lnTo>
                      <a:lnTo>
                        <a:pt x="247" y="295"/>
                      </a:lnTo>
                      <a:lnTo>
                        <a:pt x="240" y="302"/>
                      </a:lnTo>
                      <a:lnTo>
                        <a:pt x="228" y="302"/>
                      </a:lnTo>
                      <a:lnTo>
                        <a:pt x="218" y="302"/>
                      </a:lnTo>
                      <a:lnTo>
                        <a:pt x="208" y="298"/>
                      </a:lnTo>
                      <a:lnTo>
                        <a:pt x="199" y="296"/>
                      </a:lnTo>
                      <a:lnTo>
                        <a:pt x="189" y="293"/>
                      </a:lnTo>
                      <a:lnTo>
                        <a:pt x="181" y="289"/>
                      </a:lnTo>
                      <a:lnTo>
                        <a:pt x="172" y="288"/>
                      </a:lnTo>
                      <a:lnTo>
                        <a:pt x="164" y="291"/>
                      </a:lnTo>
                      <a:lnTo>
                        <a:pt x="164" y="297"/>
                      </a:lnTo>
                      <a:lnTo>
                        <a:pt x="165" y="304"/>
                      </a:lnTo>
                      <a:lnTo>
                        <a:pt x="166" y="311"/>
                      </a:lnTo>
                      <a:lnTo>
                        <a:pt x="169" y="318"/>
                      </a:lnTo>
                      <a:lnTo>
                        <a:pt x="170" y="324"/>
                      </a:lnTo>
                      <a:lnTo>
                        <a:pt x="172" y="332"/>
                      </a:lnTo>
                      <a:lnTo>
                        <a:pt x="173" y="339"/>
                      </a:lnTo>
                      <a:lnTo>
                        <a:pt x="175" y="347"/>
                      </a:lnTo>
                      <a:lnTo>
                        <a:pt x="176" y="354"/>
                      </a:lnTo>
                      <a:lnTo>
                        <a:pt x="179" y="361"/>
                      </a:lnTo>
                      <a:lnTo>
                        <a:pt x="181" y="367"/>
                      </a:lnTo>
                      <a:lnTo>
                        <a:pt x="183" y="374"/>
                      </a:lnTo>
                      <a:lnTo>
                        <a:pt x="185" y="381"/>
                      </a:lnTo>
                      <a:lnTo>
                        <a:pt x="188" y="389"/>
                      </a:lnTo>
                      <a:lnTo>
                        <a:pt x="190" y="396"/>
                      </a:lnTo>
                      <a:lnTo>
                        <a:pt x="193" y="404"/>
                      </a:lnTo>
                      <a:lnTo>
                        <a:pt x="195" y="410"/>
                      </a:lnTo>
                      <a:lnTo>
                        <a:pt x="197" y="417"/>
                      </a:lnTo>
                      <a:lnTo>
                        <a:pt x="199" y="424"/>
                      </a:lnTo>
                      <a:lnTo>
                        <a:pt x="202" y="431"/>
                      </a:lnTo>
                      <a:lnTo>
                        <a:pt x="204" y="437"/>
                      </a:lnTo>
                      <a:lnTo>
                        <a:pt x="206" y="445"/>
                      </a:lnTo>
                      <a:lnTo>
                        <a:pt x="208" y="452"/>
                      </a:lnTo>
                      <a:lnTo>
                        <a:pt x="211" y="460"/>
                      </a:lnTo>
                      <a:lnTo>
                        <a:pt x="213" y="467"/>
                      </a:lnTo>
                      <a:lnTo>
                        <a:pt x="216" y="474"/>
                      </a:lnTo>
                      <a:lnTo>
                        <a:pt x="217" y="480"/>
                      </a:lnTo>
                      <a:lnTo>
                        <a:pt x="221" y="487"/>
                      </a:lnTo>
                      <a:lnTo>
                        <a:pt x="222" y="494"/>
                      </a:lnTo>
                      <a:lnTo>
                        <a:pt x="224" y="502"/>
                      </a:lnTo>
                      <a:lnTo>
                        <a:pt x="226" y="509"/>
                      </a:lnTo>
                      <a:lnTo>
                        <a:pt x="228" y="516"/>
                      </a:lnTo>
                      <a:lnTo>
                        <a:pt x="222" y="522"/>
                      </a:lnTo>
                      <a:lnTo>
                        <a:pt x="216" y="526"/>
                      </a:lnTo>
                      <a:lnTo>
                        <a:pt x="209" y="524"/>
                      </a:lnTo>
                      <a:lnTo>
                        <a:pt x="205" y="522"/>
                      </a:lnTo>
                      <a:lnTo>
                        <a:pt x="198" y="518"/>
                      </a:lnTo>
                      <a:lnTo>
                        <a:pt x="192" y="513"/>
                      </a:lnTo>
                      <a:lnTo>
                        <a:pt x="187" y="509"/>
                      </a:lnTo>
                      <a:lnTo>
                        <a:pt x="182" y="504"/>
                      </a:lnTo>
                      <a:lnTo>
                        <a:pt x="173" y="493"/>
                      </a:lnTo>
                      <a:lnTo>
                        <a:pt x="166" y="483"/>
                      </a:lnTo>
                      <a:lnTo>
                        <a:pt x="163" y="476"/>
                      </a:lnTo>
                      <a:lnTo>
                        <a:pt x="159" y="470"/>
                      </a:lnTo>
                      <a:lnTo>
                        <a:pt x="156" y="463"/>
                      </a:lnTo>
                      <a:lnTo>
                        <a:pt x="153" y="458"/>
                      </a:lnTo>
                      <a:lnTo>
                        <a:pt x="147" y="445"/>
                      </a:lnTo>
                      <a:lnTo>
                        <a:pt x="141" y="435"/>
                      </a:lnTo>
                      <a:lnTo>
                        <a:pt x="138" y="441"/>
                      </a:lnTo>
                      <a:lnTo>
                        <a:pt x="135" y="448"/>
                      </a:lnTo>
                      <a:lnTo>
                        <a:pt x="132" y="454"/>
                      </a:lnTo>
                      <a:lnTo>
                        <a:pt x="131" y="461"/>
                      </a:lnTo>
                      <a:lnTo>
                        <a:pt x="129" y="468"/>
                      </a:lnTo>
                      <a:lnTo>
                        <a:pt x="128" y="475"/>
                      </a:lnTo>
                      <a:lnTo>
                        <a:pt x="128" y="481"/>
                      </a:lnTo>
                      <a:lnTo>
                        <a:pt x="128" y="489"/>
                      </a:lnTo>
                      <a:lnTo>
                        <a:pt x="127" y="495"/>
                      </a:lnTo>
                      <a:lnTo>
                        <a:pt x="127" y="502"/>
                      </a:lnTo>
                      <a:lnTo>
                        <a:pt x="126" y="509"/>
                      </a:lnTo>
                      <a:lnTo>
                        <a:pt x="126" y="515"/>
                      </a:lnTo>
                      <a:lnTo>
                        <a:pt x="124" y="521"/>
                      </a:lnTo>
                      <a:lnTo>
                        <a:pt x="124" y="528"/>
                      </a:lnTo>
                      <a:lnTo>
                        <a:pt x="123" y="533"/>
                      </a:lnTo>
                      <a:lnTo>
                        <a:pt x="123" y="540"/>
                      </a:lnTo>
                      <a:lnTo>
                        <a:pt x="106" y="546"/>
                      </a:lnTo>
                      <a:lnTo>
                        <a:pt x="103" y="539"/>
                      </a:lnTo>
                      <a:lnTo>
                        <a:pt x="100" y="532"/>
                      </a:lnTo>
                      <a:lnTo>
                        <a:pt x="97" y="526"/>
                      </a:lnTo>
                      <a:lnTo>
                        <a:pt x="95" y="519"/>
                      </a:lnTo>
                      <a:lnTo>
                        <a:pt x="93" y="512"/>
                      </a:lnTo>
                      <a:lnTo>
                        <a:pt x="90" y="506"/>
                      </a:lnTo>
                      <a:lnTo>
                        <a:pt x="88" y="500"/>
                      </a:lnTo>
                      <a:lnTo>
                        <a:pt x="87" y="494"/>
                      </a:lnTo>
                      <a:lnTo>
                        <a:pt x="84" y="487"/>
                      </a:lnTo>
                      <a:lnTo>
                        <a:pt x="83" y="481"/>
                      </a:lnTo>
                      <a:lnTo>
                        <a:pt x="80" y="475"/>
                      </a:lnTo>
                      <a:lnTo>
                        <a:pt x="79" y="469"/>
                      </a:lnTo>
                      <a:lnTo>
                        <a:pt x="76" y="457"/>
                      </a:lnTo>
                      <a:lnTo>
                        <a:pt x="74" y="445"/>
                      </a:lnTo>
                      <a:lnTo>
                        <a:pt x="71" y="439"/>
                      </a:lnTo>
                      <a:lnTo>
                        <a:pt x="70" y="433"/>
                      </a:lnTo>
                      <a:lnTo>
                        <a:pt x="68" y="426"/>
                      </a:lnTo>
                      <a:lnTo>
                        <a:pt x="67" y="420"/>
                      </a:lnTo>
                      <a:lnTo>
                        <a:pt x="64" y="414"/>
                      </a:lnTo>
                      <a:lnTo>
                        <a:pt x="64" y="408"/>
                      </a:lnTo>
                      <a:lnTo>
                        <a:pt x="62" y="401"/>
                      </a:lnTo>
                      <a:lnTo>
                        <a:pt x="62" y="396"/>
                      </a:lnTo>
                      <a:lnTo>
                        <a:pt x="60" y="389"/>
                      </a:lnTo>
                      <a:lnTo>
                        <a:pt x="60" y="382"/>
                      </a:lnTo>
                      <a:lnTo>
                        <a:pt x="58" y="375"/>
                      </a:lnTo>
                      <a:lnTo>
                        <a:pt x="58" y="368"/>
                      </a:lnTo>
                      <a:lnTo>
                        <a:pt x="57" y="362"/>
                      </a:lnTo>
                      <a:lnTo>
                        <a:pt x="55" y="355"/>
                      </a:lnTo>
                      <a:lnTo>
                        <a:pt x="54" y="348"/>
                      </a:lnTo>
                      <a:lnTo>
                        <a:pt x="54" y="343"/>
                      </a:lnTo>
                      <a:lnTo>
                        <a:pt x="45" y="349"/>
                      </a:lnTo>
                      <a:lnTo>
                        <a:pt x="41" y="358"/>
                      </a:lnTo>
                      <a:lnTo>
                        <a:pt x="37" y="367"/>
                      </a:lnTo>
                      <a:lnTo>
                        <a:pt x="34" y="378"/>
                      </a:lnTo>
                      <a:lnTo>
                        <a:pt x="29" y="384"/>
                      </a:lnTo>
                      <a:lnTo>
                        <a:pt x="24" y="391"/>
                      </a:lnTo>
                      <a:lnTo>
                        <a:pt x="19" y="392"/>
                      </a:lnTo>
                      <a:lnTo>
                        <a:pt x="15" y="394"/>
                      </a:lnTo>
                      <a:lnTo>
                        <a:pt x="8" y="394"/>
                      </a:lnTo>
                      <a:lnTo>
                        <a:pt x="2" y="394"/>
                      </a:lnTo>
                      <a:lnTo>
                        <a:pt x="2" y="383"/>
                      </a:lnTo>
                      <a:lnTo>
                        <a:pt x="2" y="373"/>
                      </a:lnTo>
                      <a:lnTo>
                        <a:pt x="2" y="363"/>
                      </a:lnTo>
                      <a:lnTo>
                        <a:pt x="3" y="353"/>
                      </a:lnTo>
                      <a:lnTo>
                        <a:pt x="3" y="341"/>
                      </a:lnTo>
                      <a:lnTo>
                        <a:pt x="3" y="331"/>
                      </a:lnTo>
                      <a:lnTo>
                        <a:pt x="3" y="320"/>
                      </a:lnTo>
                      <a:lnTo>
                        <a:pt x="5" y="310"/>
                      </a:lnTo>
                      <a:lnTo>
                        <a:pt x="5" y="297"/>
                      </a:lnTo>
                      <a:lnTo>
                        <a:pt x="5" y="287"/>
                      </a:lnTo>
                      <a:lnTo>
                        <a:pt x="6" y="275"/>
                      </a:lnTo>
                      <a:lnTo>
                        <a:pt x="9" y="265"/>
                      </a:lnTo>
                      <a:lnTo>
                        <a:pt x="11" y="253"/>
                      </a:lnTo>
                      <a:lnTo>
                        <a:pt x="15" y="242"/>
                      </a:lnTo>
                      <a:lnTo>
                        <a:pt x="18" y="232"/>
                      </a:lnTo>
                      <a:lnTo>
                        <a:pt x="25" y="222"/>
                      </a:lnTo>
                      <a:lnTo>
                        <a:pt x="19" y="216"/>
                      </a:lnTo>
                      <a:lnTo>
                        <a:pt x="15" y="210"/>
                      </a:lnTo>
                      <a:lnTo>
                        <a:pt x="10" y="204"/>
                      </a:lnTo>
                      <a:lnTo>
                        <a:pt x="7" y="198"/>
                      </a:lnTo>
                      <a:lnTo>
                        <a:pt x="3" y="190"/>
                      </a:lnTo>
                      <a:lnTo>
                        <a:pt x="1" y="182"/>
                      </a:lnTo>
                      <a:lnTo>
                        <a:pt x="0" y="172"/>
                      </a:lnTo>
                      <a:lnTo>
                        <a:pt x="2" y="163"/>
                      </a:lnTo>
                      <a:lnTo>
                        <a:pt x="2" y="156"/>
                      </a:lnTo>
                      <a:lnTo>
                        <a:pt x="5" y="150"/>
                      </a:lnTo>
                      <a:lnTo>
                        <a:pt x="6" y="145"/>
                      </a:lnTo>
                      <a:lnTo>
                        <a:pt x="9" y="141"/>
                      </a:lnTo>
                      <a:lnTo>
                        <a:pt x="16" y="134"/>
                      </a:lnTo>
                      <a:lnTo>
                        <a:pt x="24" y="129"/>
                      </a:lnTo>
                      <a:lnTo>
                        <a:pt x="32" y="123"/>
                      </a:lnTo>
                      <a:lnTo>
                        <a:pt x="42" y="121"/>
                      </a:lnTo>
                      <a:lnTo>
                        <a:pt x="51" y="118"/>
                      </a:lnTo>
                      <a:lnTo>
                        <a:pt x="60" y="117"/>
                      </a:lnTo>
                      <a:lnTo>
                        <a:pt x="66" y="117"/>
                      </a:lnTo>
                      <a:lnTo>
                        <a:pt x="72" y="117"/>
                      </a:lnTo>
                      <a:lnTo>
                        <a:pt x="79" y="118"/>
                      </a:lnTo>
                      <a:lnTo>
                        <a:pt x="87" y="121"/>
                      </a:lnTo>
                      <a:lnTo>
                        <a:pt x="94" y="123"/>
                      </a:lnTo>
                      <a:lnTo>
                        <a:pt x="101" y="128"/>
                      </a:lnTo>
                      <a:lnTo>
                        <a:pt x="106" y="134"/>
                      </a:lnTo>
                      <a:lnTo>
                        <a:pt x="112" y="140"/>
                      </a:lnTo>
                      <a:lnTo>
                        <a:pt x="118" y="149"/>
                      </a:lnTo>
                      <a:lnTo>
                        <a:pt x="120" y="160"/>
                      </a:lnTo>
                      <a:lnTo>
                        <a:pt x="123" y="167"/>
                      </a:lnTo>
                      <a:lnTo>
                        <a:pt x="130" y="175"/>
                      </a:lnTo>
                      <a:lnTo>
                        <a:pt x="130" y="165"/>
                      </a:lnTo>
                      <a:lnTo>
                        <a:pt x="131" y="157"/>
                      </a:lnTo>
                      <a:lnTo>
                        <a:pt x="130" y="148"/>
                      </a:lnTo>
                      <a:lnTo>
                        <a:pt x="130" y="140"/>
                      </a:lnTo>
                      <a:lnTo>
                        <a:pt x="130" y="130"/>
                      </a:lnTo>
                      <a:lnTo>
                        <a:pt x="132" y="122"/>
                      </a:lnTo>
                      <a:lnTo>
                        <a:pt x="135" y="113"/>
                      </a:lnTo>
                      <a:lnTo>
                        <a:pt x="141" y="105"/>
                      </a:lnTo>
                      <a:lnTo>
                        <a:pt x="135" y="100"/>
                      </a:lnTo>
                      <a:lnTo>
                        <a:pt x="129" y="94"/>
                      </a:lnTo>
                      <a:lnTo>
                        <a:pt x="126" y="87"/>
                      </a:lnTo>
                      <a:lnTo>
                        <a:pt x="123" y="80"/>
                      </a:lnTo>
                      <a:lnTo>
                        <a:pt x="120" y="71"/>
                      </a:lnTo>
                      <a:lnTo>
                        <a:pt x="120" y="63"/>
                      </a:lnTo>
                      <a:lnTo>
                        <a:pt x="120" y="56"/>
                      </a:lnTo>
                      <a:lnTo>
                        <a:pt x="123" y="48"/>
                      </a:lnTo>
                      <a:lnTo>
                        <a:pt x="126" y="38"/>
                      </a:lnTo>
                      <a:lnTo>
                        <a:pt x="129" y="31"/>
                      </a:lnTo>
                      <a:lnTo>
                        <a:pt x="133" y="23"/>
                      </a:lnTo>
                      <a:lnTo>
                        <a:pt x="140" y="18"/>
                      </a:lnTo>
                      <a:lnTo>
                        <a:pt x="147" y="12"/>
                      </a:lnTo>
                      <a:lnTo>
                        <a:pt x="155" y="8"/>
                      </a:lnTo>
                      <a:lnTo>
                        <a:pt x="163" y="4"/>
                      </a:lnTo>
                      <a:lnTo>
                        <a:pt x="172" y="2"/>
                      </a:lnTo>
                      <a:lnTo>
                        <a:pt x="180" y="0"/>
                      </a:lnTo>
                      <a:lnTo>
                        <a:pt x="189" y="0"/>
                      </a:lnTo>
                      <a:lnTo>
                        <a:pt x="197" y="0"/>
                      </a:lnTo>
                      <a:lnTo>
                        <a:pt x="206" y="4"/>
                      </a:lnTo>
                      <a:lnTo>
                        <a:pt x="213" y="6"/>
                      </a:lnTo>
                      <a:lnTo>
                        <a:pt x="221" y="10"/>
                      </a:lnTo>
                      <a:lnTo>
                        <a:pt x="227" y="16"/>
                      </a:lnTo>
                      <a:lnTo>
                        <a:pt x="234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11" name="Freeform 69"/>
                <p:cNvSpPr>
                  <a:spLocks noChangeAspect="1"/>
                </p:cNvSpPr>
                <p:nvPr/>
              </p:nvSpPr>
              <p:spPr bwMode="auto">
                <a:xfrm rot="20745209" flipH="1">
                  <a:off x="4692" y="1101"/>
                  <a:ext cx="135" cy="155"/>
                </a:xfrm>
                <a:custGeom>
                  <a:avLst/>
                  <a:gdLst>
                    <a:gd name="T0" fmla="*/ 1 w 209"/>
                    <a:gd name="T1" fmla="*/ 1 h 308"/>
                    <a:gd name="T2" fmla="*/ 1 w 209"/>
                    <a:gd name="T3" fmla="*/ 1 h 308"/>
                    <a:gd name="T4" fmla="*/ 1 w 209"/>
                    <a:gd name="T5" fmla="*/ 1 h 308"/>
                    <a:gd name="T6" fmla="*/ 1 w 209"/>
                    <a:gd name="T7" fmla="*/ 1 h 308"/>
                    <a:gd name="T8" fmla="*/ 1 w 209"/>
                    <a:gd name="T9" fmla="*/ 1 h 308"/>
                    <a:gd name="T10" fmla="*/ 1 w 209"/>
                    <a:gd name="T11" fmla="*/ 1 h 308"/>
                    <a:gd name="T12" fmla="*/ 1 w 209"/>
                    <a:gd name="T13" fmla="*/ 1 h 308"/>
                    <a:gd name="T14" fmla="*/ 1 w 209"/>
                    <a:gd name="T15" fmla="*/ 1 h 308"/>
                    <a:gd name="T16" fmla="*/ 1 w 209"/>
                    <a:gd name="T17" fmla="*/ 1 h 308"/>
                    <a:gd name="T18" fmla="*/ 1 w 209"/>
                    <a:gd name="T19" fmla="*/ 1 h 308"/>
                    <a:gd name="T20" fmla="*/ 1 w 209"/>
                    <a:gd name="T21" fmla="*/ 1 h 308"/>
                    <a:gd name="T22" fmla="*/ 1 w 209"/>
                    <a:gd name="T23" fmla="*/ 1 h 308"/>
                    <a:gd name="T24" fmla="*/ 1 w 209"/>
                    <a:gd name="T25" fmla="*/ 1 h 308"/>
                    <a:gd name="T26" fmla="*/ 1 w 209"/>
                    <a:gd name="T27" fmla="*/ 1 h 308"/>
                    <a:gd name="T28" fmla="*/ 1 w 209"/>
                    <a:gd name="T29" fmla="*/ 1 h 308"/>
                    <a:gd name="T30" fmla="*/ 1 w 209"/>
                    <a:gd name="T31" fmla="*/ 1 h 308"/>
                    <a:gd name="T32" fmla="*/ 1 w 209"/>
                    <a:gd name="T33" fmla="*/ 1 h 308"/>
                    <a:gd name="T34" fmla="*/ 1 w 209"/>
                    <a:gd name="T35" fmla="*/ 1 h 308"/>
                    <a:gd name="T36" fmla="*/ 1 w 209"/>
                    <a:gd name="T37" fmla="*/ 1 h 308"/>
                    <a:gd name="T38" fmla="*/ 1 w 209"/>
                    <a:gd name="T39" fmla="*/ 1 h 308"/>
                    <a:gd name="T40" fmla="*/ 1 w 209"/>
                    <a:gd name="T41" fmla="*/ 1 h 308"/>
                    <a:gd name="T42" fmla="*/ 1 w 209"/>
                    <a:gd name="T43" fmla="*/ 1 h 308"/>
                    <a:gd name="T44" fmla="*/ 1 w 209"/>
                    <a:gd name="T45" fmla="*/ 1 h 308"/>
                    <a:gd name="T46" fmla="*/ 1 w 209"/>
                    <a:gd name="T47" fmla="*/ 1 h 308"/>
                    <a:gd name="T48" fmla="*/ 1 w 209"/>
                    <a:gd name="T49" fmla="*/ 1 h 308"/>
                    <a:gd name="T50" fmla="*/ 1 w 209"/>
                    <a:gd name="T51" fmla="*/ 1 h 308"/>
                    <a:gd name="T52" fmla="*/ 1 w 209"/>
                    <a:gd name="T53" fmla="*/ 1 h 308"/>
                    <a:gd name="T54" fmla="*/ 1 w 209"/>
                    <a:gd name="T55" fmla="*/ 1 h 308"/>
                    <a:gd name="T56" fmla="*/ 1 w 209"/>
                    <a:gd name="T57" fmla="*/ 1 h 308"/>
                    <a:gd name="T58" fmla="*/ 1 w 209"/>
                    <a:gd name="T59" fmla="*/ 1 h 308"/>
                    <a:gd name="T60" fmla="*/ 1 w 209"/>
                    <a:gd name="T61" fmla="*/ 1 h 308"/>
                    <a:gd name="T62" fmla="*/ 1 w 209"/>
                    <a:gd name="T63" fmla="*/ 1 h 308"/>
                    <a:gd name="T64" fmla="*/ 1 w 209"/>
                    <a:gd name="T65" fmla="*/ 1 h 308"/>
                    <a:gd name="T66" fmla="*/ 1 w 209"/>
                    <a:gd name="T67" fmla="*/ 1 h 308"/>
                    <a:gd name="T68" fmla="*/ 1 w 209"/>
                    <a:gd name="T69" fmla="*/ 1 h 308"/>
                    <a:gd name="T70" fmla="*/ 1 w 209"/>
                    <a:gd name="T71" fmla="*/ 1 h 308"/>
                    <a:gd name="T72" fmla="*/ 1 w 209"/>
                    <a:gd name="T73" fmla="*/ 1 h 308"/>
                    <a:gd name="T74" fmla="*/ 1 w 209"/>
                    <a:gd name="T75" fmla="*/ 1 h 308"/>
                    <a:gd name="T76" fmla="*/ 1 w 209"/>
                    <a:gd name="T77" fmla="*/ 1 h 308"/>
                    <a:gd name="T78" fmla="*/ 1 w 209"/>
                    <a:gd name="T79" fmla="*/ 1 h 308"/>
                    <a:gd name="T80" fmla="*/ 1 w 209"/>
                    <a:gd name="T81" fmla="*/ 1 h 308"/>
                    <a:gd name="T82" fmla="*/ 1 w 209"/>
                    <a:gd name="T83" fmla="*/ 1 h 308"/>
                    <a:gd name="T84" fmla="*/ 1 w 209"/>
                    <a:gd name="T85" fmla="*/ 1 h 308"/>
                    <a:gd name="T86" fmla="*/ 1 w 209"/>
                    <a:gd name="T87" fmla="*/ 1 h 308"/>
                    <a:gd name="T88" fmla="*/ 1 w 209"/>
                    <a:gd name="T89" fmla="*/ 1 h 308"/>
                    <a:gd name="T90" fmla="*/ 1 w 209"/>
                    <a:gd name="T91" fmla="*/ 1 h 308"/>
                    <a:gd name="T92" fmla="*/ 1 w 209"/>
                    <a:gd name="T93" fmla="*/ 1 h 308"/>
                    <a:gd name="T94" fmla="*/ 1 w 209"/>
                    <a:gd name="T95" fmla="*/ 1 h 308"/>
                    <a:gd name="T96" fmla="*/ 1 w 209"/>
                    <a:gd name="T97" fmla="*/ 1 h 308"/>
                    <a:gd name="T98" fmla="*/ 1 w 209"/>
                    <a:gd name="T99" fmla="*/ 1 h 308"/>
                    <a:gd name="T100" fmla="*/ 1 w 209"/>
                    <a:gd name="T101" fmla="*/ 0 h 30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209" h="308">
                      <a:moveTo>
                        <a:pt x="104" y="7"/>
                      </a:moveTo>
                      <a:lnTo>
                        <a:pt x="109" y="10"/>
                      </a:lnTo>
                      <a:lnTo>
                        <a:pt x="116" y="16"/>
                      </a:lnTo>
                      <a:lnTo>
                        <a:pt x="122" y="20"/>
                      </a:lnTo>
                      <a:lnTo>
                        <a:pt x="129" y="26"/>
                      </a:lnTo>
                      <a:lnTo>
                        <a:pt x="136" y="30"/>
                      </a:lnTo>
                      <a:lnTo>
                        <a:pt x="143" y="36"/>
                      </a:lnTo>
                      <a:lnTo>
                        <a:pt x="151" y="42"/>
                      </a:lnTo>
                      <a:lnTo>
                        <a:pt x="159" y="48"/>
                      </a:lnTo>
                      <a:lnTo>
                        <a:pt x="165" y="53"/>
                      </a:lnTo>
                      <a:lnTo>
                        <a:pt x="172" y="59"/>
                      </a:lnTo>
                      <a:lnTo>
                        <a:pt x="179" y="63"/>
                      </a:lnTo>
                      <a:lnTo>
                        <a:pt x="186" y="69"/>
                      </a:lnTo>
                      <a:lnTo>
                        <a:pt x="191" y="72"/>
                      </a:lnTo>
                      <a:lnTo>
                        <a:pt x="198" y="75"/>
                      </a:lnTo>
                      <a:lnTo>
                        <a:pt x="204" y="79"/>
                      </a:lnTo>
                      <a:lnTo>
                        <a:pt x="209" y="82"/>
                      </a:lnTo>
                      <a:lnTo>
                        <a:pt x="204" y="83"/>
                      </a:lnTo>
                      <a:lnTo>
                        <a:pt x="196" y="83"/>
                      </a:lnTo>
                      <a:lnTo>
                        <a:pt x="190" y="81"/>
                      </a:lnTo>
                      <a:lnTo>
                        <a:pt x="185" y="80"/>
                      </a:lnTo>
                      <a:lnTo>
                        <a:pt x="178" y="78"/>
                      </a:lnTo>
                      <a:lnTo>
                        <a:pt x="172" y="77"/>
                      </a:lnTo>
                      <a:lnTo>
                        <a:pt x="164" y="73"/>
                      </a:lnTo>
                      <a:lnTo>
                        <a:pt x="157" y="71"/>
                      </a:lnTo>
                      <a:lnTo>
                        <a:pt x="151" y="68"/>
                      </a:lnTo>
                      <a:lnTo>
                        <a:pt x="144" y="65"/>
                      </a:lnTo>
                      <a:lnTo>
                        <a:pt x="131" y="61"/>
                      </a:lnTo>
                      <a:lnTo>
                        <a:pt x="122" y="59"/>
                      </a:lnTo>
                      <a:lnTo>
                        <a:pt x="122" y="65"/>
                      </a:lnTo>
                      <a:lnTo>
                        <a:pt x="122" y="72"/>
                      </a:lnTo>
                      <a:lnTo>
                        <a:pt x="122" y="80"/>
                      </a:lnTo>
                      <a:lnTo>
                        <a:pt x="125" y="88"/>
                      </a:lnTo>
                      <a:lnTo>
                        <a:pt x="125" y="96"/>
                      </a:lnTo>
                      <a:lnTo>
                        <a:pt x="127" y="105"/>
                      </a:lnTo>
                      <a:lnTo>
                        <a:pt x="129" y="114"/>
                      </a:lnTo>
                      <a:lnTo>
                        <a:pt x="133" y="124"/>
                      </a:lnTo>
                      <a:lnTo>
                        <a:pt x="134" y="132"/>
                      </a:lnTo>
                      <a:lnTo>
                        <a:pt x="136" y="141"/>
                      </a:lnTo>
                      <a:lnTo>
                        <a:pt x="139" y="150"/>
                      </a:lnTo>
                      <a:lnTo>
                        <a:pt x="143" y="160"/>
                      </a:lnTo>
                      <a:lnTo>
                        <a:pt x="145" y="168"/>
                      </a:lnTo>
                      <a:lnTo>
                        <a:pt x="148" y="177"/>
                      </a:lnTo>
                      <a:lnTo>
                        <a:pt x="152" y="186"/>
                      </a:lnTo>
                      <a:lnTo>
                        <a:pt x="155" y="196"/>
                      </a:lnTo>
                      <a:lnTo>
                        <a:pt x="157" y="204"/>
                      </a:lnTo>
                      <a:lnTo>
                        <a:pt x="160" y="212"/>
                      </a:lnTo>
                      <a:lnTo>
                        <a:pt x="162" y="220"/>
                      </a:lnTo>
                      <a:lnTo>
                        <a:pt x="165" y="228"/>
                      </a:lnTo>
                      <a:lnTo>
                        <a:pt x="168" y="235"/>
                      </a:lnTo>
                      <a:lnTo>
                        <a:pt x="170" y="243"/>
                      </a:lnTo>
                      <a:lnTo>
                        <a:pt x="172" y="249"/>
                      </a:lnTo>
                      <a:lnTo>
                        <a:pt x="176" y="257"/>
                      </a:lnTo>
                      <a:lnTo>
                        <a:pt x="178" y="269"/>
                      </a:lnTo>
                      <a:lnTo>
                        <a:pt x="180" y="279"/>
                      </a:lnTo>
                      <a:lnTo>
                        <a:pt x="180" y="286"/>
                      </a:lnTo>
                      <a:lnTo>
                        <a:pt x="180" y="291"/>
                      </a:lnTo>
                      <a:lnTo>
                        <a:pt x="172" y="289"/>
                      </a:lnTo>
                      <a:lnTo>
                        <a:pt x="164" y="281"/>
                      </a:lnTo>
                      <a:lnTo>
                        <a:pt x="160" y="273"/>
                      </a:lnTo>
                      <a:lnTo>
                        <a:pt x="155" y="266"/>
                      </a:lnTo>
                      <a:lnTo>
                        <a:pt x="151" y="258"/>
                      </a:lnTo>
                      <a:lnTo>
                        <a:pt x="147" y="251"/>
                      </a:lnTo>
                      <a:lnTo>
                        <a:pt x="142" y="240"/>
                      </a:lnTo>
                      <a:lnTo>
                        <a:pt x="137" y="231"/>
                      </a:lnTo>
                      <a:lnTo>
                        <a:pt x="133" y="222"/>
                      </a:lnTo>
                      <a:lnTo>
                        <a:pt x="128" y="216"/>
                      </a:lnTo>
                      <a:lnTo>
                        <a:pt x="124" y="209"/>
                      </a:lnTo>
                      <a:lnTo>
                        <a:pt x="119" y="203"/>
                      </a:lnTo>
                      <a:lnTo>
                        <a:pt x="114" y="199"/>
                      </a:lnTo>
                      <a:lnTo>
                        <a:pt x="111" y="197"/>
                      </a:lnTo>
                      <a:lnTo>
                        <a:pt x="108" y="203"/>
                      </a:lnTo>
                      <a:lnTo>
                        <a:pt x="105" y="210"/>
                      </a:lnTo>
                      <a:lnTo>
                        <a:pt x="103" y="217"/>
                      </a:lnTo>
                      <a:lnTo>
                        <a:pt x="103" y="225"/>
                      </a:lnTo>
                      <a:lnTo>
                        <a:pt x="101" y="231"/>
                      </a:lnTo>
                      <a:lnTo>
                        <a:pt x="100" y="238"/>
                      </a:lnTo>
                      <a:lnTo>
                        <a:pt x="99" y="246"/>
                      </a:lnTo>
                      <a:lnTo>
                        <a:pt x="99" y="254"/>
                      </a:lnTo>
                      <a:lnTo>
                        <a:pt x="97" y="261"/>
                      </a:lnTo>
                      <a:lnTo>
                        <a:pt x="96" y="268"/>
                      </a:lnTo>
                      <a:lnTo>
                        <a:pt x="95" y="274"/>
                      </a:lnTo>
                      <a:lnTo>
                        <a:pt x="95" y="282"/>
                      </a:lnTo>
                      <a:lnTo>
                        <a:pt x="94" y="289"/>
                      </a:lnTo>
                      <a:lnTo>
                        <a:pt x="94" y="296"/>
                      </a:lnTo>
                      <a:lnTo>
                        <a:pt x="93" y="301"/>
                      </a:lnTo>
                      <a:lnTo>
                        <a:pt x="93" y="308"/>
                      </a:lnTo>
                      <a:lnTo>
                        <a:pt x="91" y="301"/>
                      </a:lnTo>
                      <a:lnTo>
                        <a:pt x="88" y="296"/>
                      </a:lnTo>
                      <a:lnTo>
                        <a:pt x="86" y="289"/>
                      </a:lnTo>
                      <a:lnTo>
                        <a:pt x="84" y="282"/>
                      </a:lnTo>
                      <a:lnTo>
                        <a:pt x="82" y="274"/>
                      </a:lnTo>
                      <a:lnTo>
                        <a:pt x="79" y="266"/>
                      </a:lnTo>
                      <a:lnTo>
                        <a:pt x="77" y="258"/>
                      </a:lnTo>
                      <a:lnTo>
                        <a:pt x="76" y="251"/>
                      </a:lnTo>
                      <a:lnTo>
                        <a:pt x="73" y="240"/>
                      </a:lnTo>
                      <a:lnTo>
                        <a:pt x="70" y="231"/>
                      </a:lnTo>
                      <a:lnTo>
                        <a:pt x="68" y="221"/>
                      </a:lnTo>
                      <a:lnTo>
                        <a:pt x="66" y="212"/>
                      </a:lnTo>
                      <a:lnTo>
                        <a:pt x="62" y="202"/>
                      </a:lnTo>
                      <a:lnTo>
                        <a:pt x="60" y="193"/>
                      </a:lnTo>
                      <a:lnTo>
                        <a:pt x="58" y="184"/>
                      </a:lnTo>
                      <a:lnTo>
                        <a:pt x="57" y="175"/>
                      </a:lnTo>
                      <a:lnTo>
                        <a:pt x="53" y="165"/>
                      </a:lnTo>
                      <a:lnTo>
                        <a:pt x="52" y="156"/>
                      </a:lnTo>
                      <a:lnTo>
                        <a:pt x="49" y="147"/>
                      </a:lnTo>
                      <a:lnTo>
                        <a:pt x="48" y="139"/>
                      </a:lnTo>
                      <a:lnTo>
                        <a:pt x="45" y="130"/>
                      </a:lnTo>
                      <a:lnTo>
                        <a:pt x="44" y="122"/>
                      </a:lnTo>
                      <a:lnTo>
                        <a:pt x="42" y="115"/>
                      </a:lnTo>
                      <a:lnTo>
                        <a:pt x="41" y="109"/>
                      </a:lnTo>
                      <a:lnTo>
                        <a:pt x="39" y="103"/>
                      </a:lnTo>
                      <a:lnTo>
                        <a:pt x="38" y="97"/>
                      </a:lnTo>
                      <a:lnTo>
                        <a:pt x="36" y="92"/>
                      </a:lnTo>
                      <a:lnTo>
                        <a:pt x="36" y="89"/>
                      </a:lnTo>
                      <a:lnTo>
                        <a:pt x="35" y="83"/>
                      </a:lnTo>
                      <a:lnTo>
                        <a:pt x="35" y="82"/>
                      </a:lnTo>
                      <a:lnTo>
                        <a:pt x="32" y="85"/>
                      </a:lnTo>
                      <a:lnTo>
                        <a:pt x="30" y="90"/>
                      </a:lnTo>
                      <a:lnTo>
                        <a:pt x="27" y="96"/>
                      </a:lnTo>
                      <a:lnTo>
                        <a:pt x="26" y="104"/>
                      </a:lnTo>
                      <a:lnTo>
                        <a:pt x="23" y="110"/>
                      </a:lnTo>
                      <a:lnTo>
                        <a:pt x="21" y="120"/>
                      </a:lnTo>
                      <a:lnTo>
                        <a:pt x="18" y="127"/>
                      </a:lnTo>
                      <a:lnTo>
                        <a:pt x="17" y="136"/>
                      </a:lnTo>
                      <a:lnTo>
                        <a:pt x="14" y="143"/>
                      </a:lnTo>
                      <a:lnTo>
                        <a:pt x="13" y="151"/>
                      </a:lnTo>
                      <a:lnTo>
                        <a:pt x="9" y="157"/>
                      </a:lnTo>
                      <a:lnTo>
                        <a:pt x="8" y="164"/>
                      </a:lnTo>
                      <a:lnTo>
                        <a:pt x="4" y="173"/>
                      </a:lnTo>
                      <a:lnTo>
                        <a:pt x="0" y="175"/>
                      </a:lnTo>
                      <a:lnTo>
                        <a:pt x="3" y="166"/>
                      </a:lnTo>
                      <a:lnTo>
                        <a:pt x="5" y="157"/>
                      </a:lnTo>
                      <a:lnTo>
                        <a:pt x="5" y="147"/>
                      </a:lnTo>
                      <a:lnTo>
                        <a:pt x="6" y="136"/>
                      </a:lnTo>
                      <a:lnTo>
                        <a:pt x="6" y="124"/>
                      </a:lnTo>
                      <a:lnTo>
                        <a:pt x="6" y="114"/>
                      </a:lnTo>
                      <a:lnTo>
                        <a:pt x="6" y="101"/>
                      </a:lnTo>
                      <a:lnTo>
                        <a:pt x="7" y="91"/>
                      </a:lnTo>
                      <a:lnTo>
                        <a:pt x="7" y="79"/>
                      </a:lnTo>
                      <a:lnTo>
                        <a:pt x="9" y="68"/>
                      </a:lnTo>
                      <a:lnTo>
                        <a:pt x="10" y="57"/>
                      </a:lnTo>
                      <a:lnTo>
                        <a:pt x="15" y="48"/>
                      </a:lnTo>
                      <a:lnTo>
                        <a:pt x="18" y="38"/>
                      </a:lnTo>
                      <a:lnTo>
                        <a:pt x="24" y="30"/>
                      </a:lnTo>
                      <a:lnTo>
                        <a:pt x="31" y="24"/>
                      </a:lnTo>
                      <a:lnTo>
                        <a:pt x="41" y="18"/>
                      </a:lnTo>
                      <a:lnTo>
                        <a:pt x="40" y="11"/>
                      </a:lnTo>
                      <a:lnTo>
                        <a:pt x="47" y="7"/>
                      </a:lnTo>
                      <a:lnTo>
                        <a:pt x="55" y="2"/>
                      </a:lnTo>
                      <a:lnTo>
                        <a:pt x="66" y="1"/>
                      </a:lnTo>
                      <a:lnTo>
                        <a:pt x="76" y="0"/>
                      </a:lnTo>
                      <a:lnTo>
                        <a:pt x="88" y="0"/>
                      </a:lnTo>
                      <a:lnTo>
                        <a:pt x="97" y="2"/>
                      </a:lnTo>
                      <a:lnTo>
                        <a:pt x="104" y="7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12" name="Freeform 70"/>
                <p:cNvSpPr>
                  <a:spLocks noChangeAspect="1"/>
                </p:cNvSpPr>
                <p:nvPr/>
              </p:nvSpPr>
              <p:spPr bwMode="auto">
                <a:xfrm rot="20745209" flipH="1">
                  <a:off x="5088" y="1031"/>
                  <a:ext cx="36" cy="33"/>
                </a:xfrm>
                <a:custGeom>
                  <a:avLst/>
                  <a:gdLst>
                    <a:gd name="T0" fmla="*/ 1 w 55"/>
                    <a:gd name="T1" fmla="*/ 0 h 67"/>
                    <a:gd name="T2" fmla="*/ 1 w 55"/>
                    <a:gd name="T3" fmla="*/ 0 h 67"/>
                    <a:gd name="T4" fmla="*/ 1 w 55"/>
                    <a:gd name="T5" fmla="*/ 0 h 67"/>
                    <a:gd name="T6" fmla="*/ 1 w 55"/>
                    <a:gd name="T7" fmla="*/ 0 h 67"/>
                    <a:gd name="T8" fmla="*/ 1 w 55"/>
                    <a:gd name="T9" fmla="*/ 0 h 67"/>
                    <a:gd name="T10" fmla="*/ 1 w 55"/>
                    <a:gd name="T11" fmla="*/ 0 h 67"/>
                    <a:gd name="T12" fmla="*/ 1 w 55"/>
                    <a:gd name="T13" fmla="*/ 0 h 67"/>
                    <a:gd name="T14" fmla="*/ 1 w 55"/>
                    <a:gd name="T15" fmla="*/ 0 h 67"/>
                    <a:gd name="T16" fmla="*/ 1 w 55"/>
                    <a:gd name="T17" fmla="*/ 0 h 67"/>
                    <a:gd name="T18" fmla="*/ 1 w 55"/>
                    <a:gd name="T19" fmla="*/ 0 h 67"/>
                    <a:gd name="T20" fmla="*/ 1 w 55"/>
                    <a:gd name="T21" fmla="*/ 0 h 67"/>
                    <a:gd name="T22" fmla="*/ 1 w 55"/>
                    <a:gd name="T23" fmla="*/ 0 h 67"/>
                    <a:gd name="T24" fmla="*/ 1 w 55"/>
                    <a:gd name="T25" fmla="*/ 0 h 67"/>
                    <a:gd name="T26" fmla="*/ 1 w 55"/>
                    <a:gd name="T27" fmla="*/ 0 h 67"/>
                    <a:gd name="T28" fmla="*/ 1 w 55"/>
                    <a:gd name="T29" fmla="*/ 0 h 67"/>
                    <a:gd name="T30" fmla="*/ 1 w 55"/>
                    <a:gd name="T31" fmla="*/ 0 h 67"/>
                    <a:gd name="T32" fmla="*/ 0 w 55"/>
                    <a:gd name="T33" fmla="*/ 0 h 67"/>
                    <a:gd name="T34" fmla="*/ 0 w 55"/>
                    <a:gd name="T35" fmla="*/ 0 h 67"/>
                    <a:gd name="T36" fmla="*/ 1 w 55"/>
                    <a:gd name="T37" fmla="*/ 0 h 67"/>
                    <a:gd name="T38" fmla="*/ 1 w 55"/>
                    <a:gd name="T39" fmla="*/ 0 h 67"/>
                    <a:gd name="T40" fmla="*/ 1 w 55"/>
                    <a:gd name="T41" fmla="*/ 0 h 67"/>
                    <a:gd name="T42" fmla="*/ 1 w 55"/>
                    <a:gd name="T43" fmla="*/ 0 h 67"/>
                    <a:gd name="T44" fmla="*/ 1 w 55"/>
                    <a:gd name="T45" fmla="*/ 0 h 67"/>
                    <a:gd name="T46" fmla="*/ 1 w 55"/>
                    <a:gd name="T47" fmla="*/ 0 h 67"/>
                    <a:gd name="T48" fmla="*/ 1 w 55"/>
                    <a:gd name="T49" fmla="*/ 0 h 6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5" h="67">
                      <a:moveTo>
                        <a:pt x="37" y="66"/>
                      </a:moveTo>
                      <a:lnTo>
                        <a:pt x="45" y="59"/>
                      </a:lnTo>
                      <a:lnTo>
                        <a:pt x="52" y="50"/>
                      </a:lnTo>
                      <a:lnTo>
                        <a:pt x="54" y="43"/>
                      </a:lnTo>
                      <a:lnTo>
                        <a:pt x="55" y="38"/>
                      </a:lnTo>
                      <a:lnTo>
                        <a:pt x="55" y="32"/>
                      </a:lnTo>
                      <a:lnTo>
                        <a:pt x="55" y="26"/>
                      </a:lnTo>
                      <a:lnTo>
                        <a:pt x="52" y="20"/>
                      </a:lnTo>
                      <a:lnTo>
                        <a:pt x="48" y="14"/>
                      </a:lnTo>
                      <a:lnTo>
                        <a:pt x="44" y="8"/>
                      </a:lnTo>
                      <a:lnTo>
                        <a:pt x="40" y="5"/>
                      </a:lnTo>
                      <a:lnTo>
                        <a:pt x="30" y="0"/>
                      </a:lnTo>
                      <a:lnTo>
                        <a:pt x="20" y="3"/>
                      </a:lnTo>
                      <a:lnTo>
                        <a:pt x="10" y="8"/>
                      </a:lnTo>
                      <a:lnTo>
                        <a:pt x="4" y="18"/>
                      </a:lnTo>
                      <a:lnTo>
                        <a:pt x="1" y="23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2" y="43"/>
                      </a:lnTo>
                      <a:lnTo>
                        <a:pt x="4" y="55"/>
                      </a:lnTo>
                      <a:lnTo>
                        <a:pt x="12" y="62"/>
                      </a:lnTo>
                      <a:lnTo>
                        <a:pt x="17" y="65"/>
                      </a:lnTo>
                      <a:lnTo>
                        <a:pt x="23" y="67"/>
                      </a:lnTo>
                      <a:lnTo>
                        <a:pt x="30" y="66"/>
                      </a:lnTo>
                      <a:lnTo>
                        <a:pt x="37" y="6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13" name="Freeform 71"/>
                <p:cNvSpPr>
                  <a:spLocks noChangeAspect="1"/>
                </p:cNvSpPr>
                <p:nvPr/>
              </p:nvSpPr>
              <p:spPr bwMode="auto">
                <a:xfrm rot="20745209" flipH="1">
                  <a:off x="5030" y="995"/>
                  <a:ext cx="39" cy="39"/>
                </a:xfrm>
                <a:custGeom>
                  <a:avLst/>
                  <a:gdLst>
                    <a:gd name="T0" fmla="*/ 1 w 61"/>
                    <a:gd name="T1" fmla="*/ 1 h 77"/>
                    <a:gd name="T2" fmla="*/ 1 w 61"/>
                    <a:gd name="T3" fmla="*/ 1 h 77"/>
                    <a:gd name="T4" fmla="*/ 1 w 61"/>
                    <a:gd name="T5" fmla="*/ 1 h 77"/>
                    <a:gd name="T6" fmla="*/ 1 w 61"/>
                    <a:gd name="T7" fmla="*/ 1 h 77"/>
                    <a:gd name="T8" fmla="*/ 1 w 61"/>
                    <a:gd name="T9" fmla="*/ 1 h 77"/>
                    <a:gd name="T10" fmla="*/ 1 w 61"/>
                    <a:gd name="T11" fmla="*/ 1 h 77"/>
                    <a:gd name="T12" fmla="*/ 1 w 61"/>
                    <a:gd name="T13" fmla="*/ 1 h 77"/>
                    <a:gd name="T14" fmla="*/ 1 w 61"/>
                    <a:gd name="T15" fmla="*/ 1 h 77"/>
                    <a:gd name="T16" fmla="*/ 1 w 61"/>
                    <a:gd name="T17" fmla="*/ 1 h 77"/>
                    <a:gd name="T18" fmla="*/ 1 w 61"/>
                    <a:gd name="T19" fmla="*/ 1 h 77"/>
                    <a:gd name="T20" fmla="*/ 1 w 61"/>
                    <a:gd name="T21" fmla="*/ 1 h 77"/>
                    <a:gd name="T22" fmla="*/ 1 w 61"/>
                    <a:gd name="T23" fmla="*/ 0 h 77"/>
                    <a:gd name="T24" fmla="*/ 1 w 61"/>
                    <a:gd name="T25" fmla="*/ 1 h 77"/>
                    <a:gd name="T26" fmla="*/ 1 w 61"/>
                    <a:gd name="T27" fmla="*/ 1 h 77"/>
                    <a:gd name="T28" fmla="*/ 1 w 61"/>
                    <a:gd name="T29" fmla="*/ 1 h 77"/>
                    <a:gd name="T30" fmla="*/ 1 w 61"/>
                    <a:gd name="T31" fmla="*/ 1 h 77"/>
                    <a:gd name="T32" fmla="*/ 1 w 61"/>
                    <a:gd name="T33" fmla="*/ 1 h 77"/>
                    <a:gd name="T34" fmla="*/ 1 w 61"/>
                    <a:gd name="T35" fmla="*/ 1 h 77"/>
                    <a:gd name="T36" fmla="*/ 0 w 61"/>
                    <a:gd name="T37" fmla="*/ 1 h 77"/>
                    <a:gd name="T38" fmla="*/ 0 w 61"/>
                    <a:gd name="T39" fmla="*/ 1 h 77"/>
                    <a:gd name="T40" fmla="*/ 1 w 61"/>
                    <a:gd name="T41" fmla="*/ 1 h 77"/>
                    <a:gd name="T42" fmla="*/ 1 w 61"/>
                    <a:gd name="T43" fmla="*/ 1 h 77"/>
                    <a:gd name="T44" fmla="*/ 1 w 61"/>
                    <a:gd name="T45" fmla="*/ 1 h 77"/>
                    <a:gd name="T46" fmla="*/ 1 w 61"/>
                    <a:gd name="T47" fmla="*/ 1 h 77"/>
                    <a:gd name="T48" fmla="*/ 1 w 61"/>
                    <a:gd name="T49" fmla="*/ 1 h 77"/>
                    <a:gd name="T50" fmla="*/ 1 w 61"/>
                    <a:gd name="T51" fmla="*/ 1 h 77"/>
                    <a:gd name="T52" fmla="*/ 1 w 61"/>
                    <a:gd name="T53" fmla="*/ 1 h 77"/>
                    <a:gd name="T54" fmla="*/ 1 w 61"/>
                    <a:gd name="T55" fmla="*/ 1 h 77"/>
                    <a:gd name="T56" fmla="*/ 1 w 61"/>
                    <a:gd name="T57" fmla="*/ 1 h 7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1" h="77">
                      <a:moveTo>
                        <a:pt x="43" y="77"/>
                      </a:moveTo>
                      <a:lnTo>
                        <a:pt x="47" y="72"/>
                      </a:lnTo>
                      <a:lnTo>
                        <a:pt x="53" y="68"/>
                      </a:lnTo>
                      <a:lnTo>
                        <a:pt x="56" y="61"/>
                      </a:lnTo>
                      <a:lnTo>
                        <a:pt x="60" y="54"/>
                      </a:lnTo>
                      <a:lnTo>
                        <a:pt x="60" y="45"/>
                      </a:lnTo>
                      <a:lnTo>
                        <a:pt x="61" y="36"/>
                      </a:lnTo>
                      <a:lnTo>
                        <a:pt x="60" y="27"/>
                      </a:lnTo>
                      <a:lnTo>
                        <a:pt x="60" y="19"/>
                      </a:lnTo>
                      <a:lnTo>
                        <a:pt x="53" y="10"/>
                      </a:lnTo>
                      <a:lnTo>
                        <a:pt x="44" y="3"/>
                      </a:lnTo>
                      <a:lnTo>
                        <a:pt x="34" y="0"/>
                      </a:lnTo>
                      <a:lnTo>
                        <a:pt x="25" y="2"/>
                      </a:lnTo>
                      <a:lnTo>
                        <a:pt x="18" y="3"/>
                      </a:lnTo>
                      <a:lnTo>
                        <a:pt x="12" y="8"/>
                      </a:lnTo>
                      <a:lnTo>
                        <a:pt x="8" y="11"/>
                      </a:lnTo>
                      <a:lnTo>
                        <a:pt x="4" y="17"/>
                      </a:lnTo>
                      <a:lnTo>
                        <a:pt x="1" y="23"/>
                      </a:lnTo>
                      <a:lnTo>
                        <a:pt x="0" y="29"/>
                      </a:lnTo>
                      <a:lnTo>
                        <a:pt x="0" y="36"/>
                      </a:lnTo>
                      <a:lnTo>
                        <a:pt x="2" y="43"/>
                      </a:lnTo>
                      <a:lnTo>
                        <a:pt x="2" y="49"/>
                      </a:lnTo>
                      <a:lnTo>
                        <a:pt x="5" y="55"/>
                      </a:lnTo>
                      <a:lnTo>
                        <a:pt x="9" y="61"/>
                      </a:lnTo>
                      <a:lnTo>
                        <a:pt x="16" y="68"/>
                      </a:lnTo>
                      <a:lnTo>
                        <a:pt x="21" y="72"/>
                      </a:lnTo>
                      <a:lnTo>
                        <a:pt x="28" y="76"/>
                      </a:lnTo>
                      <a:lnTo>
                        <a:pt x="35" y="77"/>
                      </a:lnTo>
                      <a:lnTo>
                        <a:pt x="43" y="77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14" name="Freeform 72"/>
                <p:cNvSpPr>
                  <a:spLocks noChangeAspect="1"/>
                </p:cNvSpPr>
                <p:nvPr/>
              </p:nvSpPr>
              <p:spPr bwMode="auto">
                <a:xfrm rot="20745209" flipH="1">
                  <a:off x="4936" y="1044"/>
                  <a:ext cx="30" cy="30"/>
                </a:xfrm>
                <a:custGeom>
                  <a:avLst/>
                  <a:gdLst>
                    <a:gd name="T0" fmla="*/ 1 w 47"/>
                    <a:gd name="T1" fmla="*/ 0 h 61"/>
                    <a:gd name="T2" fmla="*/ 1 w 47"/>
                    <a:gd name="T3" fmla="*/ 0 h 61"/>
                    <a:gd name="T4" fmla="*/ 1 w 47"/>
                    <a:gd name="T5" fmla="*/ 0 h 61"/>
                    <a:gd name="T6" fmla="*/ 1 w 47"/>
                    <a:gd name="T7" fmla="*/ 0 h 61"/>
                    <a:gd name="T8" fmla="*/ 1 w 47"/>
                    <a:gd name="T9" fmla="*/ 0 h 61"/>
                    <a:gd name="T10" fmla="*/ 1 w 47"/>
                    <a:gd name="T11" fmla="*/ 0 h 61"/>
                    <a:gd name="T12" fmla="*/ 1 w 47"/>
                    <a:gd name="T13" fmla="*/ 0 h 61"/>
                    <a:gd name="T14" fmla="*/ 1 w 47"/>
                    <a:gd name="T15" fmla="*/ 0 h 61"/>
                    <a:gd name="T16" fmla="*/ 1 w 47"/>
                    <a:gd name="T17" fmla="*/ 0 h 61"/>
                    <a:gd name="T18" fmla="*/ 1 w 47"/>
                    <a:gd name="T19" fmla="*/ 0 h 61"/>
                    <a:gd name="T20" fmla="*/ 1 w 47"/>
                    <a:gd name="T21" fmla="*/ 0 h 61"/>
                    <a:gd name="T22" fmla="*/ 1 w 47"/>
                    <a:gd name="T23" fmla="*/ 0 h 61"/>
                    <a:gd name="T24" fmla="*/ 1 w 47"/>
                    <a:gd name="T25" fmla="*/ 0 h 61"/>
                    <a:gd name="T26" fmla="*/ 1 w 47"/>
                    <a:gd name="T27" fmla="*/ 0 h 61"/>
                    <a:gd name="T28" fmla="*/ 1 w 47"/>
                    <a:gd name="T29" fmla="*/ 0 h 61"/>
                    <a:gd name="T30" fmla="*/ 0 w 47"/>
                    <a:gd name="T31" fmla="*/ 0 h 61"/>
                    <a:gd name="T32" fmla="*/ 0 w 47"/>
                    <a:gd name="T33" fmla="*/ 0 h 61"/>
                    <a:gd name="T34" fmla="*/ 0 w 47"/>
                    <a:gd name="T35" fmla="*/ 0 h 61"/>
                    <a:gd name="T36" fmla="*/ 1 w 47"/>
                    <a:gd name="T37" fmla="*/ 0 h 61"/>
                    <a:gd name="T38" fmla="*/ 1 w 47"/>
                    <a:gd name="T39" fmla="*/ 0 h 61"/>
                    <a:gd name="T40" fmla="*/ 1 w 47"/>
                    <a:gd name="T41" fmla="*/ 0 h 61"/>
                    <a:gd name="T42" fmla="*/ 1 w 47"/>
                    <a:gd name="T43" fmla="*/ 0 h 61"/>
                    <a:gd name="T44" fmla="*/ 1 w 47"/>
                    <a:gd name="T45" fmla="*/ 0 h 61"/>
                    <a:gd name="T46" fmla="*/ 1 w 47"/>
                    <a:gd name="T47" fmla="*/ 0 h 61"/>
                    <a:gd name="T48" fmla="*/ 1 w 47"/>
                    <a:gd name="T49" fmla="*/ 0 h 6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7" h="61">
                      <a:moveTo>
                        <a:pt x="34" y="61"/>
                      </a:moveTo>
                      <a:lnTo>
                        <a:pt x="38" y="57"/>
                      </a:lnTo>
                      <a:lnTo>
                        <a:pt x="41" y="51"/>
                      </a:lnTo>
                      <a:lnTo>
                        <a:pt x="42" y="44"/>
                      </a:lnTo>
                      <a:lnTo>
                        <a:pt x="45" y="38"/>
                      </a:lnTo>
                      <a:lnTo>
                        <a:pt x="45" y="30"/>
                      </a:lnTo>
                      <a:lnTo>
                        <a:pt x="46" y="23"/>
                      </a:lnTo>
                      <a:lnTo>
                        <a:pt x="46" y="17"/>
                      </a:lnTo>
                      <a:lnTo>
                        <a:pt x="47" y="15"/>
                      </a:lnTo>
                      <a:lnTo>
                        <a:pt x="43" y="7"/>
                      </a:lnTo>
                      <a:lnTo>
                        <a:pt x="36" y="2"/>
                      </a:lnTo>
                      <a:lnTo>
                        <a:pt x="26" y="0"/>
                      </a:lnTo>
                      <a:lnTo>
                        <a:pt x="17" y="4"/>
                      </a:lnTo>
                      <a:lnTo>
                        <a:pt x="10" y="8"/>
                      </a:lnTo>
                      <a:lnTo>
                        <a:pt x="4" y="15"/>
                      </a:lnTo>
                      <a:lnTo>
                        <a:pt x="0" y="23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3" y="42"/>
                      </a:lnTo>
                      <a:lnTo>
                        <a:pt x="5" y="48"/>
                      </a:lnTo>
                      <a:lnTo>
                        <a:pt x="11" y="53"/>
                      </a:lnTo>
                      <a:lnTo>
                        <a:pt x="15" y="57"/>
                      </a:lnTo>
                      <a:lnTo>
                        <a:pt x="21" y="60"/>
                      </a:lnTo>
                      <a:lnTo>
                        <a:pt x="28" y="61"/>
                      </a:lnTo>
                      <a:lnTo>
                        <a:pt x="34" y="6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15" name="Freeform 73"/>
                <p:cNvSpPr>
                  <a:spLocks noChangeAspect="1"/>
                </p:cNvSpPr>
                <p:nvPr/>
              </p:nvSpPr>
              <p:spPr bwMode="auto">
                <a:xfrm rot="20745209" flipH="1">
                  <a:off x="4756" y="1062"/>
                  <a:ext cx="49" cy="32"/>
                </a:xfrm>
                <a:custGeom>
                  <a:avLst/>
                  <a:gdLst>
                    <a:gd name="T0" fmla="*/ 1 w 72"/>
                    <a:gd name="T1" fmla="*/ 1 h 62"/>
                    <a:gd name="T2" fmla="*/ 1 w 72"/>
                    <a:gd name="T3" fmla="*/ 1 h 62"/>
                    <a:gd name="T4" fmla="*/ 1 w 72"/>
                    <a:gd name="T5" fmla="*/ 1 h 62"/>
                    <a:gd name="T6" fmla="*/ 1 w 72"/>
                    <a:gd name="T7" fmla="*/ 1 h 62"/>
                    <a:gd name="T8" fmla="*/ 1 w 72"/>
                    <a:gd name="T9" fmla="*/ 1 h 62"/>
                    <a:gd name="T10" fmla="*/ 1 w 72"/>
                    <a:gd name="T11" fmla="*/ 1 h 62"/>
                    <a:gd name="T12" fmla="*/ 1 w 72"/>
                    <a:gd name="T13" fmla="*/ 1 h 62"/>
                    <a:gd name="T14" fmla="*/ 1 w 72"/>
                    <a:gd name="T15" fmla="*/ 1 h 62"/>
                    <a:gd name="T16" fmla="*/ 1 w 72"/>
                    <a:gd name="T17" fmla="*/ 1 h 62"/>
                    <a:gd name="T18" fmla="*/ 1 w 72"/>
                    <a:gd name="T19" fmla="*/ 1 h 62"/>
                    <a:gd name="T20" fmla="*/ 1 w 72"/>
                    <a:gd name="T21" fmla="*/ 1 h 62"/>
                    <a:gd name="T22" fmla="*/ 1 w 72"/>
                    <a:gd name="T23" fmla="*/ 0 h 62"/>
                    <a:gd name="T24" fmla="*/ 1 w 72"/>
                    <a:gd name="T25" fmla="*/ 0 h 62"/>
                    <a:gd name="T26" fmla="*/ 1 w 72"/>
                    <a:gd name="T27" fmla="*/ 0 h 62"/>
                    <a:gd name="T28" fmla="*/ 1 w 72"/>
                    <a:gd name="T29" fmla="*/ 1 h 62"/>
                    <a:gd name="T30" fmla="*/ 1 w 72"/>
                    <a:gd name="T31" fmla="*/ 1 h 62"/>
                    <a:gd name="T32" fmla="*/ 1 w 72"/>
                    <a:gd name="T33" fmla="*/ 1 h 62"/>
                    <a:gd name="T34" fmla="*/ 1 w 72"/>
                    <a:gd name="T35" fmla="*/ 1 h 62"/>
                    <a:gd name="T36" fmla="*/ 1 w 72"/>
                    <a:gd name="T37" fmla="*/ 1 h 62"/>
                    <a:gd name="T38" fmla="*/ 1 w 72"/>
                    <a:gd name="T39" fmla="*/ 1 h 62"/>
                    <a:gd name="T40" fmla="*/ 1 w 72"/>
                    <a:gd name="T41" fmla="*/ 1 h 62"/>
                    <a:gd name="T42" fmla="*/ 0 w 72"/>
                    <a:gd name="T43" fmla="*/ 1 h 62"/>
                    <a:gd name="T44" fmla="*/ 1 w 72"/>
                    <a:gd name="T45" fmla="*/ 1 h 62"/>
                    <a:gd name="T46" fmla="*/ 1 w 72"/>
                    <a:gd name="T47" fmla="*/ 1 h 62"/>
                    <a:gd name="T48" fmla="*/ 1 w 72"/>
                    <a:gd name="T49" fmla="*/ 1 h 62"/>
                    <a:gd name="T50" fmla="*/ 1 w 72"/>
                    <a:gd name="T51" fmla="*/ 1 h 62"/>
                    <a:gd name="T52" fmla="*/ 1 w 72"/>
                    <a:gd name="T53" fmla="*/ 1 h 62"/>
                    <a:gd name="T54" fmla="*/ 1 w 72"/>
                    <a:gd name="T55" fmla="*/ 1 h 62"/>
                    <a:gd name="T56" fmla="*/ 1 w 72"/>
                    <a:gd name="T57" fmla="*/ 1 h 6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72" h="62">
                      <a:moveTo>
                        <a:pt x="43" y="61"/>
                      </a:moveTo>
                      <a:lnTo>
                        <a:pt x="54" y="54"/>
                      </a:lnTo>
                      <a:lnTo>
                        <a:pt x="63" y="45"/>
                      </a:lnTo>
                      <a:lnTo>
                        <a:pt x="66" y="38"/>
                      </a:lnTo>
                      <a:lnTo>
                        <a:pt x="69" y="33"/>
                      </a:lnTo>
                      <a:lnTo>
                        <a:pt x="71" y="26"/>
                      </a:lnTo>
                      <a:lnTo>
                        <a:pt x="72" y="20"/>
                      </a:lnTo>
                      <a:lnTo>
                        <a:pt x="69" y="13"/>
                      </a:lnTo>
                      <a:lnTo>
                        <a:pt x="66" y="9"/>
                      </a:lnTo>
                      <a:lnTo>
                        <a:pt x="60" y="4"/>
                      </a:lnTo>
                      <a:lnTo>
                        <a:pt x="55" y="3"/>
                      </a:ln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32" y="3"/>
                      </a:lnTo>
                      <a:lnTo>
                        <a:pt x="25" y="6"/>
                      </a:lnTo>
                      <a:lnTo>
                        <a:pt x="18" y="9"/>
                      </a:lnTo>
                      <a:lnTo>
                        <a:pt x="11" y="13"/>
                      </a:lnTo>
                      <a:lnTo>
                        <a:pt x="8" y="20"/>
                      </a:lnTo>
                      <a:lnTo>
                        <a:pt x="3" y="26"/>
                      </a:lnTo>
                      <a:lnTo>
                        <a:pt x="1" y="32"/>
                      </a:lnTo>
                      <a:lnTo>
                        <a:pt x="0" y="37"/>
                      </a:lnTo>
                      <a:lnTo>
                        <a:pt x="2" y="44"/>
                      </a:lnTo>
                      <a:lnTo>
                        <a:pt x="8" y="54"/>
                      </a:lnTo>
                      <a:lnTo>
                        <a:pt x="18" y="61"/>
                      </a:lnTo>
                      <a:lnTo>
                        <a:pt x="23" y="61"/>
                      </a:lnTo>
                      <a:lnTo>
                        <a:pt x="29" y="62"/>
                      </a:lnTo>
                      <a:lnTo>
                        <a:pt x="36" y="61"/>
                      </a:lnTo>
                      <a:lnTo>
                        <a:pt x="43" y="6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16" name="Freeform 74"/>
                <p:cNvSpPr>
                  <a:spLocks noChangeAspect="1"/>
                </p:cNvSpPr>
                <p:nvPr/>
              </p:nvSpPr>
              <p:spPr bwMode="auto">
                <a:xfrm rot="20745209" flipH="1">
                  <a:off x="5003" y="1189"/>
                  <a:ext cx="170" cy="184"/>
                </a:xfrm>
                <a:custGeom>
                  <a:avLst/>
                  <a:gdLst>
                    <a:gd name="T0" fmla="*/ 1 w 260"/>
                    <a:gd name="T1" fmla="*/ 1 h 367"/>
                    <a:gd name="T2" fmla="*/ 1 w 260"/>
                    <a:gd name="T3" fmla="*/ 1 h 367"/>
                    <a:gd name="T4" fmla="*/ 1 w 260"/>
                    <a:gd name="T5" fmla="*/ 1 h 367"/>
                    <a:gd name="T6" fmla="*/ 1 w 260"/>
                    <a:gd name="T7" fmla="*/ 1 h 367"/>
                    <a:gd name="T8" fmla="*/ 1 w 260"/>
                    <a:gd name="T9" fmla="*/ 1 h 367"/>
                    <a:gd name="T10" fmla="*/ 1 w 260"/>
                    <a:gd name="T11" fmla="*/ 1 h 367"/>
                    <a:gd name="T12" fmla="*/ 1 w 260"/>
                    <a:gd name="T13" fmla="*/ 1 h 367"/>
                    <a:gd name="T14" fmla="*/ 1 w 260"/>
                    <a:gd name="T15" fmla="*/ 1 h 367"/>
                    <a:gd name="T16" fmla="*/ 1 w 260"/>
                    <a:gd name="T17" fmla="*/ 1 h 367"/>
                    <a:gd name="T18" fmla="*/ 1 w 260"/>
                    <a:gd name="T19" fmla="*/ 1 h 367"/>
                    <a:gd name="T20" fmla="*/ 1 w 260"/>
                    <a:gd name="T21" fmla="*/ 1 h 367"/>
                    <a:gd name="T22" fmla="*/ 1 w 260"/>
                    <a:gd name="T23" fmla="*/ 1 h 367"/>
                    <a:gd name="T24" fmla="*/ 1 w 260"/>
                    <a:gd name="T25" fmla="*/ 1 h 367"/>
                    <a:gd name="T26" fmla="*/ 1 w 260"/>
                    <a:gd name="T27" fmla="*/ 1 h 367"/>
                    <a:gd name="T28" fmla="*/ 1 w 260"/>
                    <a:gd name="T29" fmla="*/ 1 h 367"/>
                    <a:gd name="T30" fmla="*/ 1 w 260"/>
                    <a:gd name="T31" fmla="*/ 1 h 367"/>
                    <a:gd name="T32" fmla="*/ 1 w 260"/>
                    <a:gd name="T33" fmla="*/ 1 h 367"/>
                    <a:gd name="T34" fmla="*/ 1 w 260"/>
                    <a:gd name="T35" fmla="*/ 1 h 367"/>
                    <a:gd name="T36" fmla="*/ 1 w 260"/>
                    <a:gd name="T37" fmla="*/ 1 h 367"/>
                    <a:gd name="T38" fmla="*/ 1 w 260"/>
                    <a:gd name="T39" fmla="*/ 1 h 367"/>
                    <a:gd name="T40" fmla="*/ 1 w 260"/>
                    <a:gd name="T41" fmla="*/ 1 h 367"/>
                    <a:gd name="T42" fmla="*/ 1 w 260"/>
                    <a:gd name="T43" fmla="*/ 1 h 367"/>
                    <a:gd name="T44" fmla="*/ 1 w 260"/>
                    <a:gd name="T45" fmla="*/ 1 h 367"/>
                    <a:gd name="T46" fmla="*/ 1 w 260"/>
                    <a:gd name="T47" fmla="*/ 1 h 367"/>
                    <a:gd name="T48" fmla="*/ 1 w 260"/>
                    <a:gd name="T49" fmla="*/ 1 h 367"/>
                    <a:gd name="T50" fmla="*/ 1 w 260"/>
                    <a:gd name="T51" fmla="*/ 1 h 367"/>
                    <a:gd name="T52" fmla="*/ 1 w 260"/>
                    <a:gd name="T53" fmla="*/ 1 h 367"/>
                    <a:gd name="T54" fmla="*/ 1 w 260"/>
                    <a:gd name="T55" fmla="*/ 1 h 367"/>
                    <a:gd name="T56" fmla="*/ 1 w 260"/>
                    <a:gd name="T57" fmla="*/ 1 h 367"/>
                    <a:gd name="T58" fmla="*/ 1 w 260"/>
                    <a:gd name="T59" fmla="*/ 1 h 367"/>
                    <a:gd name="T60" fmla="*/ 1 w 260"/>
                    <a:gd name="T61" fmla="*/ 1 h 367"/>
                    <a:gd name="T62" fmla="*/ 1 w 260"/>
                    <a:gd name="T63" fmla="*/ 1 h 367"/>
                    <a:gd name="T64" fmla="*/ 1 w 260"/>
                    <a:gd name="T65" fmla="*/ 1 h 367"/>
                    <a:gd name="T66" fmla="*/ 1 w 260"/>
                    <a:gd name="T67" fmla="*/ 1 h 367"/>
                    <a:gd name="T68" fmla="*/ 1 w 260"/>
                    <a:gd name="T69" fmla="*/ 1 h 367"/>
                    <a:gd name="T70" fmla="*/ 1 w 260"/>
                    <a:gd name="T71" fmla="*/ 1 h 367"/>
                    <a:gd name="T72" fmla="*/ 1 w 260"/>
                    <a:gd name="T73" fmla="*/ 1 h 367"/>
                    <a:gd name="T74" fmla="*/ 0 w 260"/>
                    <a:gd name="T75" fmla="*/ 1 h 367"/>
                    <a:gd name="T76" fmla="*/ 1 w 260"/>
                    <a:gd name="T77" fmla="*/ 1 h 367"/>
                    <a:gd name="T78" fmla="*/ 1 w 260"/>
                    <a:gd name="T79" fmla="*/ 1 h 367"/>
                    <a:gd name="T80" fmla="*/ 1 w 260"/>
                    <a:gd name="T81" fmla="*/ 1 h 367"/>
                    <a:gd name="T82" fmla="*/ 1 w 260"/>
                    <a:gd name="T83" fmla="*/ 1 h 367"/>
                    <a:gd name="T84" fmla="*/ 1 w 260"/>
                    <a:gd name="T85" fmla="*/ 1 h 367"/>
                    <a:gd name="T86" fmla="*/ 1 w 260"/>
                    <a:gd name="T87" fmla="*/ 1 h 367"/>
                    <a:gd name="T88" fmla="*/ 1 w 260"/>
                    <a:gd name="T89" fmla="*/ 1 h 367"/>
                    <a:gd name="T90" fmla="*/ 1 w 260"/>
                    <a:gd name="T91" fmla="*/ 1 h 367"/>
                    <a:gd name="T92" fmla="*/ 1 w 260"/>
                    <a:gd name="T93" fmla="*/ 1 h 367"/>
                    <a:gd name="T94" fmla="*/ 1 w 260"/>
                    <a:gd name="T95" fmla="*/ 1 h 367"/>
                    <a:gd name="T96" fmla="*/ 1 w 260"/>
                    <a:gd name="T97" fmla="*/ 1 h 367"/>
                    <a:gd name="T98" fmla="*/ 1 w 260"/>
                    <a:gd name="T99" fmla="*/ 1 h 36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260" h="367">
                      <a:moveTo>
                        <a:pt x="134" y="8"/>
                      </a:moveTo>
                      <a:lnTo>
                        <a:pt x="138" y="12"/>
                      </a:lnTo>
                      <a:lnTo>
                        <a:pt x="145" y="18"/>
                      </a:lnTo>
                      <a:lnTo>
                        <a:pt x="152" y="22"/>
                      </a:lnTo>
                      <a:lnTo>
                        <a:pt x="161" y="29"/>
                      </a:lnTo>
                      <a:lnTo>
                        <a:pt x="169" y="35"/>
                      </a:lnTo>
                      <a:lnTo>
                        <a:pt x="179" y="40"/>
                      </a:lnTo>
                      <a:lnTo>
                        <a:pt x="188" y="46"/>
                      </a:lnTo>
                      <a:lnTo>
                        <a:pt x="198" y="53"/>
                      </a:lnTo>
                      <a:lnTo>
                        <a:pt x="207" y="58"/>
                      </a:lnTo>
                      <a:lnTo>
                        <a:pt x="216" y="64"/>
                      </a:lnTo>
                      <a:lnTo>
                        <a:pt x="225" y="70"/>
                      </a:lnTo>
                      <a:lnTo>
                        <a:pt x="234" y="76"/>
                      </a:lnTo>
                      <a:lnTo>
                        <a:pt x="241" y="82"/>
                      </a:lnTo>
                      <a:lnTo>
                        <a:pt x="249" y="88"/>
                      </a:lnTo>
                      <a:lnTo>
                        <a:pt x="255" y="93"/>
                      </a:lnTo>
                      <a:lnTo>
                        <a:pt x="260" y="100"/>
                      </a:lnTo>
                      <a:lnTo>
                        <a:pt x="255" y="104"/>
                      </a:lnTo>
                      <a:lnTo>
                        <a:pt x="249" y="107"/>
                      </a:lnTo>
                      <a:lnTo>
                        <a:pt x="242" y="109"/>
                      </a:lnTo>
                      <a:lnTo>
                        <a:pt x="236" y="111"/>
                      </a:lnTo>
                      <a:lnTo>
                        <a:pt x="228" y="111"/>
                      </a:lnTo>
                      <a:lnTo>
                        <a:pt x="220" y="113"/>
                      </a:lnTo>
                      <a:lnTo>
                        <a:pt x="212" y="113"/>
                      </a:lnTo>
                      <a:lnTo>
                        <a:pt x="205" y="113"/>
                      </a:lnTo>
                      <a:lnTo>
                        <a:pt x="197" y="111"/>
                      </a:lnTo>
                      <a:lnTo>
                        <a:pt x="189" y="110"/>
                      </a:lnTo>
                      <a:lnTo>
                        <a:pt x="182" y="109"/>
                      </a:lnTo>
                      <a:lnTo>
                        <a:pt x="178" y="108"/>
                      </a:lnTo>
                      <a:lnTo>
                        <a:pt x="170" y="106"/>
                      </a:lnTo>
                      <a:lnTo>
                        <a:pt x="168" y="106"/>
                      </a:lnTo>
                      <a:lnTo>
                        <a:pt x="169" y="113"/>
                      </a:lnTo>
                      <a:lnTo>
                        <a:pt x="171" y="122"/>
                      </a:lnTo>
                      <a:lnTo>
                        <a:pt x="173" y="130"/>
                      </a:lnTo>
                      <a:lnTo>
                        <a:pt x="177" y="140"/>
                      </a:lnTo>
                      <a:lnTo>
                        <a:pt x="179" y="149"/>
                      </a:lnTo>
                      <a:lnTo>
                        <a:pt x="181" y="158"/>
                      </a:lnTo>
                      <a:lnTo>
                        <a:pt x="185" y="167"/>
                      </a:lnTo>
                      <a:lnTo>
                        <a:pt x="188" y="177"/>
                      </a:lnTo>
                      <a:lnTo>
                        <a:pt x="190" y="186"/>
                      </a:lnTo>
                      <a:lnTo>
                        <a:pt x="193" y="196"/>
                      </a:lnTo>
                      <a:lnTo>
                        <a:pt x="195" y="205"/>
                      </a:lnTo>
                      <a:lnTo>
                        <a:pt x="198" y="215"/>
                      </a:lnTo>
                      <a:lnTo>
                        <a:pt x="200" y="224"/>
                      </a:lnTo>
                      <a:lnTo>
                        <a:pt x="204" y="233"/>
                      </a:lnTo>
                      <a:lnTo>
                        <a:pt x="206" y="243"/>
                      </a:lnTo>
                      <a:lnTo>
                        <a:pt x="210" y="253"/>
                      </a:lnTo>
                      <a:lnTo>
                        <a:pt x="211" y="261"/>
                      </a:lnTo>
                      <a:lnTo>
                        <a:pt x="213" y="268"/>
                      </a:lnTo>
                      <a:lnTo>
                        <a:pt x="214" y="276"/>
                      </a:lnTo>
                      <a:lnTo>
                        <a:pt x="216" y="284"/>
                      </a:lnTo>
                      <a:lnTo>
                        <a:pt x="217" y="291"/>
                      </a:lnTo>
                      <a:lnTo>
                        <a:pt x="219" y="299"/>
                      </a:lnTo>
                      <a:lnTo>
                        <a:pt x="220" y="306"/>
                      </a:lnTo>
                      <a:lnTo>
                        <a:pt x="222" y="313"/>
                      </a:lnTo>
                      <a:lnTo>
                        <a:pt x="222" y="323"/>
                      </a:lnTo>
                      <a:lnTo>
                        <a:pt x="223" y="332"/>
                      </a:lnTo>
                      <a:lnTo>
                        <a:pt x="222" y="339"/>
                      </a:lnTo>
                      <a:lnTo>
                        <a:pt x="221" y="343"/>
                      </a:lnTo>
                      <a:lnTo>
                        <a:pt x="213" y="346"/>
                      </a:lnTo>
                      <a:lnTo>
                        <a:pt x="205" y="343"/>
                      </a:lnTo>
                      <a:lnTo>
                        <a:pt x="199" y="339"/>
                      </a:lnTo>
                      <a:lnTo>
                        <a:pt x="195" y="334"/>
                      </a:lnTo>
                      <a:lnTo>
                        <a:pt x="190" y="327"/>
                      </a:lnTo>
                      <a:lnTo>
                        <a:pt x="186" y="322"/>
                      </a:lnTo>
                      <a:lnTo>
                        <a:pt x="180" y="314"/>
                      </a:lnTo>
                      <a:lnTo>
                        <a:pt x="176" y="307"/>
                      </a:lnTo>
                      <a:lnTo>
                        <a:pt x="170" y="300"/>
                      </a:lnTo>
                      <a:lnTo>
                        <a:pt x="165" y="294"/>
                      </a:lnTo>
                      <a:lnTo>
                        <a:pt x="155" y="284"/>
                      </a:lnTo>
                      <a:lnTo>
                        <a:pt x="145" y="280"/>
                      </a:lnTo>
                      <a:lnTo>
                        <a:pt x="141" y="291"/>
                      </a:lnTo>
                      <a:lnTo>
                        <a:pt x="137" y="302"/>
                      </a:lnTo>
                      <a:lnTo>
                        <a:pt x="134" y="314"/>
                      </a:lnTo>
                      <a:lnTo>
                        <a:pt x="130" y="325"/>
                      </a:lnTo>
                      <a:lnTo>
                        <a:pt x="126" y="335"/>
                      </a:lnTo>
                      <a:lnTo>
                        <a:pt x="122" y="345"/>
                      </a:lnTo>
                      <a:lnTo>
                        <a:pt x="119" y="355"/>
                      </a:lnTo>
                      <a:lnTo>
                        <a:pt x="116" y="367"/>
                      </a:lnTo>
                      <a:lnTo>
                        <a:pt x="110" y="359"/>
                      </a:lnTo>
                      <a:lnTo>
                        <a:pt x="105" y="351"/>
                      </a:lnTo>
                      <a:lnTo>
                        <a:pt x="102" y="343"/>
                      </a:lnTo>
                      <a:lnTo>
                        <a:pt x="99" y="335"/>
                      </a:lnTo>
                      <a:lnTo>
                        <a:pt x="94" y="326"/>
                      </a:lnTo>
                      <a:lnTo>
                        <a:pt x="91" y="318"/>
                      </a:lnTo>
                      <a:lnTo>
                        <a:pt x="87" y="310"/>
                      </a:lnTo>
                      <a:lnTo>
                        <a:pt x="85" y="302"/>
                      </a:lnTo>
                      <a:lnTo>
                        <a:pt x="82" y="293"/>
                      </a:lnTo>
                      <a:lnTo>
                        <a:pt x="78" y="284"/>
                      </a:lnTo>
                      <a:lnTo>
                        <a:pt x="76" y="275"/>
                      </a:lnTo>
                      <a:lnTo>
                        <a:pt x="74" y="267"/>
                      </a:lnTo>
                      <a:lnTo>
                        <a:pt x="70" y="258"/>
                      </a:lnTo>
                      <a:lnTo>
                        <a:pt x="69" y="250"/>
                      </a:lnTo>
                      <a:lnTo>
                        <a:pt x="67" y="243"/>
                      </a:lnTo>
                      <a:lnTo>
                        <a:pt x="66" y="236"/>
                      </a:lnTo>
                      <a:lnTo>
                        <a:pt x="62" y="228"/>
                      </a:lnTo>
                      <a:lnTo>
                        <a:pt x="61" y="220"/>
                      </a:lnTo>
                      <a:lnTo>
                        <a:pt x="59" y="213"/>
                      </a:lnTo>
                      <a:lnTo>
                        <a:pt x="58" y="206"/>
                      </a:lnTo>
                      <a:lnTo>
                        <a:pt x="56" y="194"/>
                      </a:lnTo>
                      <a:lnTo>
                        <a:pt x="55" y="184"/>
                      </a:lnTo>
                      <a:lnTo>
                        <a:pt x="52" y="175"/>
                      </a:lnTo>
                      <a:lnTo>
                        <a:pt x="52" y="168"/>
                      </a:lnTo>
                      <a:lnTo>
                        <a:pt x="52" y="163"/>
                      </a:lnTo>
                      <a:lnTo>
                        <a:pt x="51" y="165"/>
                      </a:lnTo>
                      <a:lnTo>
                        <a:pt x="49" y="170"/>
                      </a:lnTo>
                      <a:lnTo>
                        <a:pt x="46" y="178"/>
                      </a:lnTo>
                      <a:lnTo>
                        <a:pt x="41" y="188"/>
                      </a:lnTo>
                      <a:lnTo>
                        <a:pt x="33" y="196"/>
                      </a:lnTo>
                      <a:lnTo>
                        <a:pt x="25" y="204"/>
                      </a:lnTo>
                      <a:lnTo>
                        <a:pt x="20" y="206"/>
                      </a:lnTo>
                      <a:lnTo>
                        <a:pt x="14" y="209"/>
                      </a:lnTo>
                      <a:lnTo>
                        <a:pt x="7" y="209"/>
                      </a:lnTo>
                      <a:lnTo>
                        <a:pt x="0" y="210"/>
                      </a:lnTo>
                      <a:lnTo>
                        <a:pt x="3" y="200"/>
                      </a:lnTo>
                      <a:lnTo>
                        <a:pt x="6" y="189"/>
                      </a:lnTo>
                      <a:lnTo>
                        <a:pt x="7" y="177"/>
                      </a:lnTo>
                      <a:lnTo>
                        <a:pt x="8" y="166"/>
                      </a:lnTo>
                      <a:lnTo>
                        <a:pt x="8" y="159"/>
                      </a:lnTo>
                      <a:lnTo>
                        <a:pt x="8" y="152"/>
                      </a:lnTo>
                      <a:lnTo>
                        <a:pt x="8" y="145"/>
                      </a:lnTo>
                      <a:lnTo>
                        <a:pt x="9" y="139"/>
                      </a:lnTo>
                      <a:lnTo>
                        <a:pt x="9" y="132"/>
                      </a:lnTo>
                      <a:lnTo>
                        <a:pt x="9" y="125"/>
                      </a:lnTo>
                      <a:lnTo>
                        <a:pt x="9" y="118"/>
                      </a:lnTo>
                      <a:lnTo>
                        <a:pt x="10" y="113"/>
                      </a:lnTo>
                      <a:lnTo>
                        <a:pt x="10" y="106"/>
                      </a:lnTo>
                      <a:lnTo>
                        <a:pt x="10" y="99"/>
                      </a:lnTo>
                      <a:lnTo>
                        <a:pt x="12" y="92"/>
                      </a:lnTo>
                      <a:lnTo>
                        <a:pt x="13" y="85"/>
                      </a:lnTo>
                      <a:lnTo>
                        <a:pt x="13" y="79"/>
                      </a:lnTo>
                      <a:lnTo>
                        <a:pt x="15" y="72"/>
                      </a:lnTo>
                      <a:lnTo>
                        <a:pt x="16" y="66"/>
                      </a:lnTo>
                      <a:lnTo>
                        <a:pt x="20" y="61"/>
                      </a:lnTo>
                      <a:lnTo>
                        <a:pt x="24" y="49"/>
                      </a:lnTo>
                      <a:lnTo>
                        <a:pt x="31" y="39"/>
                      </a:lnTo>
                      <a:lnTo>
                        <a:pt x="34" y="35"/>
                      </a:lnTo>
                      <a:lnTo>
                        <a:pt x="40" y="30"/>
                      </a:lnTo>
                      <a:lnTo>
                        <a:pt x="46" y="27"/>
                      </a:lnTo>
                      <a:lnTo>
                        <a:pt x="52" y="24"/>
                      </a:lnTo>
                      <a:lnTo>
                        <a:pt x="52" y="15"/>
                      </a:lnTo>
                      <a:lnTo>
                        <a:pt x="60" y="10"/>
                      </a:lnTo>
                      <a:lnTo>
                        <a:pt x="65" y="6"/>
                      </a:lnTo>
                      <a:lnTo>
                        <a:pt x="72" y="4"/>
                      </a:lnTo>
                      <a:lnTo>
                        <a:pt x="78" y="2"/>
                      </a:lnTo>
                      <a:lnTo>
                        <a:pt x="86" y="2"/>
                      </a:lnTo>
                      <a:lnTo>
                        <a:pt x="93" y="1"/>
                      </a:lnTo>
                      <a:lnTo>
                        <a:pt x="100" y="0"/>
                      </a:lnTo>
                      <a:lnTo>
                        <a:pt x="107" y="0"/>
                      </a:lnTo>
                      <a:lnTo>
                        <a:pt x="115" y="1"/>
                      </a:lnTo>
                      <a:lnTo>
                        <a:pt x="126" y="3"/>
                      </a:lnTo>
                      <a:lnTo>
                        <a:pt x="13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17" name="Freeform 75"/>
                <p:cNvSpPr>
                  <a:spLocks noChangeAspect="1"/>
                </p:cNvSpPr>
                <p:nvPr/>
              </p:nvSpPr>
              <p:spPr bwMode="auto">
                <a:xfrm rot="20745209" flipH="1">
                  <a:off x="5083" y="1142"/>
                  <a:ext cx="67" cy="45"/>
                </a:xfrm>
                <a:custGeom>
                  <a:avLst/>
                  <a:gdLst>
                    <a:gd name="T0" fmla="*/ 1 w 102"/>
                    <a:gd name="T1" fmla="*/ 0 h 91"/>
                    <a:gd name="T2" fmla="*/ 1 w 102"/>
                    <a:gd name="T3" fmla="*/ 0 h 91"/>
                    <a:gd name="T4" fmla="*/ 1 w 102"/>
                    <a:gd name="T5" fmla="*/ 0 h 91"/>
                    <a:gd name="T6" fmla="*/ 1 w 102"/>
                    <a:gd name="T7" fmla="*/ 0 h 91"/>
                    <a:gd name="T8" fmla="*/ 1 w 102"/>
                    <a:gd name="T9" fmla="*/ 0 h 91"/>
                    <a:gd name="T10" fmla="*/ 1 w 102"/>
                    <a:gd name="T11" fmla="*/ 0 h 91"/>
                    <a:gd name="T12" fmla="*/ 1 w 102"/>
                    <a:gd name="T13" fmla="*/ 0 h 91"/>
                    <a:gd name="T14" fmla="*/ 1 w 102"/>
                    <a:gd name="T15" fmla="*/ 0 h 91"/>
                    <a:gd name="T16" fmla="*/ 1 w 102"/>
                    <a:gd name="T17" fmla="*/ 0 h 91"/>
                    <a:gd name="T18" fmla="*/ 1 w 102"/>
                    <a:gd name="T19" fmla="*/ 0 h 91"/>
                    <a:gd name="T20" fmla="*/ 1 w 102"/>
                    <a:gd name="T21" fmla="*/ 0 h 91"/>
                    <a:gd name="T22" fmla="*/ 1 w 102"/>
                    <a:gd name="T23" fmla="*/ 0 h 91"/>
                    <a:gd name="T24" fmla="*/ 1 w 102"/>
                    <a:gd name="T25" fmla="*/ 0 h 91"/>
                    <a:gd name="T26" fmla="*/ 1 w 102"/>
                    <a:gd name="T27" fmla="*/ 0 h 91"/>
                    <a:gd name="T28" fmla="*/ 1 w 102"/>
                    <a:gd name="T29" fmla="*/ 0 h 91"/>
                    <a:gd name="T30" fmla="*/ 1 w 102"/>
                    <a:gd name="T31" fmla="*/ 0 h 91"/>
                    <a:gd name="T32" fmla="*/ 1 w 102"/>
                    <a:gd name="T33" fmla="*/ 0 h 91"/>
                    <a:gd name="T34" fmla="*/ 1 w 102"/>
                    <a:gd name="T35" fmla="*/ 0 h 91"/>
                    <a:gd name="T36" fmla="*/ 1 w 102"/>
                    <a:gd name="T37" fmla="*/ 0 h 91"/>
                    <a:gd name="T38" fmla="*/ 1 w 102"/>
                    <a:gd name="T39" fmla="*/ 0 h 91"/>
                    <a:gd name="T40" fmla="*/ 1 w 102"/>
                    <a:gd name="T41" fmla="*/ 0 h 91"/>
                    <a:gd name="T42" fmla="*/ 1 w 102"/>
                    <a:gd name="T43" fmla="*/ 0 h 91"/>
                    <a:gd name="T44" fmla="*/ 1 w 102"/>
                    <a:gd name="T45" fmla="*/ 0 h 91"/>
                    <a:gd name="T46" fmla="*/ 0 w 102"/>
                    <a:gd name="T47" fmla="*/ 0 h 91"/>
                    <a:gd name="T48" fmla="*/ 1 w 102"/>
                    <a:gd name="T49" fmla="*/ 0 h 91"/>
                    <a:gd name="T50" fmla="*/ 1 w 102"/>
                    <a:gd name="T51" fmla="*/ 0 h 91"/>
                    <a:gd name="T52" fmla="*/ 1 w 102"/>
                    <a:gd name="T53" fmla="*/ 0 h 91"/>
                    <a:gd name="T54" fmla="*/ 1 w 102"/>
                    <a:gd name="T55" fmla="*/ 0 h 91"/>
                    <a:gd name="T56" fmla="*/ 1 w 102"/>
                    <a:gd name="T57" fmla="*/ 0 h 91"/>
                    <a:gd name="T58" fmla="*/ 1 w 102"/>
                    <a:gd name="T59" fmla="*/ 0 h 91"/>
                    <a:gd name="T60" fmla="*/ 1 w 102"/>
                    <a:gd name="T61" fmla="*/ 0 h 91"/>
                    <a:gd name="T62" fmla="*/ 1 w 102"/>
                    <a:gd name="T63" fmla="*/ 0 h 91"/>
                    <a:gd name="T64" fmla="*/ 1 w 102"/>
                    <a:gd name="T65" fmla="*/ 0 h 9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02" h="91">
                      <a:moveTo>
                        <a:pt x="73" y="91"/>
                      </a:moveTo>
                      <a:lnTo>
                        <a:pt x="79" y="85"/>
                      </a:lnTo>
                      <a:lnTo>
                        <a:pt x="87" y="78"/>
                      </a:lnTo>
                      <a:lnTo>
                        <a:pt x="93" y="71"/>
                      </a:lnTo>
                      <a:lnTo>
                        <a:pt x="98" y="64"/>
                      </a:lnTo>
                      <a:lnTo>
                        <a:pt x="100" y="55"/>
                      </a:lnTo>
                      <a:lnTo>
                        <a:pt x="102" y="47"/>
                      </a:lnTo>
                      <a:lnTo>
                        <a:pt x="102" y="39"/>
                      </a:lnTo>
                      <a:lnTo>
                        <a:pt x="102" y="33"/>
                      </a:lnTo>
                      <a:lnTo>
                        <a:pt x="100" y="25"/>
                      </a:lnTo>
                      <a:lnTo>
                        <a:pt x="95" y="19"/>
                      </a:lnTo>
                      <a:lnTo>
                        <a:pt x="88" y="12"/>
                      </a:lnTo>
                      <a:lnTo>
                        <a:pt x="81" y="7"/>
                      </a:lnTo>
                      <a:lnTo>
                        <a:pt x="70" y="3"/>
                      </a:lnTo>
                      <a:lnTo>
                        <a:pt x="61" y="0"/>
                      </a:lnTo>
                      <a:lnTo>
                        <a:pt x="51" y="0"/>
                      </a:lnTo>
                      <a:lnTo>
                        <a:pt x="43" y="4"/>
                      </a:lnTo>
                      <a:lnTo>
                        <a:pt x="34" y="6"/>
                      </a:lnTo>
                      <a:lnTo>
                        <a:pt x="25" y="11"/>
                      </a:lnTo>
                      <a:lnTo>
                        <a:pt x="17" y="17"/>
                      </a:lnTo>
                      <a:lnTo>
                        <a:pt x="12" y="25"/>
                      </a:lnTo>
                      <a:lnTo>
                        <a:pt x="5" y="32"/>
                      </a:lnTo>
                      <a:lnTo>
                        <a:pt x="3" y="40"/>
                      </a:lnTo>
                      <a:lnTo>
                        <a:pt x="0" y="48"/>
                      </a:lnTo>
                      <a:lnTo>
                        <a:pt x="3" y="56"/>
                      </a:lnTo>
                      <a:lnTo>
                        <a:pt x="6" y="64"/>
                      </a:lnTo>
                      <a:lnTo>
                        <a:pt x="13" y="72"/>
                      </a:lnTo>
                      <a:lnTo>
                        <a:pt x="21" y="77"/>
                      </a:lnTo>
                      <a:lnTo>
                        <a:pt x="31" y="84"/>
                      </a:lnTo>
                      <a:lnTo>
                        <a:pt x="41" y="87"/>
                      </a:lnTo>
                      <a:lnTo>
                        <a:pt x="52" y="91"/>
                      </a:lnTo>
                      <a:lnTo>
                        <a:pt x="62" y="91"/>
                      </a:lnTo>
                      <a:lnTo>
                        <a:pt x="73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18" name="Freeform 76"/>
                <p:cNvSpPr>
                  <a:spLocks noChangeAspect="1"/>
                </p:cNvSpPr>
                <p:nvPr/>
              </p:nvSpPr>
              <p:spPr bwMode="auto">
                <a:xfrm rot="20745209" flipH="1">
                  <a:off x="5022" y="1194"/>
                  <a:ext cx="135" cy="154"/>
                </a:xfrm>
                <a:custGeom>
                  <a:avLst/>
                  <a:gdLst>
                    <a:gd name="T0" fmla="*/ 1 w 209"/>
                    <a:gd name="T1" fmla="*/ 1 h 308"/>
                    <a:gd name="T2" fmla="*/ 1 w 209"/>
                    <a:gd name="T3" fmla="*/ 1 h 308"/>
                    <a:gd name="T4" fmla="*/ 1 w 209"/>
                    <a:gd name="T5" fmla="*/ 1 h 308"/>
                    <a:gd name="T6" fmla="*/ 1 w 209"/>
                    <a:gd name="T7" fmla="*/ 1 h 308"/>
                    <a:gd name="T8" fmla="*/ 1 w 209"/>
                    <a:gd name="T9" fmla="*/ 1 h 308"/>
                    <a:gd name="T10" fmla="*/ 1 w 209"/>
                    <a:gd name="T11" fmla="*/ 1 h 308"/>
                    <a:gd name="T12" fmla="*/ 1 w 209"/>
                    <a:gd name="T13" fmla="*/ 1 h 308"/>
                    <a:gd name="T14" fmla="*/ 1 w 209"/>
                    <a:gd name="T15" fmla="*/ 1 h 308"/>
                    <a:gd name="T16" fmla="*/ 1 w 209"/>
                    <a:gd name="T17" fmla="*/ 1 h 308"/>
                    <a:gd name="T18" fmla="*/ 1 w 209"/>
                    <a:gd name="T19" fmla="*/ 1 h 308"/>
                    <a:gd name="T20" fmla="*/ 1 w 209"/>
                    <a:gd name="T21" fmla="*/ 1 h 308"/>
                    <a:gd name="T22" fmla="*/ 1 w 209"/>
                    <a:gd name="T23" fmla="*/ 1 h 308"/>
                    <a:gd name="T24" fmla="*/ 1 w 209"/>
                    <a:gd name="T25" fmla="*/ 1 h 308"/>
                    <a:gd name="T26" fmla="*/ 1 w 209"/>
                    <a:gd name="T27" fmla="*/ 1 h 308"/>
                    <a:gd name="T28" fmla="*/ 1 w 209"/>
                    <a:gd name="T29" fmla="*/ 1 h 308"/>
                    <a:gd name="T30" fmla="*/ 1 w 209"/>
                    <a:gd name="T31" fmla="*/ 1 h 308"/>
                    <a:gd name="T32" fmla="*/ 1 w 209"/>
                    <a:gd name="T33" fmla="*/ 1 h 308"/>
                    <a:gd name="T34" fmla="*/ 1 w 209"/>
                    <a:gd name="T35" fmla="*/ 1 h 308"/>
                    <a:gd name="T36" fmla="*/ 1 w 209"/>
                    <a:gd name="T37" fmla="*/ 1 h 308"/>
                    <a:gd name="T38" fmla="*/ 1 w 209"/>
                    <a:gd name="T39" fmla="*/ 1 h 308"/>
                    <a:gd name="T40" fmla="*/ 1 w 209"/>
                    <a:gd name="T41" fmla="*/ 1 h 308"/>
                    <a:gd name="T42" fmla="*/ 1 w 209"/>
                    <a:gd name="T43" fmla="*/ 1 h 308"/>
                    <a:gd name="T44" fmla="*/ 1 w 209"/>
                    <a:gd name="T45" fmla="*/ 1 h 308"/>
                    <a:gd name="T46" fmla="*/ 1 w 209"/>
                    <a:gd name="T47" fmla="*/ 1 h 308"/>
                    <a:gd name="T48" fmla="*/ 1 w 209"/>
                    <a:gd name="T49" fmla="*/ 1 h 308"/>
                    <a:gd name="T50" fmla="*/ 1 w 209"/>
                    <a:gd name="T51" fmla="*/ 1 h 308"/>
                    <a:gd name="T52" fmla="*/ 1 w 209"/>
                    <a:gd name="T53" fmla="*/ 1 h 308"/>
                    <a:gd name="T54" fmla="*/ 1 w 209"/>
                    <a:gd name="T55" fmla="*/ 1 h 308"/>
                    <a:gd name="T56" fmla="*/ 1 w 209"/>
                    <a:gd name="T57" fmla="*/ 1 h 308"/>
                    <a:gd name="T58" fmla="*/ 1 w 209"/>
                    <a:gd name="T59" fmla="*/ 1 h 308"/>
                    <a:gd name="T60" fmla="*/ 1 w 209"/>
                    <a:gd name="T61" fmla="*/ 1 h 308"/>
                    <a:gd name="T62" fmla="*/ 1 w 209"/>
                    <a:gd name="T63" fmla="*/ 1 h 308"/>
                    <a:gd name="T64" fmla="*/ 1 w 209"/>
                    <a:gd name="T65" fmla="*/ 1 h 308"/>
                    <a:gd name="T66" fmla="*/ 1 w 209"/>
                    <a:gd name="T67" fmla="*/ 1 h 308"/>
                    <a:gd name="T68" fmla="*/ 1 w 209"/>
                    <a:gd name="T69" fmla="*/ 1 h 308"/>
                    <a:gd name="T70" fmla="*/ 1 w 209"/>
                    <a:gd name="T71" fmla="*/ 1 h 308"/>
                    <a:gd name="T72" fmla="*/ 1 w 209"/>
                    <a:gd name="T73" fmla="*/ 1 h 308"/>
                    <a:gd name="T74" fmla="*/ 1 w 209"/>
                    <a:gd name="T75" fmla="*/ 1 h 308"/>
                    <a:gd name="T76" fmla="*/ 1 w 209"/>
                    <a:gd name="T77" fmla="*/ 1 h 308"/>
                    <a:gd name="T78" fmla="*/ 1 w 209"/>
                    <a:gd name="T79" fmla="*/ 1 h 308"/>
                    <a:gd name="T80" fmla="*/ 0 w 209"/>
                    <a:gd name="T81" fmla="*/ 1 h 308"/>
                    <a:gd name="T82" fmla="*/ 1 w 209"/>
                    <a:gd name="T83" fmla="*/ 1 h 308"/>
                    <a:gd name="T84" fmla="*/ 1 w 209"/>
                    <a:gd name="T85" fmla="*/ 1 h 308"/>
                    <a:gd name="T86" fmla="*/ 1 w 209"/>
                    <a:gd name="T87" fmla="*/ 1 h 308"/>
                    <a:gd name="T88" fmla="*/ 1 w 209"/>
                    <a:gd name="T89" fmla="*/ 1 h 308"/>
                    <a:gd name="T90" fmla="*/ 1 w 209"/>
                    <a:gd name="T91" fmla="*/ 1 h 308"/>
                    <a:gd name="T92" fmla="*/ 1 w 209"/>
                    <a:gd name="T93" fmla="*/ 1 h 308"/>
                    <a:gd name="T94" fmla="*/ 1 w 209"/>
                    <a:gd name="T95" fmla="*/ 0 h 308"/>
                    <a:gd name="T96" fmla="*/ 1 w 209"/>
                    <a:gd name="T97" fmla="*/ 1 h 30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09" h="308">
                      <a:moveTo>
                        <a:pt x="104" y="7"/>
                      </a:moveTo>
                      <a:lnTo>
                        <a:pt x="109" y="10"/>
                      </a:lnTo>
                      <a:lnTo>
                        <a:pt x="116" y="16"/>
                      </a:lnTo>
                      <a:lnTo>
                        <a:pt x="122" y="20"/>
                      </a:lnTo>
                      <a:lnTo>
                        <a:pt x="129" y="26"/>
                      </a:lnTo>
                      <a:lnTo>
                        <a:pt x="136" y="31"/>
                      </a:lnTo>
                      <a:lnTo>
                        <a:pt x="143" y="36"/>
                      </a:lnTo>
                      <a:lnTo>
                        <a:pt x="151" y="42"/>
                      </a:lnTo>
                      <a:lnTo>
                        <a:pt x="159" y="48"/>
                      </a:lnTo>
                      <a:lnTo>
                        <a:pt x="165" y="52"/>
                      </a:lnTo>
                      <a:lnTo>
                        <a:pt x="172" y="58"/>
                      </a:lnTo>
                      <a:lnTo>
                        <a:pt x="179" y="62"/>
                      </a:lnTo>
                      <a:lnTo>
                        <a:pt x="186" y="68"/>
                      </a:lnTo>
                      <a:lnTo>
                        <a:pt x="191" y="71"/>
                      </a:lnTo>
                      <a:lnTo>
                        <a:pt x="198" y="76"/>
                      </a:lnTo>
                      <a:lnTo>
                        <a:pt x="204" y="79"/>
                      </a:lnTo>
                      <a:lnTo>
                        <a:pt x="209" y="83"/>
                      </a:lnTo>
                      <a:lnTo>
                        <a:pt x="204" y="84"/>
                      </a:lnTo>
                      <a:lnTo>
                        <a:pt x="196" y="84"/>
                      </a:lnTo>
                      <a:lnTo>
                        <a:pt x="190" y="81"/>
                      </a:lnTo>
                      <a:lnTo>
                        <a:pt x="185" y="80"/>
                      </a:lnTo>
                      <a:lnTo>
                        <a:pt x="178" y="78"/>
                      </a:lnTo>
                      <a:lnTo>
                        <a:pt x="172" y="77"/>
                      </a:lnTo>
                      <a:lnTo>
                        <a:pt x="164" y="73"/>
                      </a:lnTo>
                      <a:lnTo>
                        <a:pt x="157" y="71"/>
                      </a:lnTo>
                      <a:lnTo>
                        <a:pt x="151" y="68"/>
                      </a:lnTo>
                      <a:lnTo>
                        <a:pt x="144" y="66"/>
                      </a:lnTo>
                      <a:lnTo>
                        <a:pt x="131" y="61"/>
                      </a:lnTo>
                      <a:lnTo>
                        <a:pt x="122" y="59"/>
                      </a:lnTo>
                      <a:lnTo>
                        <a:pt x="122" y="66"/>
                      </a:lnTo>
                      <a:lnTo>
                        <a:pt x="122" y="72"/>
                      </a:lnTo>
                      <a:lnTo>
                        <a:pt x="122" y="80"/>
                      </a:lnTo>
                      <a:lnTo>
                        <a:pt x="125" y="88"/>
                      </a:lnTo>
                      <a:lnTo>
                        <a:pt x="125" y="96"/>
                      </a:lnTo>
                      <a:lnTo>
                        <a:pt x="127" y="105"/>
                      </a:lnTo>
                      <a:lnTo>
                        <a:pt x="129" y="114"/>
                      </a:lnTo>
                      <a:lnTo>
                        <a:pt x="133" y="124"/>
                      </a:lnTo>
                      <a:lnTo>
                        <a:pt x="134" y="132"/>
                      </a:lnTo>
                      <a:lnTo>
                        <a:pt x="136" y="141"/>
                      </a:lnTo>
                      <a:lnTo>
                        <a:pt x="139" y="150"/>
                      </a:lnTo>
                      <a:lnTo>
                        <a:pt x="143" y="160"/>
                      </a:lnTo>
                      <a:lnTo>
                        <a:pt x="145" y="168"/>
                      </a:lnTo>
                      <a:lnTo>
                        <a:pt x="148" y="177"/>
                      </a:lnTo>
                      <a:lnTo>
                        <a:pt x="152" y="186"/>
                      </a:lnTo>
                      <a:lnTo>
                        <a:pt x="155" y="197"/>
                      </a:lnTo>
                      <a:lnTo>
                        <a:pt x="157" y="205"/>
                      </a:lnTo>
                      <a:lnTo>
                        <a:pt x="160" y="212"/>
                      </a:lnTo>
                      <a:lnTo>
                        <a:pt x="162" y="220"/>
                      </a:lnTo>
                      <a:lnTo>
                        <a:pt x="165" y="228"/>
                      </a:lnTo>
                      <a:lnTo>
                        <a:pt x="168" y="235"/>
                      </a:lnTo>
                      <a:lnTo>
                        <a:pt x="170" y="243"/>
                      </a:lnTo>
                      <a:lnTo>
                        <a:pt x="172" y="250"/>
                      </a:lnTo>
                      <a:lnTo>
                        <a:pt x="176" y="256"/>
                      </a:lnTo>
                      <a:lnTo>
                        <a:pt x="178" y="268"/>
                      </a:lnTo>
                      <a:lnTo>
                        <a:pt x="180" y="278"/>
                      </a:lnTo>
                      <a:lnTo>
                        <a:pt x="180" y="285"/>
                      </a:lnTo>
                      <a:lnTo>
                        <a:pt x="180" y="290"/>
                      </a:lnTo>
                      <a:lnTo>
                        <a:pt x="172" y="288"/>
                      </a:lnTo>
                      <a:lnTo>
                        <a:pt x="164" y="280"/>
                      </a:lnTo>
                      <a:lnTo>
                        <a:pt x="160" y="273"/>
                      </a:lnTo>
                      <a:lnTo>
                        <a:pt x="155" y="267"/>
                      </a:lnTo>
                      <a:lnTo>
                        <a:pt x="151" y="259"/>
                      </a:lnTo>
                      <a:lnTo>
                        <a:pt x="147" y="251"/>
                      </a:lnTo>
                      <a:lnTo>
                        <a:pt x="142" y="241"/>
                      </a:lnTo>
                      <a:lnTo>
                        <a:pt x="137" y="233"/>
                      </a:lnTo>
                      <a:lnTo>
                        <a:pt x="131" y="225"/>
                      </a:lnTo>
                      <a:lnTo>
                        <a:pt x="128" y="218"/>
                      </a:lnTo>
                      <a:lnTo>
                        <a:pt x="122" y="211"/>
                      </a:lnTo>
                      <a:lnTo>
                        <a:pt x="118" y="207"/>
                      </a:lnTo>
                      <a:lnTo>
                        <a:pt x="113" y="203"/>
                      </a:lnTo>
                      <a:lnTo>
                        <a:pt x="110" y="203"/>
                      </a:lnTo>
                      <a:lnTo>
                        <a:pt x="107" y="208"/>
                      </a:lnTo>
                      <a:lnTo>
                        <a:pt x="105" y="214"/>
                      </a:lnTo>
                      <a:lnTo>
                        <a:pt x="103" y="220"/>
                      </a:lnTo>
                      <a:lnTo>
                        <a:pt x="103" y="227"/>
                      </a:lnTo>
                      <a:lnTo>
                        <a:pt x="102" y="234"/>
                      </a:lnTo>
                      <a:lnTo>
                        <a:pt x="101" y="241"/>
                      </a:lnTo>
                      <a:lnTo>
                        <a:pt x="101" y="247"/>
                      </a:lnTo>
                      <a:lnTo>
                        <a:pt x="101" y="255"/>
                      </a:lnTo>
                      <a:lnTo>
                        <a:pt x="100" y="262"/>
                      </a:lnTo>
                      <a:lnTo>
                        <a:pt x="100" y="269"/>
                      </a:lnTo>
                      <a:lnTo>
                        <a:pt x="99" y="276"/>
                      </a:lnTo>
                      <a:lnTo>
                        <a:pt x="99" y="284"/>
                      </a:lnTo>
                      <a:lnTo>
                        <a:pt x="96" y="289"/>
                      </a:lnTo>
                      <a:lnTo>
                        <a:pt x="95" y="296"/>
                      </a:lnTo>
                      <a:lnTo>
                        <a:pt x="94" y="302"/>
                      </a:lnTo>
                      <a:lnTo>
                        <a:pt x="93" y="308"/>
                      </a:lnTo>
                      <a:lnTo>
                        <a:pt x="91" y="302"/>
                      </a:lnTo>
                      <a:lnTo>
                        <a:pt x="88" y="296"/>
                      </a:lnTo>
                      <a:lnTo>
                        <a:pt x="86" y="289"/>
                      </a:lnTo>
                      <a:lnTo>
                        <a:pt x="85" y="284"/>
                      </a:lnTo>
                      <a:lnTo>
                        <a:pt x="83" y="276"/>
                      </a:lnTo>
                      <a:lnTo>
                        <a:pt x="81" y="269"/>
                      </a:lnTo>
                      <a:lnTo>
                        <a:pt x="78" y="261"/>
                      </a:lnTo>
                      <a:lnTo>
                        <a:pt x="77" y="254"/>
                      </a:lnTo>
                      <a:lnTo>
                        <a:pt x="74" y="245"/>
                      </a:lnTo>
                      <a:lnTo>
                        <a:pt x="73" y="237"/>
                      </a:lnTo>
                      <a:lnTo>
                        <a:pt x="69" y="228"/>
                      </a:lnTo>
                      <a:lnTo>
                        <a:pt x="68" y="221"/>
                      </a:lnTo>
                      <a:lnTo>
                        <a:pt x="66" y="212"/>
                      </a:lnTo>
                      <a:lnTo>
                        <a:pt x="64" y="205"/>
                      </a:lnTo>
                      <a:lnTo>
                        <a:pt x="61" y="195"/>
                      </a:lnTo>
                      <a:lnTo>
                        <a:pt x="60" y="189"/>
                      </a:lnTo>
                      <a:lnTo>
                        <a:pt x="57" y="180"/>
                      </a:lnTo>
                      <a:lnTo>
                        <a:pt x="56" y="172"/>
                      </a:lnTo>
                      <a:lnTo>
                        <a:pt x="52" y="165"/>
                      </a:lnTo>
                      <a:lnTo>
                        <a:pt x="51" y="158"/>
                      </a:lnTo>
                      <a:lnTo>
                        <a:pt x="49" y="151"/>
                      </a:lnTo>
                      <a:lnTo>
                        <a:pt x="48" y="145"/>
                      </a:lnTo>
                      <a:lnTo>
                        <a:pt x="45" y="138"/>
                      </a:lnTo>
                      <a:lnTo>
                        <a:pt x="45" y="133"/>
                      </a:lnTo>
                      <a:lnTo>
                        <a:pt x="42" y="123"/>
                      </a:lnTo>
                      <a:lnTo>
                        <a:pt x="41" y="116"/>
                      </a:lnTo>
                      <a:lnTo>
                        <a:pt x="41" y="112"/>
                      </a:lnTo>
                      <a:lnTo>
                        <a:pt x="41" y="111"/>
                      </a:lnTo>
                      <a:lnTo>
                        <a:pt x="34" y="120"/>
                      </a:lnTo>
                      <a:lnTo>
                        <a:pt x="29" y="131"/>
                      </a:lnTo>
                      <a:lnTo>
                        <a:pt x="23" y="142"/>
                      </a:lnTo>
                      <a:lnTo>
                        <a:pt x="18" y="154"/>
                      </a:lnTo>
                      <a:lnTo>
                        <a:pt x="13" y="163"/>
                      </a:lnTo>
                      <a:lnTo>
                        <a:pt x="8" y="170"/>
                      </a:lnTo>
                      <a:lnTo>
                        <a:pt x="4" y="174"/>
                      </a:lnTo>
                      <a:lnTo>
                        <a:pt x="0" y="175"/>
                      </a:lnTo>
                      <a:lnTo>
                        <a:pt x="1" y="166"/>
                      </a:lnTo>
                      <a:lnTo>
                        <a:pt x="4" y="157"/>
                      </a:lnTo>
                      <a:lnTo>
                        <a:pt x="5" y="147"/>
                      </a:lnTo>
                      <a:lnTo>
                        <a:pt x="6" y="137"/>
                      </a:lnTo>
                      <a:lnTo>
                        <a:pt x="6" y="124"/>
                      </a:lnTo>
                      <a:lnTo>
                        <a:pt x="6" y="114"/>
                      </a:lnTo>
                      <a:lnTo>
                        <a:pt x="6" y="102"/>
                      </a:lnTo>
                      <a:lnTo>
                        <a:pt x="7" y="92"/>
                      </a:lnTo>
                      <a:lnTo>
                        <a:pt x="7" y="79"/>
                      </a:lnTo>
                      <a:lnTo>
                        <a:pt x="8" y="68"/>
                      </a:lnTo>
                      <a:lnTo>
                        <a:pt x="10" y="58"/>
                      </a:lnTo>
                      <a:lnTo>
                        <a:pt x="14" y="49"/>
                      </a:lnTo>
                      <a:lnTo>
                        <a:pt x="17" y="38"/>
                      </a:lnTo>
                      <a:lnTo>
                        <a:pt x="24" y="31"/>
                      </a:lnTo>
                      <a:lnTo>
                        <a:pt x="31" y="24"/>
                      </a:lnTo>
                      <a:lnTo>
                        <a:pt x="41" y="18"/>
                      </a:lnTo>
                      <a:lnTo>
                        <a:pt x="40" y="11"/>
                      </a:lnTo>
                      <a:lnTo>
                        <a:pt x="47" y="7"/>
                      </a:lnTo>
                      <a:lnTo>
                        <a:pt x="55" y="2"/>
                      </a:lnTo>
                      <a:lnTo>
                        <a:pt x="66" y="1"/>
                      </a:lnTo>
                      <a:lnTo>
                        <a:pt x="76" y="0"/>
                      </a:lnTo>
                      <a:lnTo>
                        <a:pt x="88" y="0"/>
                      </a:lnTo>
                      <a:lnTo>
                        <a:pt x="98" y="2"/>
                      </a:lnTo>
                      <a:lnTo>
                        <a:pt x="104" y="7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19" name="Freeform 77"/>
                <p:cNvSpPr>
                  <a:spLocks noChangeAspect="1"/>
                </p:cNvSpPr>
                <p:nvPr/>
              </p:nvSpPr>
              <p:spPr bwMode="auto">
                <a:xfrm rot="20745209" flipH="1">
                  <a:off x="5090" y="1149"/>
                  <a:ext cx="46" cy="32"/>
                </a:xfrm>
                <a:custGeom>
                  <a:avLst/>
                  <a:gdLst>
                    <a:gd name="T0" fmla="*/ 1 w 70"/>
                    <a:gd name="T1" fmla="*/ 1 h 63"/>
                    <a:gd name="T2" fmla="*/ 1 w 70"/>
                    <a:gd name="T3" fmla="*/ 1 h 63"/>
                    <a:gd name="T4" fmla="*/ 1 w 70"/>
                    <a:gd name="T5" fmla="*/ 1 h 63"/>
                    <a:gd name="T6" fmla="*/ 1 w 70"/>
                    <a:gd name="T7" fmla="*/ 1 h 63"/>
                    <a:gd name="T8" fmla="*/ 1 w 70"/>
                    <a:gd name="T9" fmla="*/ 1 h 63"/>
                    <a:gd name="T10" fmla="*/ 1 w 70"/>
                    <a:gd name="T11" fmla="*/ 1 h 63"/>
                    <a:gd name="T12" fmla="*/ 1 w 70"/>
                    <a:gd name="T13" fmla="*/ 1 h 63"/>
                    <a:gd name="T14" fmla="*/ 1 w 70"/>
                    <a:gd name="T15" fmla="*/ 1 h 63"/>
                    <a:gd name="T16" fmla="*/ 1 w 70"/>
                    <a:gd name="T17" fmla="*/ 1 h 63"/>
                    <a:gd name="T18" fmla="*/ 1 w 70"/>
                    <a:gd name="T19" fmla="*/ 1 h 63"/>
                    <a:gd name="T20" fmla="*/ 1 w 70"/>
                    <a:gd name="T21" fmla="*/ 1 h 63"/>
                    <a:gd name="T22" fmla="*/ 1 w 70"/>
                    <a:gd name="T23" fmla="*/ 0 h 63"/>
                    <a:gd name="T24" fmla="*/ 1 w 70"/>
                    <a:gd name="T25" fmla="*/ 0 h 63"/>
                    <a:gd name="T26" fmla="*/ 1 w 70"/>
                    <a:gd name="T27" fmla="*/ 0 h 63"/>
                    <a:gd name="T28" fmla="*/ 1 w 70"/>
                    <a:gd name="T29" fmla="*/ 1 h 63"/>
                    <a:gd name="T30" fmla="*/ 1 w 70"/>
                    <a:gd name="T31" fmla="*/ 1 h 63"/>
                    <a:gd name="T32" fmla="*/ 1 w 70"/>
                    <a:gd name="T33" fmla="*/ 1 h 63"/>
                    <a:gd name="T34" fmla="*/ 1 w 70"/>
                    <a:gd name="T35" fmla="*/ 1 h 63"/>
                    <a:gd name="T36" fmla="*/ 1 w 70"/>
                    <a:gd name="T37" fmla="*/ 1 h 63"/>
                    <a:gd name="T38" fmla="*/ 1 w 70"/>
                    <a:gd name="T39" fmla="*/ 1 h 63"/>
                    <a:gd name="T40" fmla="*/ 1 w 70"/>
                    <a:gd name="T41" fmla="*/ 1 h 63"/>
                    <a:gd name="T42" fmla="*/ 0 w 70"/>
                    <a:gd name="T43" fmla="*/ 1 h 63"/>
                    <a:gd name="T44" fmla="*/ 0 w 70"/>
                    <a:gd name="T45" fmla="*/ 1 h 63"/>
                    <a:gd name="T46" fmla="*/ 1 w 70"/>
                    <a:gd name="T47" fmla="*/ 1 h 63"/>
                    <a:gd name="T48" fmla="*/ 1 w 70"/>
                    <a:gd name="T49" fmla="*/ 1 h 63"/>
                    <a:gd name="T50" fmla="*/ 1 w 70"/>
                    <a:gd name="T51" fmla="*/ 1 h 63"/>
                    <a:gd name="T52" fmla="*/ 1 w 70"/>
                    <a:gd name="T53" fmla="*/ 1 h 63"/>
                    <a:gd name="T54" fmla="*/ 1 w 70"/>
                    <a:gd name="T55" fmla="*/ 1 h 63"/>
                    <a:gd name="T56" fmla="*/ 1 w 70"/>
                    <a:gd name="T57" fmla="*/ 1 h 6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70" h="63">
                      <a:moveTo>
                        <a:pt x="46" y="61"/>
                      </a:moveTo>
                      <a:lnTo>
                        <a:pt x="57" y="54"/>
                      </a:lnTo>
                      <a:lnTo>
                        <a:pt x="65" y="45"/>
                      </a:lnTo>
                      <a:lnTo>
                        <a:pt x="67" y="38"/>
                      </a:lnTo>
                      <a:lnTo>
                        <a:pt x="70" y="33"/>
                      </a:lnTo>
                      <a:lnTo>
                        <a:pt x="69" y="27"/>
                      </a:lnTo>
                      <a:lnTo>
                        <a:pt x="69" y="21"/>
                      </a:lnTo>
                      <a:lnTo>
                        <a:pt x="66" y="14"/>
                      </a:lnTo>
                      <a:lnTo>
                        <a:pt x="64" y="9"/>
                      </a:lnTo>
                      <a:lnTo>
                        <a:pt x="60" y="5"/>
                      </a:lnTo>
                      <a:lnTo>
                        <a:pt x="55" y="3"/>
                      </a:lnTo>
                      <a:lnTo>
                        <a:pt x="48" y="0"/>
                      </a:lnTo>
                      <a:lnTo>
                        <a:pt x="41" y="0"/>
                      </a:lnTo>
                      <a:lnTo>
                        <a:pt x="35" y="0"/>
                      </a:lnTo>
                      <a:lnTo>
                        <a:pt x="29" y="3"/>
                      </a:lnTo>
                      <a:lnTo>
                        <a:pt x="22" y="5"/>
                      </a:lnTo>
                      <a:lnTo>
                        <a:pt x="17" y="10"/>
                      </a:lnTo>
                      <a:lnTo>
                        <a:pt x="11" y="14"/>
                      </a:lnTo>
                      <a:lnTo>
                        <a:pt x="8" y="21"/>
                      </a:lnTo>
                      <a:lnTo>
                        <a:pt x="3" y="27"/>
                      </a:lnTo>
                      <a:lnTo>
                        <a:pt x="1" y="33"/>
                      </a:lnTo>
                      <a:lnTo>
                        <a:pt x="0" y="38"/>
                      </a:lnTo>
                      <a:lnTo>
                        <a:pt x="0" y="44"/>
                      </a:lnTo>
                      <a:lnTo>
                        <a:pt x="5" y="54"/>
                      </a:lnTo>
                      <a:lnTo>
                        <a:pt x="15" y="61"/>
                      </a:lnTo>
                      <a:lnTo>
                        <a:pt x="21" y="62"/>
                      </a:lnTo>
                      <a:lnTo>
                        <a:pt x="29" y="63"/>
                      </a:lnTo>
                      <a:lnTo>
                        <a:pt x="36" y="62"/>
                      </a:lnTo>
                      <a:lnTo>
                        <a:pt x="46" y="61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20" name="Freeform 78"/>
                <p:cNvSpPr>
                  <a:spLocks noChangeAspect="1"/>
                </p:cNvSpPr>
                <p:nvPr/>
              </p:nvSpPr>
              <p:spPr bwMode="auto">
                <a:xfrm rot="20745209" flipH="1">
                  <a:off x="4567" y="1047"/>
                  <a:ext cx="49" cy="35"/>
                </a:xfrm>
                <a:custGeom>
                  <a:avLst/>
                  <a:gdLst>
                    <a:gd name="T0" fmla="*/ 1 w 76"/>
                    <a:gd name="T1" fmla="*/ 1 h 69"/>
                    <a:gd name="T2" fmla="*/ 1 w 76"/>
                    <a:gd name="T3" fmla="*/ 1 h 69"/>
                    <a:gd name="T4" fmla="*/ 1 w 76"/>
                    <a:gd name="T5" fmla="*/ 1 h 69"/>
                    <a:gd name="T6" fmla="*/ 1 w 76"/>
                    <a:gd name="T7" fmla="*/ 1 h 69"/>
                    <a:gd name="T8" fmla="*/ 1 w 76"/>
                    <a:gd name="T9" fmla="*/ 1 h 69"/>
                    <a:gd name="T10" fmla="*/ 1 w 76"/>
                    <a:gd name="T11" fmla="*/ 1 h 69"/>
                    <a:gd name="T12" fmla="*/ 1 w 76"/>
                    <a:gd name="T13" fmla="*/ 1 h 69"/>
                    <a:gd name="T14" fmla="*/ 1 w 76"/>
                    <a:gd name="T15" fmla="*/ 1 h 69"/>
                    <a:gd name="T16" fmla="*/ 1 w 76"/>
                    <a:gd name="T17" fmla="*/ 1 h 69"/>
                    <a:gd name="T18" fmla="*/ 1 w 76"/>
                    <a:gd name="T19" fmla="*/ 1 h 69"/>
                    <a:gd name="T20" fmla="*/ 1 w 76"/>
                    <a:gd name="T21" fmla="*/ 1 h 69"/>
                    <a:gd name="T22" fmla="*/ 1 w 76"/>
                    <a:gd name="T23" fmla="*/ 1 h 69"/>
                    <a:gd name="T24" fmla="*/ 1 w 76"/>
                    <a:gd name="T25" fmla="*/ 1 h 69"/>
                    <a:gd name="T26" fmla="*/ 1 w 76"/>
                    <a:gd name="T27" fmla="*/ 0 h 69"/>
                    <a:gd name="T28" fmla="*/ 1 w 76"/>
                    <a:gd name="T29" fmla="*/ 0 h 69"/>
                    <a:gd name="T30" fmla="*/ 1 w 76"/>
                    <a:gd name="T31" fmla="*/ 0 h 69"/>
                    <a:gd name="T32" fmla="*/ 1 w 76"/>
                    <a:gd name="T33" fmla="*/ 1 h 69"/>
                    <a:gd name="T34" fmla="*/ 1 w 76"/>
                    <a:gd name="T35" fmla="*/ 1 h 69"/>
                    <a:gd name="T36" fmla="*/ 1 w 76"/>
                    <a:gd name="T37" fmla="*/ 1 h 69"/>
                    <a:gd name="T38" fmla="*/ 1 w 76"/>
                    <a:gd name="T39" fmla="*/ 1 h 69"/>
                    <a:gd name="T40" fmla="*/ 1 w 76"/>
                    <a:gd name="T41" fmla="*/ 1 h 69"/>
                    <a:gd name="T42" fmla="*/ 1 w 76"/>
                    <a:gd name="T43" fmla="*/ 1 h 69"/>
                    <a:gd name="T44" fmla="*/ 1 w 76"/>
                    <a:gd name="T45" fmla="*/ 1 h 69"/>
                    <a:gd name="T46" fmla="*/ 0 w 76"/>
                    <a:gd name="T47" fmla="*/ 1 h 69"/>
                    <a:gd name="T48" fmla="*/ 0 w 76"/>
                    <a:gd name="T49" fmla="*/ 1 h 69"/>
                    <a:gd name="T50" fmla="*/ 1 w 76"/>
                    <a:gd name="T51" fmla="*/ 1 h 69"/>
                    <a:gd name="T52" fmla="*/ 1 w 76"/>
                    <a:gd name="T53" fmla="*/ 1 h 69"/>
                    <a:gd name="T54" fmla="*/ 1 w 76"/>
                    <a:gd name="T55" fmla="*/ 1 h 69"/>
                    <a:gd name="T56" fmla="*/ 1 w 76"/>
                    <a:gd name="T57" fmla="*/ 1 h 69"/>
                    <a:gd name="T58" fmla="*/ 1 w 76"/>
                    <a:gd name="T59" fmla="*/ 1 h 69"/>
                    <a:gd name="T60" fmla="*/ 1 w 76"/>
                    <a:gd name="T61" fmla="*/ 1 h 69"/>
                    <a:gd name="T62" fmla="*/ 1 w 76"/>
                    <a:gd name="T63" fmla="*/ 1 h 69"/>
                    <a:gd name="T64" fmla="*/ 1 w 76"/>
                    <a:gd name="T65" fmla="*/ 1 h 6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6" h="69">
                      <a:moveTo>
                        <a:pt x="46" y="68"/>
                      </a:moveTo>
                      <a:lnTo>
                        <a:pt x="52" y="63"/>
                      </a:lnTo>
                      <a:lnTo>
                        <a:pt x="57" y="59"/>
                      </a:lnTo>
                      <a:lnTo>
                        <a:pt x="62" y="53"/>
                      </a:lnTo>
                      <a:lnTo>
                        <a:pt x="68" y="47"/>
                      </a:lnTo>
                      <a:lnTo>
                        <a:pt x="70" y="41"/>
                      </a:lnTo>
                      <a:lnTo>
                        <a:pt x="73" y="34"/>
                      </a:lnTo>
                      <a:lnTo>
                        <a:pt x="74" y="27"/>
                      </a:lnTo>
                      <a:lnTo>
                        <a:pt x="76" y="21"/>
                      </a:lnTo>
                      <a:lnTo>
                        <a:pt x="72" y="15"/>
                      </a:lnTo>
                      <a:lnTo>
                        <a:pt x="69" y="9"/>
                      </a:lnTo>
                      <a:lnTo>
                        <a:pt x="63" y="6"/>
                      </a:lnTo>
                      <a:lnTo>
                        <a:pt x="59" y="3"/>
                      </a:lnTo>
                      <a:lnTo>
                        <a:pt x="52" y="0"/>
                      </a:lnTo>
                      <a:lnTo>
                        <a:pt x="45" y="0"/>
                      </a:lnTo>
                      <a:lnTo>
                        <a:pt x="37" y="0"/>
                      </a:lnTo>
                      <a:lnTo>
                        <a:pt x="29" y="3"/>
                      </a:lnTo>
                      <a:lnTo>
                        <a:pt x="22" y="6"/>
                      </a:lnTo>
                      <a:lnTo>
                        <a:pt x="17" y="10"/>
                      </a:lnTo>
                      <a:lnTo>
                        <a:pt x="11" y="15"/>
                      </a:lnTo>
                      <a:lnTo>
                        <a:pt x="8" y="21"/>
                      </a:lnTo>
                      <a:lnTo>
                        <a:pt x="3" y="28"/>
                      </a:lnTo>
                      <a:lnTo>
                        <a:pt x="1" y="35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1" y="55"/>
                      </a:lnTo>
                      <a:lnTo>
                        <a:pt x="5" y="60"/>
                      </a:lnTo>
                      <a:lnTo>
                        <a:pt x="9" y="63"/>
                      </a:lnTo>
                      <a:lnTo>
                        <a:pt x="16" y="67"/>
                      </a:lnTo>
                      <a:lnTo>
                        <a:pt x="22" y="68"/>
                      </a:lnTo>
                      <a:lnTo>
                        <a:pt x="29" y="69"/>
                      </a:lnTo>
                      <a:lnTo>
                        <a:pt x="37" y="68"/>
                      </a:lnTo>
                      <a:lnTo>
                        <a:pt x="46" y="68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21" name="Freeform 79"/>
                <p:cNvSpPr>
                  <a:spLocks noChangeAspect="1"/>
                </p:cNvSpPr>
                <p:nvPr/>
              </p:nvSpPr>
              <p:spPr bwMode="auto">
                <a:xfrm rot="20745209" flipH="1">
                  <a:off x="4494" y="1003"/>
                  <a:ext cx="37" cy="30"/>
                </a:xfrm>
                <a:custGeom>
                  <a:avLst/>
                  <a:gdLst>
                    <a:gd name="T0" fmla="*/ 1 w 57"/>
                    <a:gd name="T1" fmla="*/ 1 h 60"/>
                    <a:gd name="T2" fmla="*/ 1 w 57"/>
                    <a:gd name="T3" fmla="*/ 1 h 60"/>
                    <a:gd name="T4" fmla="*/ 1 w 57"/>
                    <a:gd name="T5" fmla="*/ 1 h 60"/>
                    <a:gd name="T6" fmla="*/ 1 w 57"/>
                    <a:gd name="T7" fmla="*/ 1 h 60"/>
                    <a:gd name="T8" fmla="*/ 1 w 57"/>
                    <a:gd name="T9" fmla="*/ 1 h 60"/>
                    <a:gd name="T10" fmla="*/ 1 w 57"/>
                    <a:gd name="T11" fmla="*/ 1 h 60"/>
                    <a:gd name="T12" fmla="*/ 1 w 57"/>
                    <a:gd name="T13" fmla="*/ 1 h 60"/>
                    <a:gd name="T14" fmla="*/ 1 w 57"/>
                    <a:gd name="T15" fmla="*/ 1 h 60"/>
                    <a:gd name="T16" fmla="*/ 1 w 57"/>
                    <a:gd name="T17" fmla="*/ 1 h 60"/>
                    <a:gd name="T18" fmla="*/ 1 w 57"/>
                    <a:gd name="T19" fmla="*/ 1 h 60"/>
                    <a:gd name="T20" fmla="*/ 1 w 57"/>
                    <a:gd name="T21" fmla="*/ 1 h 60"/>
                    <a:gd name="T22" fmla="*/ 1 w 57"/>
                    <a:gd name="T23" fmla="*/ 0 h 60"/>
                    <a:gd name="T24" fmla="*/ 1 w 57"/>
                    <a:gd name="T25" fmla="*/ 0 h 60"/>
                    <a:gd name="T26" fmla="*/ 1 w 57"/>
                    <a:gd name="T27" fmla="*/ 1 h 60"/>
                    <a:gd name="T28" fmla="*/ 1 w 57"/>
                    <a:gd name="T29" fmla="*/ 1 h 60"/>
                    <a:gd name="T30" fmla="*/ 1 w 57"/>
                    <a:gd name="T31" fmla="*/ 1 h 60"/>
                    <a:gd name="T32" fmla="*/ 1 w 57"/>
                    <a:gd name="T33" fmla="*/ 1 h 60"/>
                    <a:gd name="T34" fmla="*/ 1 w 57"/>
                    <a:gd name="T35" fmla="*/ 1 h 60"/>
                    <a:gd name="T36" fmla="*/ 1 w 57"/>
                    <a:gd name="T37" fmla="*/ 1 h 60"/>
                    <a:gd name="T38" fmla="*/ 1 w 57"/>
                    <a:gd name="T39" fmla="*/ 1 h 60"/>
                    <a:gd name="T40" fmla="*/ 0 w 57"/>
                    <a:gd name="T41" fmla="*/ 1 h 60"/>
                    <a:gd name="T42" fmla="*/ 0 w 57"/>
                    <a:gd name="T43" fmla="*/ 1 h 60"/>
                    <a:gd name="T44" fmla="*/ 0 w 57"/>
                    <a:gd name="T45" fmla="*/ 1 h 60"/>
                    <a:gd name="T46" fmla="*/ 1 w 57"/>
                    <a:gd name="T47" fmla="*/ 1 h 60"/>
                    <a:gd name="T48" fmla="*/ 1 w 57"/>
                    <a:gd name="T49" fmla="*/ 1 h 60"/>
                    <a:gd name="T50" fmla="*/ 1 w 57"/>
                    <a:gd name="T51" fmla="*/ 1 h 60"/>
                    <a:gd name="T52" fmla="*/ 1 w 57"/>
                    <a:gd name="T53" fmla="*/ 1 h 60"/>
                    <a:gd name="T54" fmla="*/ 1 w 57"/>
                    <a:gd name="T55" fmla="*/ 1 h 60"/>
                    <a:gd name="T56" fmla="*/ 1 w 57"/>
                    <a:gd name="T57" fmla="*/ 1 h 60"/>
                    <a:gd name="T58" fmla="*/ 1 w 57"/>
                    <a:gd name="T59" fmla="*/ 1 h 60"/>
                    <a:gd name="T60" fmla="*/ 1 w 57"/>
                    <a:gd name="T61" fmla="*/ 1 h 6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57" h="60">
                      <a:moveTo>
                        <a:pt x="34" y="58"/>
                      </a:moveTo>
                      <a:lnTo>
                        <a:pt x="39" y="54"/>
                      </a:lnTo>
                      <a:lnTo>
                        <a:pt x="44" y="50"/>
                      </a:lnTo>
                      <a:lnTo>
                        <a:pt x="47" y="46"/>
                      </a:lnTo>
                      <a:lnTo>
                        <a:pt x="52" y="41"/>
                      </a:lnTo>
                      <a:lnTo>
                        <a:pt x="53" y="35"/>
                      </a:lnTo>
                      <a:lnTo>
                        <a:pt x="55" y="29"/>
                      </a:lnTo>
                      <a:lnTo>
                        <a:pt x="56" y="23"/>
                      </a:lnTo>
                      <a:lnTo>
                        <a:pt x="57" y="18"/>
                      </a:lnTo>
                      <a:lnTo>
                        <a:pt x="50" y="8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4" y="0"/>
                      </a:lnTo>
                      <a:lnTo>
                        <a:pt x="28" y="1"/>
                      </a:lnTo>
                      <a:lnTo>
                        <a:pt x="22" y="5"/>
                      </a:lnTo>
                      <a:lnTo>
                        <a:pt x="15" y="5"/>
                      </a:lnTo>
                      <a:lnTo>
                        <a:pt x="11" y="8"/>
                      </a:lnTo>
                      <a:lnTo>
                        <a:pt x="6" y="11"/>
                      </a:lnTo>
                      <a:lnTo>
                        <a:pt x="4" y="15"/>
                      </a:lnTo>
                      <a:lnTo>
                        <a:pt x="1" y="20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0" y="40"/>
                      </a:lnTo>
                      <a:lnTo>
                        <a:pt x="1" y="46"/>
                      </a:lnTo>
                      <a:lnTo>
                        <a:pt x="4" y="50"/>
                      </a:lnTo>
                      <a:lnTo>
                        <a:pt x="8" y="54"/>
                      </a:lnTo>
                      <a:lnTo>
                        <a:pt x="12" y="57"/>
                      </a:lnTo>
                      <a:lnTo>
                        <a:pt x="15" y="58"/>
                      </a:lnTo>
                      <a:lnTo>
                        <a:pt x="21" y="60"/>
                      </a:lnTo>
                      <a:lnTo>
                        <a:pt x="27" y="58"/>
                      </a:lnTo>
                      <a:lnTo>
                        <a:pt x="34" y="5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22" name="Freeform 80"/>
                <p:cNvSpPr>
                  <a:spLocks noChangeAspect="1"/>
                </p:cNvSpPr>
                <p:nvPr/>
              </p:nvSpPr>
              <p:spPr bwMode="auto">
                <a:xfrm rot="20745209" flipH="1">
                  <a:off x="4977" y="942"/>
                  <a:ext cx="42" cy="38"/>
                </a:xfrm>
                <a:custGeom>
                  <a:avLst/>
                  <a:gdLst>
                    <a:gd name="T0" fmla="*/ 1 w 64"/>
                    <a:gd name="T1" fmla="*/ 1 h 73"/>
                    <a:gd name="T2" fmla="*/ 1 w 64"/>
                    <a:gd name="T3" fmla="*/ 1 h 73"/>
                    <a:gd name="T4" fmla="*/ 1 w 64"/>
                    <a:gd name="T5" fmla="*/ 1 h 73"/>
                    <a:gd name="T6" fmla="*/ 1 w 64"/>
                    <a:gd name="T7" fmla="*/ 1 h 73"/>
                    <a:gd name="T8" fmla="*/ 1 w 64"/>
                    <a:gd name="T9" fmla="*/ 1 h 73"/>
                    <a:gd name="T10" fmla="*/ 1 w 64"/>
                    <a:gd name="T11" fmla="*/ 1 h 73"/>
                    <a:gd name="T12" fmla="*/ 1 w 64"/>
                    <a:gd name="T13" fmla="*/ 1 h 73"/>
                    <a:gd name="T14" fmla="*/ 1 w 64"/>
                    <a:gd name="T15" fmla="*/ 1 h 73"/>
                    <a:gd name="T16" fmla="*/ 1 w 64"/>
                    <a:gd name="T17" fmla="*/ 1 h 73"/>
                    <a:gd name="T18" fmla="*/ 1 w 64"/>
                    <a:gd name="T19" fmla="*/ 1 h 73"/>
                    <a:gd name="T20" fmla="*/ 1 w 64"/>
                    <a:gd name="T21" fmla="*/ 1 h 73"/>
                    <a:gd name="T22" fmla="*/ 1 w 64"/>
                    <a:gd name="T23" fmla="*/ 1 h 73"/>
                    <a:gd name="T24" fmla="*/ 1 w 64"/>
                    <a:gd name="T25" fmla="*/ 1 h 73"/>
                    <a:gd name="T26" fmla="*/ 1 w 64"/>
                    <a:gd name="T27" fmla="*/ 0 h 73"/>
                    <a:gd name="T28" fmla="*/ 1 w 64"/>
                    <a:gd name="T29" fmla="*/ 1 h 73"/>
                    <a:gd name="T30" fmla="*/ 1 w 64"/>
                    <a:gd name="T31" fmla="*/ 1 h 73"/>
                    <a:gd name="T32" fmla="*/ 1 w 64"/>
                    <a:gd name="T33" fmla="*/ 1 h 73"/>
                    <a:gd name="T34" fmla="*/ 1 w 64"/>
                    <a:gd name="T35" fmla="*/ 1 h 73"/>
                    <a:gd name="T36" fmla="*/ 1 w 64"/>
                    <a:gd name="T37" fmla="*/ 1 h 73"/>
                    <a:gd name="T38" fmla="*/ 1 w 64"/>
                    <a:gd name="T39" fmla="*/ 1 h 73"/>
                    <a:gd name="T40" fmla="*/ 1 w 64"/>
                    <a:gd name="T41" fmla="*/ 1 h 73"/>
                    <a:gd name="T42" fmla="*/ 1 w 64"/>
                    <a:gd name="T43" fmla="*/ 1 h 73"/>
                    <a:gd name="T44" fmla="*/ 0 w 64"/>
                    <a:gd name="T45" fmla="*/ 1 h 73"/>
                    <a:gd name="T46" fmla="*/ 0 w 64"/>
                    <a:gd name="T47" fmla="*/ 1 h 73"/>
                    <a:gd name="T48" fmla="*/ 0 w 64"/>
                    <a:gd name="T49" fmla="*/ 1 h 73"/>
                    <a:gd name="T50" fmla="*/ 1 w 64"/>
                    <a:gd name="T51" fmla="*/ 1 h 73"/>
                    <a:gd name="T52" fmla="*/ 1 w 64"/>
                    <a:gd name="T53" fmla="*/ 1 h 73"/>
                    <a:gd name="T54" fmla="*/ 1 w 64"/>
                    <a:gd name="T55" fmla="*/ 1 h 73"/>
                    <a:gd name="T56" fmla="*/ 1 w 64"/>
                    <a:gd name="T57" fmla="*/ 1 h 73"/>
                    <a:gd name="T58" fmla="*/ 1 w 64"/>
                    <a:gd name="T59" fmla="*/ 1 h 73"/>
                    <a:gd name="T60" fmla="*/ 1 w 64"/>
                    <a:gd name="T61" fmla="*/ 1 h 73"/>
                    <a:gd name="T62" fmla="*/ 1 w 64"/>
                    <a:gd name="T63" fmla="*/ 1 h 73"/>
                    <a:gd name="T64" fmla="*/ 1 w 64"/>
                    <a:gd name="T65" fmla="*/ 1 h 7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4" h="73">
                      <a:moveTo>
                        <a:pt x="35" y="70"/>
                      </a:moveTo>
                      <a:lnTo>
                        <a:pt x="42" y="65"/>
                      </a:lnTo>
                      <a:lnTo>
                        <a:pt x="49" y="62"/>
                      </a:lnTo>
                      <a:lnTo>
                        <a:pt x="54" y="56"/>
                      </a:lnTo>
                      <a:lnTo>
                        <a:pt x="60" y="52"/>
                      </a:lnTo>
                      <a:lnTo>
                        <a:pt x="62" y="45"/>
                      </a:lnTo>
                      <a:lnTo>
                        <a:pt x="64" y="38"/>
                      </a:lnTo>
                      <a:lnTo>
                        <a:pt x="63" y="30"/>
                      </a:lnTo>
                      <a:lnTo>
                        <a:pt x="63" y="23"/>
                      </a:lnTo>
                      <a:lnTo>
                        <a:pt x="61" y="17"/>
                      </a:lnTo>
                      <a:lnTo>
                        <a:pt x="59" y="11"/>
                      </a:lnTo>
                      <a:lnTo>
                        <a:pt x="54" y="5"/>
                      </a:lnTo>
                      <a:lnTo>
                        <a:pt x="50" y="3"/>
                      </a:lnTo>
                      <a:lnTo>
                        <a:pt x="43" y="0"/>
                      </a:lnTo>
                      <a:lnTo>
                        <a:pt x="36" y="1"/>
                      </a:lnTo>
                      <a:lnTo>
                        <a:pt x="29" y="1"/>
                      </a:lnTo>
                      <a:lnTo>
                        <a:pt x="24" y="5"/>
                      </a:lnTo>
                      <a:lnTo>
                        <a:pt x="17" y="8"/>
                      </a:lnTo>
                      <a:lnTo>
                        <a:pt x="11" y="12"/>
                      </a:lnTo>
                      <a:lnTo>
                        <a:pt x="7" y="17"/>
                      </a:lnTo>
                      <a:lnTo>
                        <a:pt x="5" y="23"/>
                      </a:lnTo>
                      <a:lnTo>
                        <a:pt x="1" y="30"/>
                      </a:lnTo>
                      <a:lnTo>
                        <a:pt x="0" y="37"/>
                      </a:lnTo>
                      <a:lnTo>
                        <a:pt x="0" y="44"/>
                      </a:lnTo>
                      <a:lnTo>
                        <a:pt x="0" y="52"/>
                      </a:lnTo>
                      <a:lnTo>
                        <a:pt x="1" y="57"/>
                      </a:lnTo>
                      <a:lnTo>
                        <a:pt x="5" y="63"/>
                      </a:lnTo>
                      <a:lnTo>
                        <a:pt x="8" y="66"/>
                      </a:lnTo>
                      <a:lnTo>
                        <a:pt x="12" y="71"/>
                      </a:lnTo>
                      <a:lnTo>
                        <a:pt x="16" y="73"/>
                      </a:lnTo>
                      <a:lnTo>
                        <a:pt x="21" y="73"/>
                      </a:lnTo>
                      <a:lnTo>
                        <a:pt x="28" y="72"/>
                      </a:lnTo>
                      <a:lnTo>
                        <a:pt x="35" y="7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23" name="Freeform 81"/>
                <p:cNvSpPr>
                  <a:spLocks noChangeAspect="1"/>
                </p:cNvSpPr>
                <p:nvPr/>
              </p:nvSpPr>
              <p:spPr bwMode="auto">
                <a:xfrm rot="20745209" flipH="1">
                  <a:off x="4740" y="958"/>
                  <a:ext cx="45" cy="39"/>
                </a:xfrm>
                <a:custGeom>
                  <a:avLst/>
                  <a:gdLst>
                    <a:gd name="T0" fmla="*/ 1 w 70"/>
                    <a:gd name="T1" fmla="*/ 1 h 78"/>
                    <a:gd name="T2" fmla="*/ 1 w 70"/>
                    <a:gd name="T3" fmla="*/ 1 h 78"/>
                    <a:gd name="T4" fmla="*/ 1 w 70"/>
                    <a:gd name="T5" fmla="*/ 1 h 78"/>
                    <a:gd name="T6" fmla="*/ 1 w 70"/>
                    <a:gd name="T7" fmla="*/ 1 h 78"/>
                    <a:gd name="T8" fmla="*/ 1 w 70"/>
                    <a:gd name="T9" fmla="*/ 1 h 78"/>
                    <a:gd name="T10" fmla="*/ 1 w 70"/>
                    <a:gd name="T11" fmla="*/ 1 h 78"/>
                    <a:gd name="T12" fmla="*/ 1 w 70"/>
                    <a:gd name="T13" fmla="*/ 1 h 78"/>
                    <a:gd name="T14" fmla="*/ 1 w 70"/>
                    <a:gd name="T15" fmla="*/ 1 h 78"/>
                    <a:gd name="T16" fmla="*/ 1 w 70"/>
                    <a:gd name="T17" fmla="*/ 1 h 78"/>
                    <a:gd name="T18" fmla="*/ 1 w 70"/>
                    <a:gd name="T19" fmla="*/ 1 h 78"/>
                    <a:gd name="T20" fmla="*/ 1 w 70"/>
                    <a:gd name="T21" fmla="*/ 1 h 78"/>
                    <a:gd name="T22" fmla="*/ 1 w 70"/>
                    <a:gd name="T23" fmla="*/ 1 h 78"/>
                    <a:gd name="T24" fmla="*/ 1 w 70"/>
                    <a:gd name="T25" fmla="*/ 1 h 78"/>
                    <a:gd name="T26" fmla="*/ 1 w 70"/>
                    <a:gd name="T27" fmla="*/ 1 h 78"/>
                    <a:gd name="T28" fmla="*/ 1 w 70"/>
                    <a:gd name="T29" fmla="*/ 0 h 78"/>
                    <a:gd name="T30" fmla="*/ 1 w 70"/>
                    <a:gd name="T31" fmla="*/ 0 h 78"/>
                    <a:gd name="T32" fmla="*/ 1 w 70"/>
                    <a:gd name="T33" fmla="*/ 1 h 78"/>
                    <a:gd name="T34" fmla="*/ 1 w 70"/>
                    <a:gd name="T35" fmla="*/ 1 h 78"/>
                    <a:gd name="T36" fmla="*/ 1 w 70"/>
                    <a:gd name="T37" fmla="*/ 1 h 78"/>
                    <a:gd name="T38" fmla="*/ 1 w 70"/>
                    <a:gd name="T39" fmla="*/ 1 h 78"/>
                    <a:gd name="T40" fmla="*/ 1 w 70"/>
                    <a:gd name="T41" fmla="*/ 1 h 78"/>
                    <a:gd name="T42" fmla="*/ 1 w 70"/>
                    <a:gd name="T43" fmla="*/ 1 h 78"/>
                    <a:gd name="T44" fmla="*/ 1 w 70"/>
                    <a:gd name="T45" fmla="*/ 1 h 78"/>
                    <a:gd name="T46" fmla="*/ 0 w 70"/>
                    <a:gd name="T47" fmla="*/ 1 h 78"/>
                    <a:gd name="T48" fmla="*/ 0 w 70"/>
                    <a:gd name="T49" fmla="*/ 1 h 78"/>
                    <a:gd name="T50" fmla="*/ 1 w 70"/>
                    <a:gd name="T51" fmla="*/ 1 h 78"/>
                    <a:gd name="T52" fmla="*/ 1 w 70"/>
                    <a:gd name="T53" fmla="*/ 1 h 78"/>
                    <a:gd name="T54" fmla="*/ 1 w 70"/>
                    <a:gd name="T55" fmla="*/ 1 h 78"/>
                    <a:gd name="T56" fmla="*/ 1 w 70"/>
                    <a:gd name="T57" fmla="*/ 1 h 78"/>
                    <a:gd name="T58" fmla="*/ 1 w 70"/>
                    <a:gd name="T59" fmla="*/ 1 h 78"/>
                    <a:gd name="T60" fmla="*/ 1 w 70"/>
                    <a:gd name="T61" fmla="*/ 1 h 78"/>
                    <a:gd name="T62" fmla="*/ 1 w 70"/>
                    <a:gd name="T63" fmla="*/ 1 h 78"/>
                    <a:gd name="T64" fmla="*/ 1 w 70"/>
                    <a:gd name="T65" fmla="*/ 1 h 7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0" h="78">
                      <a:moveTo>
                        <a:pt x="46" y="78"/>
                      </a:moveTo>
                      <a:lnTo>
                        <a:pt x="52" y="74"/>
                      </a:lnTo>
                      <a:lnTo>
                        <a:pt x="58" y="70"/>
                      </a:lnTo>
                      <a:lnTo>
                        <a:pt x="61" y="64"/>
                      </a:lnTo>
                      <a:lnTo>
                        <a:pt x="66" y="58"/>
                      </a:lnTo>
                      <a:lnTo>
                        <a:pt x="68" y="50"/>
                      </a:lnTo>
                      <a:lnTo>
                        <a:pt x="70" y="42"/>
                      </a:lnTo>
                      <a:lnTo>
                        <a:pt x="69" y="34"/>
                      </a:lnTo>
                      <a:lnTo>
                        <a:pt x="69" y="26"/>
                      </a:lnTo>
                      <a:lnTo>
                        <a:pt x="66" y="20"/>
                      </a:lnTo>
                      <a:lnTo>
                        <a:pt x="62" y="14"/>
                      </a:lnTo>
                      <a:lnTo>
                        <a:pt x="58" y="8"/>
                      </a:lnTo>
                      <a:lnTo>
                        <a:pt x="53" y="5"/>
                      </a:lnTo>
                      <a:lnTo>
                        <a:pt x="46" y="2"/>
                      </a:lnTo>
                      <a:lnTo>
                        <a:pt x="41" y="0"/>
                      </a:lnTo>
                      <a:lnTo>
                        <a:pt x="35" y="0"/>
                      </a:lnTo>
                      <a:lnTo>
                        <a:pt x="29" y="3"/>
                      </a:lnTo>
                      <a:lnTo>
                        <a:pt x="23" y="5"/>
                      </a:lnTo>
                      <a:lnTo>
                        <a:pt x="17" y="9"/>
                      </a:lnTo>
                      <a:lnTo>
                        <a:pt x="11" y="14"/>
                      </a:lnTo>
                      <a:lnTo>
                        <a:pt x="8" y="21"/>
                      </a:lnTo>
                      <a:lnTo>
                        <a:pt x="3" y="28"/>
                      </a:lnTo>
                      <a:lnTo>
                        <a:pt x="1" y="34"/>
                      </a:lnTo>
                      <a:lnTo>
                        <a:pt x="0" y="41"/>
                      </a:lnTo>
                      <a:lnTo>
                        <a:pt x="0" y="49"/>
                      </a:lnTo>
                      <a:lnTo>
                        <a:pt x="1" y="56"/>
                      </a:lnTo>
                      <a:lnTo>
                        <a:pt x="6" y="64"/>
                      </a:lnTo>
                      <a:lnTo>
                        <a:pt x="9" y="69"/>
                      </a:lnTo>
                      <a:lnTo>
                        <a:pt x="16" y="74"/>
                      </a:lnTo>
                      <a:lnTo>
                        <a:pt x="21" y="76"/>
                      </a:lnTo>
                      <a:lnTo>
                        <a:pt x="29" y="78"/>
                      </a:lnTo>
                      <a:lnTo>
                        <a:pt x="36" y="78"/>
                      </a:lnTo>
                      <a:lnTo>
                        <a:pt x="46" y="78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24" name="Freeform 82"/>
                <p:cNvSpPr>
                  <a:spLocks noChangeAspect="1"/>
                </p:cNvSpPr>
                <p:nvPr/>
              </p:nvSpPr>
              <p:spPr bwMode="auto">
                <a:xfrm rot="20745209" flipH="1">
                  <a:off x="4621" y="950"/>
                  <a:ext cx="36" cy="44"/>
                </a:xfrm>
                <a:custGeom>
                  <a:avLst/>
                  <a:gdLst>
                    <a:gd name="T0" fmla="*/ 1 w 56"/>
                    <a:gd name="T1" fmla="*/ 1 h 87"/>
                    <a:gd name="T2" fmla="*/ 1 w 56"/>
                    <a:gd name="T3" fmla="*/ 1 h 87"/>
                    <a:gd name="T4" fmla="*/ 1 w 56"/>
                    <a:gd name="T5" fmla="*/ 1 h 87"/>
                    <a:gd name="T6" fmla="*/ 1 w 56"/>
                    <a:gd name="T7" fmla="*/ 1 h 87"/>
                    <a:gd name="T8" fmla="*/ 1 w 56"/>
                    <a:gd name="T9" fmla="*/ 1 h 87"/>
                    <a:gd name="T10" fmla="*/ 1 w 56"/>
                    <a:gd name="T11" fmla="*/ 1 h 87"/>
                    <a:gd name="T12" fmla="*/ 1 w 56"/>
                    <a:gd name="T13" fmla="*/ 1 h 87"/>
                    <a:gd name="T14" fmla="*/ 1 w 56"/>
                    <a:gd name="T15" fmla="*/ 1 h 87"/>
                    <a:gd name="T16" fmla="*/ 1 w 56"/>
                    <a:gd name="T17" fmla="*/ 1 h 87"/>
                    <a:gd name="T18" fmla="*/ 1 w 56"/>
                    <a:gd name="T19" fmla="*/ 1 h 87"/>
                    <a:gd name="T20" fmla="*/ 1 w 56"/>
                    <a:gd name="T21" fmla="*/ 1 h 87"/>
                    <a:gd name="T22" fmla="*/ 1 w 56"/>
                    <a:gd name="T23" fmla="*/ 1 h 87"/>
                    <a:gd name="T24" fmla="*/ 1 w 56"/>
                    <a:gd name="T25" fmla="*/ 1 h 87"/>
                    <a:gd name="T26" fmla="*/ 1 w 56"/>
                    <a:gd name="T27" fmla="*/ 1 h 87"/>
                    <a:gd name="T28" fmla="*/ 1 w 56"/>
                    <a:gd name="T29" fmla="*/ 1 h 87"/>
                    <a:gd name="T30" fmla="*/ 1 w 56"/>
                    <a:gd name="T31" fmla="*/ 0 h 87"/>
                    <a:gd name="T32" fmla="*/ 1 w 56"/>
                    <a:gd name="T33" fmla="*/ 0 h 87"/>
                    <a:gd name="T34" fmla="*/ 1 w 56"/>
                    <a:gd name="T35" fmla="*/ 1 h 87"/>
                    <a:gd name="T36" fmla="*/ 1 w 56"/>
                    <a:gd name="T37" fmla="*/ 1 h 87"/>
                    <a:gd name="T38" fmla="*/ 1 w 56"/>
                    <a:gd name="T39" fmla="*/ 1 h 87"/>
                    <a:gd name="T40" fmla="*/ 1 w 56"/>
                    <a:gd name="T41" fmla="*/ 1 h 87"/>
                    <a:gd name="T42" fmla="*/ 0 w 56"/>
                    <a:gd name="T43" fmla="*/ 1 h 87"/>
                    <a:gd name="T44" fmla="*/ 0 w 56"/>
                    <a:gd name="T45" fmla="*/ 1 h 87"/>
                    <a:gd name="T46" fmla="*/ 0 w 56"/>
                    <a:gd name="T47" fmla="*/ 1 h 87"/>
                    <a:gd name="T48" fmla="*/ 1 w 56"/>
                    <a:gd name="T49" fmla="*/ 1 h 87"/>
                    <a:gd name="T50" fmla="*/ 1 w 56"/>
                    <a:gd name="T51" fmla="*/ 1 h 87"/>
                    <a:gd name="T52" fmla="*/ 1 w 56"/>
                    <a:gd name="T53" fmla="*/ 1 h 87"/>
                    <a:gd name="T54" fmla="*/ 1 w 56"/>
                    <a:gd name="T55" fmla="*/ 1 h 87"/>
                    <a:gd name="T56" fmla="*/ 1 w 56"/>
                    <a:gd name="T57" fmla="*/ 1 h 87"/>
                    <a:gd name="T58" fmla="*/ 1 w 56"/>
                    <a:gd name="T59" fmla="*/ 1 h 87"/>
                    <a:gd name="T60" fmla="*/ 1 w 56"/>
                    <a:gd name="T61" fmla="*/ 1 h 87"/>
                    <a:gd name="T62" fmla="*/ 1 w 56"/>
                    <a:gd name="T63" fmla="*/ 1 h 87"/>
                    <a:gd name="T64" fmla="*/ 1 w 56"/>
                    <a:gd name="T65" fmla="*/ 1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6" h="87">
                      <a:moveTo>
                        <a:pt x="38" y="87"/>
                      </a:moveTo>
                      <a:lnTo>
                        <a:pt x="43" y="82"/>
                      </a:lnTo>
                      <a:lnTo>
                        <a:pt x="48" y="79"/>
                      </a:lnTo>
                      <a:lnTo>
                        <a:pt x="52" y="73"/>
                      </a:lnTo>
                      <a:lnTo>
                        <a:pt x="55" y="68"/>
                      </a:lnTo>
                      <a:lnTo>
                        <a:pt x="55" y="59"/>
                      </a:lnTo>
                      <a:lnTo>
                        <a:pt x="56" y="51"/>
                      </a:lnTo>
                      <a:lnTo>
                        <a:pt x="55" y="43"/>
                      </a:lnTo>
                      <a:lnTo>
                        <a:pt x="55" y="35"/>
                      </a:lnTo>
                      <a:lnTo>
                        <a:pt x="54" y="26"/>
                      </a:lnTo>
                      <a:lnTo>
                        <a:pt x="52" y="19"/>
                      </a:lnTo>
                      <a:lnTo>
                        <a:pt x="47" y="12"/>
                      </a:lnTo>
                      <a:lnTo>
                        <a:pt x="44" y="9"/>
                      </a:lnTo>
                      <a:lnTo>
                        <a:pt x="38" y="5"/>
                      </a:lnTo>
                      <a:lnTo>
                        <a:pt x="32" y="1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4" y="3"/>
                      </a:lnTo>
                      <a:lnTo>
                        <a:pt x="9" y="10"/>
                      </a:lnTo>
                      <a:lnTo>
                        <a:pt x="5" y="17"/>
                      </a:lnTo>
                      <a:lnTo>
                        <a:pt x="3" y="25"/>
                      </a:lnTo>
                      <a:lnTo>
                        <a:pt x="0" y="32"/>
                      </a:lnTo>
                      <a:lnTo>
                        <a:pt x="0" y="41"/>
                      </a:lnTo>
                      <a:lnTo>
                        <a:pt x="0" y="49"/>
                      </a:lnTo>
                      <a:lnTo>
                        <a:pt x="3" y="59"/>
                      </a:lnTo>
                      <a:lnTo>
                        <a:pt x="4" y="66"/>
                      </a:lnTo>
                      <a:lnTo>
                        <a:pt x="8" y="72"/>
                      </a:lnTo>
                      <a:lnTo>
                        <a:pt x="11" y="78"/>
                      </a:lnTo>
                      <a:lnTo>
                        <a:pt x="15" y="82"/>
                      </a:lnTo>
                      <a:lnTo>
                        <a:pt x="20" y="85"/>
                      </a:lnTo>
                      <a:lnTo>
                        <a:pt x="26" y="87"/>
                      </a:lnTo>
                      <a:lnTo>
                        <a:pt x="31" y="87"/>
                      </a:lnTo>
                      <a:lnTo>
                        <a:pt x="38" y="87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25" name="Freeform 83"/>
                <p:cNvSpPr>
                  <a:spLocks noChangeAspect="1"/>
                </p:cNvSpPr>
                <p:nvPr/>
              </p:nvSpPr>
              <p:spPr bwMode="auto">
                <a:xfrm rot="20745209" flipH="1">
                  <a:off x="4844" y="962"/>
                  <a:ext cx="51" cy="46"/>
                </a:xfrm>
                <a:custGeom>
                  <a:avLst/>
                  <a:gdLst>
                    <a:gd name="T0" fmla="*/ 1 w 79"/>
                    <a:gd name="T1" fmla="*/ 1 h 90"/>
                    <a:gd name="T2" fmla="*/ 1 w 79"/>
                    <a:gd name="T3" fmla="*/ 1 h 90"/>
                    <a:gd name="T4" fmla="*/ 1 w 79"/>
                    <a:gd name="T5" fmla="*/ 1 h 90"/>
                    <a:gd name="T6" fmla="*/ 1 w 79"/>
                    <a:gd name="T7" fmla="*/ 1 h 90"/>
                    <a:gd name="T8" fmla="*/ 1 w 79"/>
                    <a:gd name="T9" fmla="*/ 1 h 90"/>
                    <a:gd name="T10" fmla="*/ 1 w 79"/>
                    <a:gd name="T11" fmla="*/ 1 h 90"/>
                    <a:gd name="T12" fmla="*/ 1 w 79"/>
                    <a:gd name="T13" fmla="*/ 1 h 90"/>
                    <a:gd name="T14" fmla="*/ 1 w 79"/>
                    <a:gd name="T15" fmla="*/ 1 h 90"/>
                    <a:gd name="T16" fmla="*/ 1 w 79"/>
                    <a:gd name="T17" fmla="*/ 1 h 90"/>
                    <a:gd name="T18" fmla="*/ 1 w 79"/>
                    <a:gd name="T19" fmla="*/ 1 h 90"/>
                    <a:gd name="T20" fmla="*/ 1 w 79"/>
                    <a:gd name="T21" fmla="*/ 1 h 90"/>
                    <a:gd name="T22" fmla="*/ 1 w 79"/>
                    <a:gd name="T23" fmla="*/ 1 h 90"/>
                    <a:gd name="T24" fmla="*/ 1 w 79"/>
                    <a:gd name="T25" fmla="*/ 1 h 90"/>
                    <a:gd name="T26" fmla="*/ 1 w 79"/>
                    <a:gd name="T27" fmla="*/ 1 h 90"/>
                    <a:gd name="T28" fmla="*/ 1 w 79"/>
                    <a:gd name="T29" fmla="*/ 0 h 90"/>
                    <a:gd name="T30" fmla="*/ 1 w 79"/>
                    <a:gd name="T31" fmla="*/ 0 h 90"/>
                    <a:gd name="T32" fmla="*/ 1 w 79"/>
                    <a:gd name="T33" fmla="*/ 1 h 90"/>
                    <a:gd name="T34" fmla="*/ 1 w 79"/>
                    <a:gd name="T35" fmla="*/ 1 h 90"/>
                    <a:gd name="T36" fmla="*/ 1 w 79"/>
                    <a:gd name="T37" fmla="*/ 1 h 90"/>
                    <a:gd name="T38" fmla="*/ 1 w 79"/>
                    <a:gd name="T39" fmla="*/ 1 h 90"/>
                    <a:gd name="T40" fmla="*/ 1 w 79"/>
                    <a:gd name="T41" fmla="*/ 1 h 90"/>
                    <a:gd name="T42" fmla="*/ 1 w 79"/>
                    <a:gd name="T43" fmla="*/ 1 h 90"/>
                    <a:gd name="T44" fmla="*/ 0 w 79"/>
                    <a:gd name="T45" fmla="*/ 1 h 90"/>
                    <a:gd name="T46" fmla="*/ 0 w 79"/>
                    <a:gd name="T47" fmla="*/ 1 h 90"/>
                    <a:gd name="T48" fmla="*/ 1 w 79"/>
                    <a:gd name="T49" fmla="*/ 1 h 90"/>
                    <a:gd name="T50" fmla="*/ 1 w 79"/>
                    <a:gd name="T51" fmla="*/ 1 h 90"/>
                    <a:gd name="T52" fmla="*/ 1 w 79"/>
                    <a:gd name="T53" fmla="*/ 1 h 90"/>
                    <a:gd name="T54" fmla="*/ 1 w 79"/>
                    <a:gd name="T55" fmla="*/ 1 h 90"/>
                    <a:gd name="T56" fmla="*/ 1 w 79"/>
                    <a:gd name="T57" fmla="*/ 1 h 90"/>
                    <a:gd name="T58" fmla="*/ 1 w 79"/>
                    <a:gd name="T59" fmla="*/ 1 h 90"/>
                    <a:gd name="T60" fmla="*/ 1 w 79"/>
                    <a:gd name="T61" fmla="*/ 1 h 90"/>
                    <a:gd name="T62" fmla="*/ 1 w 79"/>
                    <a:gd name="T63" fmla="*/ 1 h 90"/>
                    <a:gd name="T64" fmla="*/ 1 w 79"/>
                    <a:gd name="T65" fmla="*/ 1 h 9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9" h="90">
                      <a:moveTo>
                        <a:pt x="49" y="89"/>
                      </a:moveTo>
                      <a:lnTo>
                        <a:pt x="56" y="83"/>
                      </a:lnTo>
                      <a:lnTo>
                        <a:pt x="64" y="78"/>
                      </a:lnTo>
                      <a:lnTo>
                        <a:pt x="69" y="71"/>
                      </a:lnTo>
                      <a:lnTo>
                        <a:pt x="74" y="64"/>
                      </a:lnTo>
                      <a:lnTo>
                        <a:pt x="76" y="55"/>
                      </a:lnTo>
                      <a:lnTo>
                        <a:pt x="79" y="47"/>
                      </a:lnTo>
                      <a:lnTo>
                        <a:pt x="79" y="39"/>
                      </a:lnTo>
                      <a:lnTo>
                        <a:pt x="79" y="31"/>
                      </a:lnTo>
                      <a:lnTo>
                        <a:pt x="74" y="22"/>
                      </a:lnTo>
                      <a:lnTo>
                        <a:pt x="71" y="15"/>
                      </a:lnTo>
                      <a:lnTo>
                        <a:pt x="65" y="9"/>
                      </a:lnTo>
                      <a:lnTo>
                        <a:pt x="59" y="5"/>
                      </a:lnTo>
                      <a:lnTo>
                        <a:pt x="51" y="2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2" y="2"/>
                      </a:lnTo>
                      <a:lnTo>
                        <a:pt x="23" y="5"/>
                      </a:lnTo>
                      <a:lnTo>
                        <a:pt x="16" y="12"/>
                      </a:lnTo>
                      <a:lnTo>
                        <a:pt x="10" y="19"/>
                      </a:lnTo>
                      <a:lnTo>
                        <a:pt x="6" y="27"/>
                      </a:lnTo>
                      <a:lnTo>
                        <a:pt x="3" y="34"/>
                      </a:lnTo>
                      <a:lnTo>
                        <a:pt x="0" y="43"/>
                      </a:lnTo>
                      <a:lnTo>
                        <a:pt x="0" y="51"/>
                      </a:lnTo>
                      <a:lnTo>
                        <a:pt x="3" y="61"/>
                      </a:lnTo>
                      <a:lnTo>
                        <a:pt x="5" y="67"/>
                      </a:lnTo>
                      <a:lnTo>
                        <a:pt x="10" y="74"/>
                      </a:lnTo>
                      <a:lnTo>
                        <a:pt x="13" y="80"/>
                      </a:lnTo>
                      <a:lnTo>
                        <a:pt x="20" y="86"/>
                      </a:lnTo>
                      <a:lnTo>
                        <a:pt x="25" y="88"/>
                      </a:lnTo>
                      <a:lnTo>
                        <a:pt x="32" y="90"/>
                      </a:lnTo>
                      <a:lnTo>
                        <a:pt x="40" y="89"/>
                      </a:lnTo>
                      <a:lnTo>
                        <a:pt x="49" y="8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26" name="Freeform 84"/>
                <p:cNvSpPr>
                  <a:spLocks noChangeAspect="1"/>
                </p:cNvSpPr>
                <p:nvPr/>
              </p:nvSpPr>
              <p:spPr bwMode="auto">
                <a:xfrm rot="20745209" flipH="1">
                  <a:off x="5074" y="953"/>
                  <a:ext cx="47" cy="36"/>
                </a:xfrm>
                <a:custGeom>
                  <a:avLst/>
                  <a:gdLst>
                    <a:gd name="T0" fmla="*/ 1 w 71"/>
                    <a:gd name="T1" fmla="*/ 0 h 73"/>
                    <a:gd name="T2" fmla="*/ 1 w 71"/>
                    <a:gd name="T3" fmla="*/ 0 h 73"/>
                    <a:gd name="T4" fmla="*/ 1 w 71"/>
                    <a:gd name="T5" fmla="*/ 0 h 73"/>
                    <a:gd name="T6" fmla="*/ 1 w 71"/>
                    <a:gd name="T7" fmla="*/ 0 h 73"/>
                    <a:gd name="T8" fmla="*/ 1 w 71"/>
                    <a:gd name="T9" fmla="*/ 0 h 73"/>
                    <a:gd name="T10" fmla="*/ 1 w 71"/>
                    <a:gd name="T11" fmla="*/ 0 h 73"/>
                    <a:gd name="T12" fmla="*/ 1 w 71"/>
                    <a:gd name="T13" fmla="*/ 0 h 73"/>
                    <a:gd name="T14" fmla="*/ 1 w 71"/>
                    <a:gd name="T15" fmla="*/ 0 h 73"/>
                    <a:gd name="T16" fmla="*/ 1 w 71"/>
                    <a:gd name="T17" fmla="*/ 0 h 73"/>
                    <a:gd name="T18" fmla="*/ 1 w 71"/>
                    <a:gd name="T19" fmla="*/ 0 h 73"/>
                    <a:gd name="T20" fmla="*/ 1 w 71"/>
                    <a:gd name="T21" fmla="*/ 0 h 73"/>
                    <a:gd name="T22" fmla="*/ 1 w 71"/>
                    <a:gd name="T23" fmla="*/ 0 h 73"/>
                    <a:gd name="T24" fmla="*/ 1 w 71"/>
                    <a:gd name="T25" fmla="*/ 0 h 73"/>
                    <a:gd name="T26" fmla="*/ 1 w 71"/>
                    <a:gd name="T27" fmla="*/ 0 h 73"/>
                    <a:gd name="T28" fmla="*/ 1 w 71"/>
                    <a:gd name="T29" fmla="*/ 0 h 73"/>
                    <a:gd name="T30" fmla="*/ 1 w 71"/>
                    <a:gd name="T31" fmla="*/ 0 h 73"/>
                    <a:gd name="T32" fmla="*/ 1 w 71"/>
                    <a:gd name="T33" fmla="*/ 0 h 73"/>
                    <a:gd name="T34" fmla="*/ 1 w 71"/>
                    <a:gd name="T35" fmla="*/ 0 h 73"/>
                    <a:gd name="T36" fmla="*/ 1 w 71"/>
                    <a:gd name="T37" fmla="*/ 0 h 73"/>
                    <a:gd name="T38" fmla="*/ 1 w 71"/>
                    <a:gd name="T39" fmla="*/ 0 h 73"/>
                    <a:gd name="T40" fmla="*/ 1 w 71"/>
                    <a:gd name="T41" fmla="*/ 0 h 73"/>
                    <a:gd name="T42" fmla="*/ 1 w 71"/>
                    <a:gd name="T43" fmla="*/ 0 h 73"/>
                    <a:gd name="T44" fmla="*/ 0 w 71"/>
                    <a:gd name="T45" fmla="*/ 0 h 73"/>
                    <a:gd name="T46" fmla="*/ 0 w 71"/>
                    <a:gd name="T47" fmla="*/ 0 h 73"/>
                    <a:gd name="T48" fmla="*/ 1 w 71"/>
                    <a:gd name="T49" fmla="*/ 0 h 73"/>
                    <a:gd name="T50" fmla="*/ 1 w 71"/>
                    <a:gd name="T51" fmla="*/ 0 h 73"/>
                    <a:gd name="T52" fmla="*/ 1 w 71"/>
                    <a:gd name="T53" fmla="*/ 0 h 73"/>
                    <a:gd name="T54" fmla="*/ 1 w 71"/>
                    <a:gd name="T55" fmla="*/ 0 h 73"/>
                    <a:gd name="T56" fmla="*/ 1 w 71"/>
                    <a:gd name="T57" fmla="*/ 0 h 73"/>
                    <a:gd name="T58" fmla="*/ 1 w 71"/>
                    <a:gd name="T59" fmla="*/ 0 h 73"/>
                    <a:gd name="T60" fmla="*/ 1 w 71"/>
                    <a:gd name="T61" fmla="*/ 0 h 73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71" h="73">
                      <a:moveTo>
                        <a:pt x="43" y="73"/>
                      </a:moveTo>
                      <a:lnTo>
                        <a:pt x="47" y="68"/>
                      </a:lnTo>
                      <a:lnTo>
                        <a:pt x="53" y="65"/>
                      </a:lnTo>
                      <a:lnTo>
                        <a:pt x="58" y="59"/>
                      </a:lnTo>
                      <a:lnTo>
                        <a:pt x="63" y="53"/>
                      </a:lnTo>
                      <a:lnTo>
                        <a:pt x="66" y="45"/>
                      </a:lnTo>
                      <a:lnTo>
                        <a:pt x="69" y="39"/>
                      </a:lnTo>
                      <a:lnTo>
                        <a:pt x="70" y="32"/>
                      </a:lnTo>
                      <a:lnTo>
                        <a:pt x="71" y="26"/>
                      </a:lnTo>
                      <a:lnTo>
                        <a:pt x="68" y="17"/>
                      </a:lnTo>
                      <a:lnTo>
                        <a:pt x="64" y="12"/>
                      </a:lnTo>
                      <a:lnTo>
                        <a:pt x="59" y="6"/>
                      </a:lnTo>
                      <a:lnTo>
                        <a:pt x="54" y="4"/>
                      </a:lnTo>
                      <a:lnTo>
                        <a:pt x="47" y="0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25" y="4"/>
                      </a:lnTo>
                      <a:lnTo>
                        <a:pt x="18" y="6"/>
                      </a:lnTo>
                      <a:lnTo>
                        <a:pt x="12" y="9"/>
                      </a:lnTo>
                      <a:lnTo>
                        <a:pt x="8" y="15"/>
                      </a:lnTo>
                      <a:lnTo>
                        <a:pt x="5" y="22"/>
                      </a:lnTo>
                      <a:lnTo>
                        <a:pt x="1" y="29"/>
                      </a:lnTo>
                      <a:lnTo>
                        <a:pt x="0" y="35"/>
                      </a:lnTo>
                      <a:lnTo>
                        <a:pt x="0" y="42"/>
                      </a:lnTo>
                      <a:lnTo>
                        <a:pt x="2" y="50"/>
                      </a:lnTo>
                      <a:lnTo>
                        <a:pt x="6" y="60"/>
                      </a:lnTo>
                      <a:lnTo>
                        <a:pt x="16" y="69"/>
                      </a:lnTo>
                      <a:lnTo>
                        <a:pt x="21" y="71"/>
                      </a:lnTo>
                      <a:lnTo>
                        <a:pt x="28" y="73"/>
                      </a:lnTo>
                      <a:lnTo>
                        <a:pt x="35" y="73"/>
                      </a:lnTo>
                      <a:lnTo>
                        <a:pt x="43" y="73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27" name="Freeform 85"/>
                <p:cNvSpPr>
                  <a:spLocks noChangeAspect="1"/>
                </p:cNvSpPr>
                <p:nvPr/>
              </p:nvSpPr>
              <p:spPr bwMode="auto">
                <a:xfrm rot="20745209" flipH="1">
                  <a:off x="4865" y="1021"/>
                  <a:ext cx="48" cy="39"/>
                </a:xfrm>
                <a:custGeom>
                  <a:avLst/>
                  <a:gdLst>
                    <a:gd name="T0" fmla="*/ 1 w 72"/>
                    <a:gd name="T1" fmla="*/ 1 h 76"/>
                    <a:gd name="T2" fmla="*/ 1 w 72"/>
                    <a:gd name="T3" fmla="*/ 1 h 76"/>
                    <a:gd name="T4" fmla="*/ 1 w 72"/>
                    <a:gd name="T5" fmla="*/ 1 h 76"/>
                    <a:gd name="T6" fmla="*/ 1 w 72"/>
                    <a:gd name="T7" fmla="*/ 1 h 76"/>
                    <a:gd name="T8" fmla="*/ 1 w 72"/>
                    <a:gd name="T9" fmla="*/ 1 h 76"/>
                    <a:gd name="T10" fmla="*/ 1 w 72"/>
                    <a:gd name="T11" fmla="*/ 1 h 76"/>
                    <a:gd name="T12" fmla="*/ 1 w 72"/>
                    <a:gd name="T13" fmla="*/ 1 h 76"/>
                    <a:gd name="T14" fmla="*/ 1 w 72"/>
                    <a:gd name="T15" fmla="*/ 1 h 76"/>
                    <a:gd name="T16" fmla="*/ 1 w 72"/>
                    <a:gd name="T17" fmla="*/ 1 h 76"/>
                    <a:gd name="T18" fmla="*/ 1 w 72"/>
                    <a:gd name="T19" fmla="*/ 1 h 76"/>
                    <a:gd name="T20" fmla="*/ 1 w 72"/>
                    <a:gd name="T21" fmla="*/ 1 h 76"/>
                    <a:gd name="T22" fmla="*/ 1 w 72"/>
                    <a:gd name="T23" fmla="*/ 1 h 76"/>
                    <a:gd name="T24" fmla="*/ 1 w 72"/>
                    <a:gd name="T25" fmla="*/ 1 h 76"/>
                    <a:gd name="T26" fmla="*/ 1 w 72"/>
                    <a:gd name="T27" fmla="*/ 0 h 76"/>
                    <a:gd name="T28" fmla="*/ 1 w 72"/>
                    <a:gd name="T29" fmla="*/ 1 h 76"/>
                    <a:gd name="T30" fmla="*/ 1 w 72"/>
                    <a:gd name="T31" fmla="*/ 1 h 76"/>
                    <a:gd name="T32" fmla="*/ 1 w 72"/>
                    <a:gd name="T33" fmla="*/ 1 h 76"/>
                    <a:gd name="T34" fmla="*/ 1 w 72"/>
                    <a:gd name="T35" fmla="*/ 1 h 76"/>
                    <a:gd name="T36" fmla="*/ 1 w 72"/>
                    <a:gd name="T37" fmla="*/ 1 h 76"/>
                    <a:gd name="T38" fmla="*/ 1 w 72"/>
                    <a:gd name="T39" fmla="*/ 1 h 76"/>
                    <a:gd name="T40" fmla="*/ 1 w 72"/>
                    <a:gd name="T41" fmla="*/ 1 h 76"/>
                    <a:gd name="T42" fmla="*/ 1 w 72"/>
                    <a:gd name="T43" fmla="*/ 1 h 76"/>
                    <a:gd name="T44" fmla="*/ 0 w 72"/>
                    <a:gd name="T45" fmla="*/ 1 h 76"/>
                    <a:gd name="T46" fmla="*/ 0 w 72"/>
                    <a:gd name="T47" fmla="*/ 1 h 76"/>
                    <a:gd name="T48" fmla="*/ 1 w 72"/>
                    <a:gd name="T49" fmla="*/ 1 h 76"/>
                    <a:gd name="T50" fmla="*/ 1 w 72"/>
                    <a:gd name="T51" fmla="*/ 1 h 76"/>
                    <a:gd name="T52" fmla="*/ 1 w 72"/>
                    <a:gd name="T53" fmla="*/ 1 h 76"/>
                    <a:gd name="T54" fmla="*/ 1 w 72"/>
                    <a:gd name="T55" fmla="*/ 1 h 76"/>
                    <a:gd name="T56" fmla="*/ 1 w 72"/>
                    <a:gd name="T57" fmla="*/ 1 h 76"/>
                    <a:gd name="T58" fmla="*/ 1 w 72"/>
                    <a:gd name="T59" fmla="*/ 1 h 76"/>
                    <a:gd name="T60" fmla="*/ 1 w 72"/>
                    <a:gd name="T61" fmla="*/ 1 h 76"/>
                    <a:gd name="T62" fmla="*/ 1 w 72"/>
                    <a:gd name="T63" fmla="*/ 1 h 76"/>
                    <a:gd name="T64" fmla="*/ 1 w 72"/>
                    <a:gd name="T65" fmla="*/ 1 h 7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2" h="76">
                      <a:moveTo>
                        <a:pt x="43" y="76"/>
                      </a:moveTo>
                      <a:lnTo>
                        <a:pt x="50" y="70"/>
                      </a:lnTo>
                      <a:lnTo>
                        <a:pt x="58" y="65"/>
                      </a:lnTo>
                      <a:lnTo>
                        <a:pt x="63" y="59"/>
                      </a:lnTo>
                      <a:lnTo>
                        <a:pt x="68" y="53"/>
                      </a:lnTo>
                      <a:lnTo>
                        <a:pt x="70" y="46"/>
                      </a:lnTo>
                      <a:lnTo>
                        <a:pt x="72" y="39"/>
                      </a:lnTo>
                      <a:lnTo>
                        <a:pt x="72" y="32"/>
                      </a:lnTo>
                      <a:lnTo>
                        <a:pt x="72" y="24"/>
                      </a:lnTo>
                      <a:lnTo>
                        <a:pt x="69" y="17"/>
                      </a:lnTo>
                      <a:lnTo>
                        <a:pt x="65" y="11"/>
                      </a:lnTo>
                      <a:lnTo>
                        <a:pt x="60" y="6"/>
                      </a:lnTo>
                      <a:lnTo>
                        <a:pt x="55" y="3"/>
                      </a:lnTo>
                      <a:lnTo>
                        <a:pt x="48" y="0"/>
                      </a:lnTo>
                      <a:lnTo>
                        <a:pt x="43" y="1"/>
                      </a:lnTo>
                      <a:lnTo>
                        <a:pt x="37" y="1"/>
                      </a:lnTo>
                      <a:lnTo>
                        <a:pt x="32" y="6"/>
                      </a:lnTo>
                      <a:lnTo>
                        <a:pt x="21" y="8"/>
                      </a:lnTo>
                      <a:lnTo>
                        <a:pt x="15" y="12"/>
                      </a:lnTo>
                      <a:lnTo>
                        <a:pt x="9" y="17"/>
                      </a:lnTo>
                      <a:lnTo>
                        <a:pt x="5" y="24"/>
                      </a:lnTo>
                      <a:lnTo>
                        <a:pt x="1" y="30"/>
                      </a:lnTo>
                      <a:lnTo>
                        <a:pt x="0" y="37"/>
                      </a:lnTo>
                      <a:lnTo>
                        <a:pt x="0" y="44"/>
                      </a:lnTo>
                      <a:lnTo>
                        <a:pt x="2" y="52"/>
                      </a:lnTo>
                      <a:lnTo>
                        <a:pt x="2" y="58"/>
                      </a:lnTo>
                      <a:lnTo>
                        <a:pt x="5" y="63"/>
                      </a:lnTo>
                      <a:lnTo>
                        <a:pt x="9" y="68"/>
                      </a:lnTo>
                      <a:lnTo>
                        <a:pt x="16" y="72"/>
                      </a:lnTo>
                      <a:lnTo>
                        <a:pt x="21" y="74"/>
                      </a:lnTo>
                      <a:lnTo>
                        <a:pt x="28" y="76"/>
                      </a:lnTo>
                      <a:lnTo>
                        <a:pt x="35" y="76"/>
                      </a:lnTo>
                      <a:lnTo>
                        <a:pt x="43" y="7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28" name="Freeform 86"/>
                <p:cNvSpPr>
                  <a:spLocks noChangeAspect="1"/>
                </p:cNvSpPr>
                <p:nvPr/>
              </p:nvSpPr>
              <p:spPr bwMode="auto">
                <a:xfrm rot="20745209" flipH="1">
                  <a:off x="4666" y="974"/>
                  <a:ext cx="46" cy="38"/>
                </a:xfrm>
                <a:custGeom>
                  <a:avLst/>
                  <a:gdLst>
                    <a:gd name="T0" fmla="*/ 1 w 72"/>
                    <a:gd name="T1" fmla="*/ 1 h 76"/>
                    <a:gd name="T2" fmla="*/ 1 w 72"/>
                    <a:gd name="T3" fmla="*/ 1 h 76"/>
                    <a:gd name="T4" fmla="*/ 1 w 72"/>
                    <a:gd name="T5" fmla="*/ 1 h 76"/>
                    <a:gd name="T6" fmla="*/ 1 w 72"/>
                    <a:gd name="T7" fmla="*/ 1 h 76"/>
                    <a:gd name="T8" fmla="*/ 1 w 72"/>
                    <a:gd name="T9" fmla="*/ 1 h 76"/>
                    <a:gd name="T10" fmla="*/ 1 w 72"/>
                    <a:gd name="T11" fmla="*/ 1 h 76"/>
                    <a:gd name="T12" fmla="*/ 1 w 72"/>
                    <a:gd name="T13" fmla="*/ 1 h 76"/>
                    <a:gd name="T14" fmla="*/ 1 w 72"/>
                    <a:gd name="T15" fmla="*/ 1 h 76"/>
                    <a:gd name="T16" fmla="*/ 1 w 72"/>
                    <a:gd name="T17" fmla="*/ 1 h 76"/>
                    <a:gd name="T18" fmla="*/ 1 w 72"/>
                    <a:gd name="T19" fmla="*/ 1 h 76"/>
                    <a:gd name="T20" fmla="*/ 1 w 72"/>
                    <a:gd name="T21" fmla="*/ 1 h 76"/>
                    <a:gd name="T22" fmla="*/ 1 w 72"/>
                    <a:gd name="T23" fmla="*/ 0 h 76"/>
                    <a:gd name="T24" fmla="*/ 1 w 72"/>
                    <a:gd name="T25" fmla="*/ 1 h 76"/>
                    <a:gd name="T26" fmla="*/ 1 w 72"/>
                    <a:gd name="T27" fmla="*/ 1 h 76"/>
                    <a:gd name="T28" fmla="*/ 1 w 72"/>
                    <a:gd name="T29" fmla="*/ 1 h 76"/>
                    <a:gd name="T30" fmla="*/ 1 w 72"/>
                    <a:gd name="T31" fmla="*/ 1 h 76"/>
                    <a:gd name="T32" fmla="*/ 1 w 72"/>
                    <a:gd name="T33" fmla="*/ 1 h 76"/>
                    <a:gd name="T34" fmla="*/ 1 w 72"/>
                    <a:gd name="T35" fmla="*/ 1 h 76"/>
                    <a:gd name="T36" fmla="*/ 1 w 72"/>
                    <a:gd name="T37" fmla="*/ 1 h 76"/>
                    <a:gd name="T38" fmla="*/ 1 w 72"/>
                    <a:gd name="T39" fmla="*/ 1 h 76"/>
                    <a:gd name="T40" fmla="*/ 0 w 72"/>
                    <a:gd name="T41" fmla="*/ 1 h 76"/>
                    <a:gd name="T42" fmla="*/ 0 w 72"/>
                    <a:gd name="T43" fmla="*/ 1 h 76"/>
                    <a:gd name="T44" fmla="*/ 1 w 72"/>
                    <a:gd name="T45" fmla="*/ 1 h 76"/>
                    <a:gd name="T46" fmla="*/ 1 w 72"/>
                    <a:gd name="T47" fmla="*/ 1 h 76"/>
                    <a:gd name="T48" fmla="*/ 1 w 72"/>
                    <a:gd name="T49" fmla="*/ 1 h 76"/>
                    <a:gd name="T50" fmla="*/ 1 w 72"/>
                    <a:gd name="T51" fmla="*/ 1 h 76"/>
                    <a:gd name="T52" fmla="*/ 1 w 72"/>
                    <a:gd name="T53" fmla="*/ 1 h 76"/>
                    <a:gd name="T54" fmla="*/ 1 w 72"/>
                    <a:gd name="T55" fmla="*/ 1 h 76"/>
                    <a:gd name="T56" fmla="*/ 1 w 72"/>
                    <a:gd name="T57" fmla="*/ 1 h 7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72" h="76">
                      <a:moveTo>
                        <a:pt x="50" y="76"/>
                      </a:moveTo>
                      <a:lnTo>
                        <a:pt x="60" y="64"/>
                      </a:lnTo>
                      <a:lnTo>
                        <a:pt x="69" y="54"/>
                      </a:lnTo>
                      <a:lnTo>
                        <a:pt x="71" y="47"/>
                      </a:lnTo>
                      <a:lnTo>
                        <a:pt x="72" y="42"/>
                      </a:lnTo>
                      <a:lnTo>
                        <a:pt x="72" y="35"/>
                      </a:lnTo>
                      <a:lnTo>
                        <a:pt x="72" y="29"/>
                      </a:lnTo>
                      <a:lnTo>
                        <a:pt x="69" y="19"/>
                      </a:lnTo>
                      <a:lnTo>
                        <a:pt x="66" y="12"/>
                      </a:lnTo>
                      <a:lnTo>
                        <a:pt x="61" y="7"/>
                      </a:lnTo>
                      <a:lnTo>
                        <a:pt x="57" y="3"/>
                      </a:lnTo>
                      <a:lnTo>
                        <a:pt x="50" y="0"/>
                      </a:lnTo>
                      <a:lnTo>
                        <a:pt x="44" y="1"/>
                      </a:lnTo>
                      <a:lnTo>
                        <a:pt x="37" y="1"/>
                      </a:lnTo>
                      <a:lnTo>
                        <a:pt x="32" y="6"/>
                      </a:lnTo>
                      <a:lnTo>
                        <a:pt x="23" y="7"/>
                      </a:lnTo>
                      <a:lnTo>
                        <a:pt x="16" y="11"/>
                      </a:lnTo>
                      <a:lnTo>
                        <a:pt x="9" y="15"/>
                      </a:lnTo>
                      <a:lnTo>
                        <a:pt x="6" y="21"/>
                      </a:lnTo>
                      <a:lnTo>
                        <a:pt x="2" y="28"/>
                      </a:lnTo>
                      <a:lnTo>
                        <a:pt x="0" y="35"/>
                      </a:lnTo>
                      <a:lnTo>
                        <a:pt x="0" y="43"/>
                      </a:lnTo>
                      <a:lnTo>
                        <a:pt x="2" y="52"/>
                      </a:lnTo>
                      <a:lnTo>
                        <a:pt x="9" y="63"/>
                      </a:lnTo>
                      <a:lnTo>
                        <a:pt x="19" y="72"/>
                      </a:lnTo>
                      <a:lnTo>
                        <a:pt x="25" y="75"/>
                      </a:lnTo>
                      <a:lnTo>
                        <a:pt x="33" y="76"/>
                      </a:lnTo>
                      <a:lnTo>
                        <a:pt x="40" y="76"/>
                      </a:lnTo>
                      <a:lnTo>
                        <a:pt x="50" y="7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29" name="Freeform 87"/>
                <p:cNvSpPr>
                  <a:spLocks noChangeAspect="1"/>
                </p:cNvSpPr>
                <p:nvPr/>
              </p:nvSpPr>
              <p:spPr bwMode="auto">
                <a:xfrm rot="20745209" flipH="1">
                  <a:off x="4767" y="1004"/>
                  <a:ext cx="47" cy="39"/>
                </a:xfrm>
                <a:custGeom>
                  <a:avLst/>
                  <a:gdLst>
                    <a:gd name="T0" fmla="*/ 1 w 72"/>
                    <a:gd name="T1" fmla="*/ 1 h 78"/>
                    <a:gd name="T2" fmla="*/ 1 w 72"/>
                    <a:gd name="T3" fmla="*/ 1 h 78"/>
                    <a:gd name="T4" fmla="*/ 1 w 72"/>
                    <a:gd name="T5" fmla="*/ 1 h 78"/>
                    <a:gd name="T6" fmla="*/ 1 w 72"/>
                    <a:gd name="T7" fmla="*/ 1 h 78"/>
                    <a:gd name="T8" fmla="*/ 1 w 72"/>
                    <a:gd name="T9" fmla="*/ 1 h 78"/>
                    <a:gd name="T10" fmla="*/ 1 w 72"/>
                    <a:gd name="T11" fmla="*/ 1 h 78"/>
                    <a:gd name="T12" fmla="*/ 1 w 72"/>
                    <a:gd name="T13" fmla="*/ 1 h 78"/>
                    <a:gd name="T14" fmla="*/ 1 w 72"/>
                    <a:gd name="T15" fmla="*/ 1 h 78"/>
                    <a:gd name="T16" fmla="*/ 1 w 72"/>
                    <a:gd name="T17" fmla="*/ 1 h 78"/>
                    <a:gd name="T18" fmla="*/ 1 w 72"/>
                    <a:gd name="T19" fmla="*/ 1 h 78"/>
                    <a:gd name="T20" fmla="*/ 1 w 72"/>
                    <a:gd name="T21" fmla="*/ 1 h 78"/>
                    <a:gd name="T22" fmla="*/ 1 w 72"/>
                    <a:gd name="T23" fmla="*/ 1 h 78"/>
                    <a:gd name="T24" fmla="*/ 1 w 72"/>
                    <a:gd name="T25" fmla="*/ 1 h 78"/>
                    <a:gd name="T26" fmla="*/ 1 w 72"/>
                    <a:gd name="T27" fmla="*/ 1 h 78"/>
                    <a:gd name="T28" fmla="*/ 1 w 72"/>
                    <a:gd name="T29" fmla="*/ 0 h 78"/>
                    <a:gd name="T30" fmla="*/ 1 w 72"/>
                    <a:gd name="T31" fmla="*/ 0 h 78"/>
                    <a:gd name="T32" fmla="*/ 1 w 72"/>
                    <a:gd name="T33" fmla="*/ 1 h 78"/>
                    <a:gd name="T34" fmla="*/ 1 w 72"/>
                    <a:gd name="T35" fmla="*/ 1 h 78"/>
                    <a:gd name="T36" fmla="*/ 1 w 72"/>
                    <a:gd name="T37" fmla="*/ 1 h 78"/>
                    <a:gd name="T38" fmla="*/ 1 w 72"/>
                    <a:gd name="T39" fmla="*/ 1 h 78"/>
                    <a:gd name="T40" fmla="*/ 1 w 72"/>
                    <a:gd name="T41" fmla="*/ 1 h 78"/>
                    <a:gd name="T42" fmla="*/ 1 w 72"/>
                    <a:gd name="T43" fmla="*/ 1 h 78"/>
                    <a:gd name="T44" fmla="*/ 0 w 72"/>
                    <a:gd name="T45" fmla="*/ 1 h 78"/>
                    <a:gd name="T46" fmla="*/ 0 w 72"/>
                    <a:gd name="T47" fmla="*/ 1 h 78"/>
                    <a:gd name="T48" fmla="*/ 1 w 72"/>
                    <a:gd name="T49" fmla="*/ 1 h 78"/>
                    <a:gd name="T50" fmla="*/ 1 w 72"/>
                    <a:gd name="T51" fmla="*/ 1 h 78"/>
                    <a:gd name="T52" fmla="*/ 1 w 72"/>
                    <a:gd name="T53" fmla="*/ 1 h 78"/>
                    <a:gd name="T54" fmla="*/ 1 w 72"/>
                    <a:gd name="T55" fmla="*/ 1 h 78"/>
                    <a:gd name="T56" fmla="*/ 1 w 72"/>
                    <a:gd name="T57" fmla="*/ 1 h 78"/>
                    <a:gd name="T58" fmla="*/ 1 w 72"/>
                    <a:gd name="T59" fmla="*/ 1 h 78"/>
                    <a:gd name="T60" fmla="*/ 1 w 72"/>
                    <a:gd name="T61" fmla="*/ 1 h 7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72" h="78">
                      <a:moveTo>
                        <a:pt x="43" y="78"/>
                      </a:moveTo>
                      <a:lnTo>
                        <a:pt x="49" y="74"/>
                      </a:lnTo>
                      <a:lnTo>
                        <a:pt x="54" y="70"/>
                      </a:lnTo>
                      <a:lnTo>
                        <a:pt x="59" y="64"/>
                      </a:lnTo>
                      <a:lnTo>
                        <a:pt x="64" y="58"/>
                      </a:lnTo>
                      <a:lnTo>
                        <a:pt x="67" y="50"/>
                      </a:lnTo>
                      <a:lnTo>
                        <a:pt x="70" y="42"/>
                      </a:lnTo>
                      <a:lnTo>
                        <a:pt x="71" y="34"/>
                      </a:lnTo>
                      <a:lnTo>
                        <a:pt x="72" y="26"/>
                      </a:lnTo>
                      <a:lnTo>
                        <a:pt x="69" y="20"/>
                      </a:lnTo>
                      <a:lnTo>
                        <a:pt x="66" y="14"/>
                      </a:lnTo>
                      <a:lnTo>
                        <a:pt x="60" y="9"/>
                      </a:lnTo>
                      <a:lnTo>
                        <a:pt x="55" y="6"/>
                      </a:lnTo>
                      <a:lnTo>
                        <a:pt x="49" y="3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32" y="3"/>
                      </a:lnTo>
                      <a:lnTo>
                        <a:pt x="23" y="5"/>
                      </a:lnTo>
                      <a:lnTo>
                        <a:pt x="16" y="9"/>
                      </a:lnTo>
                      <a:lnTo>
                        <a:pt x="9" y="15"/>
                      </a:lnTo>
                      <a:lnTo>
                        <a:pt x="6" y="22"/>
                      </a:lnTo>
                      <a:lnTo>
                        <a:pt x="2" y="29"/>
                      </a:lnTo>
                      <a:lnTo>
                        <a:pt x="0" y="38"/>
                      </a:lnTo>
                      <a:lnTo>
                        <a:pt x="0" y="46"/>
                      </a:lnTo>
                      <a:lnTo>
                        <a:pt x="2" y="56"/>
                      </a:lnTo>
                      <a:lnTo>
                        <a:pt x="8" y="66"/>
                      </a:lnTo>
                      <a:lnTo>
                        <a:pt x="18" y="75"/>
                      </a:lnTo>
                      <a:lnTo>
                        <a:pt x="24" y="77"/>
                      </a:lnTo>
                      <a:lnTo>
                        <a:pt x="29" y="78"/>
                      </a:lnTo>
                      <a:lnTo>
                        <a:pt x="36" y="78"/>
                      </a:lnTo>
                      <a:lnTo>
                        <a:pt x="43" y="7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30" name="Freeform 88"/>
                <p:cNvSpPr>
                  <a:spLocks noChangeAspect="1"/>
                </p:cNvSpPr>
                <p:nvPr/>
              </p:nvSpPr>
              <p:spPr bwMode="auto">
                <a:xfrm rot="20745209" flipH="1">
                  <a:off x="4555" y="985"/>
                  <a:ext cx="54" cy="38"/>
                </a:xfrm>
                <a:custGeom>
                  <a:avLst/>
                  <a:gdLst>
                    <a:gd name="T0" fmla="*/ 1 w 82"/>
                    <a:gd name="T1" fmla="*/ 0 h 77"/>
                    <a:gd name="T2" fmla="*/ 1 w 82"/>
                    <a:gd name="T3" fmla="*/ 0 h 77"/>
                    <a:gd name="T4" fmla="*/ 1 w 82"/>
                    <a:gd name="T5" fmla="*/ 0 h 77"/>
                    <a:gd name="T6" fmla="*/ 1 w 82"/>
                    <a:gd name="T7" fmla="*/ 0 h 77"/>
                    <a:gd name="T8" fmla="*/ 1 w 82"/>
                    <a:gd name="T9" fmla="*/ 0 h 77"/>
                    <a:gd name="T10" fmla="*/ 1 w 82"/>
                    <a:gd name="T11" fmla="*/ 0 h 77"/>
                    <a:gd name="T12" fmla="*/ 1 w 82"/>
                    <a:gd name="T13" fmla="*/ 0 h 77"/>
                    <a:gd name="T14" fmla="*/ 1 w 82"/>
                    <a:gd name="T15" fmla="*/ 0 h 77"/>
                    <a:gd name="T16" fmla="*/ 1 w 82"/>
                    <a:gd name="T17" fmla="*/ 0 h 77"/>
                    <a:gd name="T18" fmla="*/ 1 w 82"/>
                    <a:gd name="T19" fmla="*/ 0 h 77"/>
                    <a:gd name="T20" fmla="*/ 1 w 82"/>
                    <a:gd name="T21" fmla="*/ 0 h 77"/>
                    <a:gd name="T22" fmla="*/ 1 w 82"/>
                    <a:gd name="T23" fmla="*/ 0 h 77"/>
                    <a:gd name="T24" fmla="*/ 1 w 82"/>
                    <a:gd name="T25" fmla="*/ 0 h 77"/>
                    <a:gd name="T26" fmla="*/ 1 w 82"/>
                    <a:gd name="T27" fmla="*/ 0 h 77"/>
                    <a:gd name="T28" fmla="*/ 1 w 82"/>
                    <a:gd name="T29" fmla="*/ 0 h 77"/>
                    <a:gd name="T30" fmla="*/ 1 w 82"/>
                    <a:gd name="T31" fmla="*/ 0 h 77"/>
                    <a:gd name="T32" fmla="*/ 1 w 82"/>
                    <a:gd name="T33" fmla="*/ 0 h 77"/>
                    <a:gd name="T34" fmla="*/ 1 w 82"/>
                    <a:gd name="T35" fmla="*/ 0 h 77"/>
                    <a:gd name="T36" fmla="*/ 1 w 82"/>
                    <a:gd name="T37" fmla="*/ 0 h 77"/>
                    <a:gd name="T38" fmla="*/ 1 w 82"/>
                    <a:gd name="T39" fmla="*/ 0 h 77"/>
                    <a:gd name="T40" fmla="*/ 1 w 82"/>
                    <a:gd name="T41" fmla="*/ 0 h 77"/>
                    <a:gd name="T42" fmla="*/ 1 w 82"/>
                    <a:gd name="T43" fmla="*/ 0 h 77"/>
                    <a:gd name="T44" fmla="*/ 1 w 82"/>
                    <a:gd name="T45" fmla="*/ 0 h 77"/>
                    <a:gd name="T46" fmla="*/ 0 w 82"/>
                    <a:gd name="T47" fmla="*/ 0 h 77"/>
                    <a:gd name="T48" fmla="*/ 0 w 82"/>
                    <a:gd name="T49" fmla="*/ 0 h 77"/>
                    <a:gd name="T50" fmla="*/ 1 w 82"/>
                    <a:gd name="T51" fmla="*/ 0 h 77"/>
                    <a:gd name="T52" fmla="*/ 1 w 82"/>
                    <a:gd name="T53" fmla="*/ 0 h 77"/>
                    <a:gd name="T54" fmla="*/ 1 w 82"/>
                    <a:gd name="T55" fmla="*/ 0 h 77"/>
                    <a:gd name="T56" fmla="*/ 1 w 82"/>
                    <a:gd name="T57" fmla="*/ 0 h 77"/>
                    <a:gd name="T58" fmla="*/ 1 w 82"/>
                    <a:gd name="T59" fmla="*/ 0 h 77"/>
                    <a:gd name="T60" fmla="*/ 1 w 82"/>
                    <a:gd name="T61" fmla="*/ 0 h 77"/>
                    <a:gd name="T62" fmla="*/ 1 w 82"/>
                    <a:gd name="T63" fmla="*/ 0 h 77"/>
                    <a:gd name="T64" fmla="*/ 1 w 82"/>
                    <a:gd name="T65" fmla="*/ 0 h 7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2" h="77">
                      <a:moveTo>
                        <a:pt x="47" y="74"/>
                      </a:moveTo>
                      <a:lnTo>
                        <a:pt x="54" y="69"/>
                      </a:lnTo>
                      <a:lnTo>
                        <a:pt x="62" y="66"/>
                      </a:lnTo>
                      <a:lnTo>
                        <a:pt x="67" y="60"/>
                      </a:lnTo>
                      <a:lnTo>
                        <a:pt x="73" y="54"/>
                      </a:lnTo>
                      <a:lnTo>
                        <a:pt x="75" y="47"/>
                      </a:lnTo>
                      <a:lnTo>
                        <a:pt x="78" y="40"/>
                      </a:lnTo>
                      <a:lnTo>
                        <a:pt x="81" y="33"/>
                      </a:lnTo>
                      <a:lnTo>
                        <a:pt x="82" y="27"/>
                      </a:lnTo>
                      <a:lnTo>
                        <a:pt x="77" y="18"/>
                      </a:lnTo>
                      <a:lnTo>
                        <a:pt x="74" y="12"/>
                      </a:lnTo>
                      <a:lnTo>
                        <a:pt x="68" y="7"/>
                      </a:lnTo>
                      <a:lnTo>
                        <a:pt x="63" y="4"/>
                      </a:lnTo>
                      <a:lnTo>
                        <a:pt x="55" y="0"/>
                      </a:lnTo>
                      <a:lnTo>
                        <a:pt x="48" y="0"/>
                      </a:lnTo>
                      <a:lnTo>
                        <a:pt x="41" y="0"/>
                      </a:lnTo>
                      <a:lnTo>
                        <a:pt x="36" y="4"/>
                      </a:lnTo>
                      <a:lnTo>
                        <a:pt x="25" y="7"/>
                      </a:lnTo>
                      <a:lnTo>
                        <a:pt x="19" y="14"/>
                      </a:lnTo>
                      <a:lnTo>
                        <a:pt x="12" y="21"/>
                      </a:lnTo>
                      <a:lnTo>
                        <a:pt x="8" y="27"/>
                      </a:lnTo>
                      <a:lnTo>
                        <a:pt x="4" y="34"/>
                      </a:lnTo>
                      <a:lnTo>
                        <a:pt x="2" y="41"/>
                      </a:lnTo>
                      <a:lnTo>
                        <a:pt x="0" y="48"/>
                      </a:lnTo>
                      <a:lnTo>
                        <a:pt x="0" y="56"/>
                      </a:lnTo>
                      <a:lnTo>
                        <a:pt x="2" y="61"/>
                      </a:lnTo>
                      <a:lnTo>
                        <a:pt x="6" y="67"/>
                      </a:lnTo>
                      <a:lnTo>
                        <a:pt x="10" y="70"/>
                      </a:lnTo>
                      <a:lnTo>
                        <a:pt x="16" y="75"/>
                      </a:lnTo>
                      <a:lnTo>
                        <a:pt x="22" y="77"/>
                      </a:lnTo>
                      <a:lnTo>
                        <a:pt x="30" y="77"/>
                      </a:lnTo>
                      <a:lnTo>
                        <a:pt x="37" y="76"/>
                      </a:lnTo>
                      <a:lnTo>
                        <a:pt x="47" y="7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31" name="Freeform 89"/>
                <p:cNvSpPr>
                  <a:spLocks noChangeAspect="1"/>
                </p:cNvSpPr>
                <p:nvPr/>
              </p:nvSpPr>
              <p:spPr bwMode="auto">
                <a:xfrm rot="20745209" flipH="1">
                  <a:off x="5138" y="998"/>
                  <a:ext cx="38" cy="31"/>
                </a:xfrm>
                <a:custGeom>
                  <a:avLst/>
                  <a:gdLst>
                    <a:gd name="T0" fmla="*/ 1 w 59"/>
                    <a:gd name="T1" fmla="*/ 1 h 62"/>
                    <a:gd name="T2" fmla="*/ 1 w 59"/>
                    <a:gd name="T3" fmla="*/ 1 h 62"/>
                    <a:gd name="T4" fmla="*/ 1 w 59"/>
                    <a:gd name="T5" fmla="*/ 1 h 62"/>
                    <a:gd name="T6" fmla="*/ 1 w 59"/>
                    <a:gd name="T7" fmla="*/ 1 h 62"/>
                    <a:gd name="T8" fmla="*/ 1 w 59"/>
                    <a:gd name="T9" fmla="*/ 1 h 62"/>
                    <a:gd name="T10" fmla="*/ 1 w 59"/>
                    <a:gd name="T11" fmla="*/ 1 h 62"/>
                    <a:gd name="T12" fmla="*/ 1 w 59"/>
                    <a:gd name="T13" fmla="*/ 1 h 62"/>
                    <a:gd name="T14" fmla="*/ 1 w 59"/>
                    <a:gd name="T15" fmla="*/ 1 h 62"/>
                    <a:gd name="T16" fmla="*/ 1 w 59"/>
                    <a:gd name="T17" fmla="*/ 1 h 62"/>
                    <a:gd name="T18" fmla="*/ 1 w 59"/>
                    <a:gd name="T19" fmla="*/ 0 h 62"/>
                    <a:gd name="T20" fmla="*/ 1 w 59"/>
                    <a:gd name="T21" fmla="*/ 0 h 62"/>
                    <a:gd name="T22" fmla="*/ 1 w 59"/>
                    <a:gd name="T23" fmla="*/ 0 h 62"/>
                    <a:gd name="T24" fmla="*/ 1 w 59"/>
                    <a:gd name="T25" fmla="*/ 1 h 62"/>
                    <a:gd name="T26" fmla="*/ 1 w 59"/>
                    <a:gd name="T27" fmla="*/ 1 h 62"/>
                    <a:gd name="T28" fmla="*/ 1 w 59"/>
                    <a:gd name="T29" fmla="*/ 1 h 62"/>
                    <a:gd name="T30" fmla="*/ 1 w 59"/>
                    <a:gd name="T31" fmla="*/ 1 h 62"/>
                    <a:gd name="T32" fmla="*/ 1 w 59"/>
                    <a:gd name="T33" fmla="*/ 1 h 62"/>
                    <a:gd name="T34" fmla="*/ 1 w 59"/>
                    <a:gd name="T35" fmla="*/ 1 h 62"/>
                    <a:gd name="T36" fmla="*/ 0 w 59"/>
                    <a:gd name="T37" fmla="*/ 1 h 62"/>
                    <a:gd name="T38" fmla="*/ 0 w 59"/>
                    <a:gd name="T39" fmla="*/ 1 h 62"/>
                    <a:gd name="T40" fmla="*/ 0 w 59"/>
                    <a:gd name="T41" fmla="*/ 1 h 62"/>
                    <a:gd name="T42" fmla="*/ 1 w 59"/>
                    <a:gd name="T43" fmla="*/ 1 h 62"/>
                    <a:gd name="T44" fmla="*/ 1 w 59"/>
                    <a:gd name="T45" fmla="*/ 1 h 62"/>
                    <a:gd name="T46" fmla="*/ 1 w 59"/>
                    <a:gd name="T47" fmla="*/ 1 h 62"/>
                    <a:gd name="T48" fmla="*/ 1 w 59"/>
                    <a:gd name="T49" fmla="*/ 1 h 6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9" h="62">
                      <a:moveTo>
                        <a:pt x="35" y="60"/>
                      </a:moveTo>
                      <a:lnTo>
                        <a:pt x="47" y="53"/>
                      </a:lnTo>
                      <a:lnTo>
                        <a:pt x="56" y="44"/>
                      </a:lnTo>
                      <a:lnTo>
                        <a:pt x="58" y="37"/>
                      </a:lnTo>
                      <a:lnTo>
                        <a:pt x="59" y="31"/>
                      </a:lnTo>
                      <a:lnTo>
                        <a:pt x="59" y="25"/>
                      </a:lnTo>
                      <a:lnTo>
                        <a:pt x="59" y="19"/>
                      </a:lnTo>
                      <a:lnTo>
                        <a:pt x="56" y="10"/>
                      </a:lnTo>
                      <a:lnTo>
                        <a:pt x="48" y="3"/>
                      </a:lnTo>
                      <a:lnTo>
                        <a:pt x="41" y="0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24" y="2"/>
                      </a:lnTo>
                      <a:lnTo>
                        <a:pt x="17" y="3"/>
                      </a:lnTo>
                      <a:lnTo>
                        <a:pt x="11" y="8"/>
                      </a:lnTo>
                      <a:lnTo>
                        <a:pt x="7" y="11"/>
                      </a:lnTo>
                      <a:lnTo>
                        <a:pt x="5" y="18"/>
                      </a:lnTo>
                      <a:lnTo>
                        <a:pt x="1" y="22"/>
                      </a:lnTo>
                      <a:lnTo>
                        <a:pt x="0" y="29"/>
                      </a:lnTo>
                      <a:lnTo>
                        <a:pt x="0" y="36"/>
                      </a:lnTo>
                      <a:lnTo>
                        <a:pt x="0" y="43"/>
                      </a:lnTo>
                      <a:lnTo>
                        <a:pt x="6" y="53"/>
                      </a:lnTo>
                      <a:lnTo>
                        <a:pt x="15" y="60"/>
                      </a:lnTo>
                      <a:lnTo>
                        <a:pt x="25" y="62"/>
                      </a:lnTo>
                      <a:lnTo>
                        <a:pt x="35" y="6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32" name="Freeform 90"/>
                <p:cNvSpPr>
                  <a:spLocks noChangeAspect="1"/>
                </p:cNvSpPr>
                <p:nvPr/>
              </p:nvSpPr>
              <p:spPr bwMode="auto">
                <a:xfrm rot="20745209" flipH="1">
                  <a:off x="4929" y="983"/>
                  <a:ext cx="44" cy="37"/>
                </a:xfrm>
                <a:custGeom>
                  <a:avLst/>
                  <a:gdLst>
                    <a:gd name="T0" fmla="*/ 1 w 67"/>
                    <a:gd name="T1" fmla="*/ 1 h 73"/>
                    <a:gd name="T2" fmla="*/ 1 w 67"/>
                    <a:gd name="T3" fmla="*/ 1 h 73"/>
                    <a:gd name="T4" fmla="*/ 1 w 67"/>
                    <a:gd name="T5" fmla="*/ 1 h 73"/>
                    <a:gd name="T6" fmla="*/ 1 w 67"/>
                    <a:gd name="T7" fmla="*/ 1 h 73"/>
                    <a:gd name="T8" fmla="*/ 1 w 67"/>
                    <a:gd name="T9" fmla="*/ 1 h 73"/>
                    <a:gd name="T10" fmla="*/ 1 w 67"/>
                    <a:gd name="T11" fmla="*/ 1 h 73"/>
                    <a:gd name="T12" fmla="*/ 1 w 67"/>
                    <a:gd name="T13" fmla="*/ 1 h 73"/>
                    <a:gd name="T14" fmla="*/ 1 w 67"/>
                    <a:gd name="T15" fmla="*/ 1 h 73"/>
                    <a:gd name="T16" fmla="*/ 1 w 67"/>
                    <a:gd name="T17" fmla="*/ 1 h 73"/>
                    <a:gd name="T18" fmla="*/ 1 w 67"/>
                    <a:gd name="T19" fmla="*/ 1 h 73"/>
                    <a:gd name="T20" fmla="*/ 1 w 67"/>
                    <a:gd name="T21" fmla="*/ 1 h 73"/>
                    <a:gd name="T22" fmla="*/ 1 w 67"/>
                    <a:gd name="T23" fmla="*/ 1 h 73"/>
                    <a:gd name="T24" fmla="*/ 1 w 67"/>
                    <a:gd name="T25" fmla="*/ 1 h 73"/>
                    <a:gd name="T26" fmla="*/ 1 w 67"/>
                    <a:gd name="T27" fmla="*/ 0 h 73"/>
                    <a:gd name="T28" fmla="*/ 1 w 67"/>
                    <a:gd name="T29" fmla="*/ 0 h 73"/>
                    <a:gd name="T30" fmla="*/ 1 w 67"/>
                    <a:gd name="T31" fmla="*/ 0 h 73"/>
                    <a:gd name="T32" fmla="*/ 1 w 67"/>
                    <a:gd name="T33" fmla="*/ 1 h 73"/>
                    <a:gd name="T34" fmla="*/ 1 w 67"/>
                    <a:gd name="T35" fmla="*/ 1 h 73"/>
                    <a:gd name="T36" fmla="*/ 1 w 67"/>
                    <a:gd name="T37" fmla="*/ 1 h 73"/>
                    <a:gd name="T38" fmla="*/ 1 w 67"/>
                    <a:gd name="T39" fmla="*/ 1 h 73"/>
                    <a:gd name="T40" fmla="*/ 1 w 67"/>
                    <a:gd name="T41" fmla="*/ 1 h 73"/>
                    <a:gd name="T42" fmla="*/ 1 w 67"/>
                    <a:gd name="T43" fmla="*/ 1 h 73"/>
                    <a:gd name="T44" fmla="*/ 0 w 67"/>
                    <a:gd name="T45" fmla="*/ 1 h 73"/>
                    <a:gd name="T46" fmla="*/ 0 w 67"/>
                    <a:gd name="T47" fmla="*/ 1 h 73"/>
                    <a:gd name="T48" fmla="*/ 1 w 67"/>
                    <a:gd name="T49" fmla="*/ 1 h 73"/>
                    <a:gd name="T50" fmla="*/ 1 w 67"/>
                    <a:gd name="T51" fmla="*/ 1 h 73"/>
                    <a:gd name="T52" fmla="*/ 1 w 67"/>
                    <a:gd name="T53" fmla="*/ 1 h 73"/>
                    <a:gd name="T54" fmla="*/ 1 w 67"/>
                    <a:gd name="T55" fmla="*/ 1 h 73"/>
                    <a:gd name="T56" fmla="*/ 1 w 67"/>
                    <a:gd name="T57" fmla="*/ 1 h 73"/>
                    <a:gd name="T58" fmla="*/ 1 w 67"/>
                    <a:gd name="T59" fmla="*/ 1 h 73"/>
                    <a:gd name="T60" fmla="*/ 1 w 67"/>
                    <a:gd name="T61" fmla="*/ 1 h 73"/>
                    <a:gd name="T62" fmla="*/ 1 w 67"/>
                    <a:gd name="T63" fmla="*/ 1 h 73"/>
                    <a:gd name="T64" fmla="*/ 1 w 67"/>
                    <a:gd name="T65" fmla="*/ 1 h 7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7" h="73">
                      <a:moveTo>
                        <a:pt x="43" y="73"/>
                      </a:moveTo>
                      <a:lnTo>
                        <a:pt x="48" y="69"/>
                      </a:lnTo>
                      <a:lnTo>
                        <a:pt x="54" y="65"/>
                      </a:lnTo>
                      <a:lnTo>
                        <a:pt x="57" y="60"/>
                      </a:lnTo>
                      <a:lnTo>
                        <a:pt x="62" y="54"/>
                      </a:lnTo>
                      <a:lnTo>
                        <a:pt x="64" y="46"/>
                      </a:lnTo>
                      <a:lnTo>
                        <a:pt x="67" y="39"/>
                      </a:lnTo>
                      <a:lnTo>
                        <a:pt x="65" y="33"/>
                      </a:lnTo>
                      <a:lnTo>
                        <a:pt x="65" y="27"/>
                      </a:lnTo>
                      <a:lnTo>
                        <a:pt x="62" y="18"/>
                      </a:lnTo>
                      <a:lnTo>
                        <a:pt x="59" y="11"/>
                      </a:lnTo>
                      <a:lnTo>
                        <a:pt x="54" y="7"/>
                      </a:lnTo>
                      <a:lnTo>
                        <a:pt x="50" y="3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31" y="0"/>
                      </a:lnTo>
                      <a:lnTo>
                        <a:pt x="26" y="3"/>
                      </a:lnTo>
                      <a:lnTo>
                        <a:pt x="19" y="4"/>
                      </a:lnTo>
                      <a:lnTo>
                        <a:pt x="13" y="9"/>
                      </a:lnTo>
                      <a:lnTo>
                        <a:pt x="8" y="12"/>
                      </a:lnTo>
                      <a:lnTo>
                        <a:pt x="4" y="19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0" y="41"/>
                      </a:lnTo>
                      <a:lnTo>
                        <a:pt x="2" y="50"/>
                      </a:lnTo>
                      <a:lnTo>
                        <a:pt x="3" y="55"/>
                      </a:lnTo>
                      <a:lnTo>
                        <a:pt x="8" y="61"/>
                      </a:lnTo>
                      <a:lnTo>
                        <a:pt x="11" y="65"/>
                      </a:lnTo>
                      <a:lnTo>
                        <a:pt x="18" y="70"/>
                      </a:lnTo>
                      <a:lnTo>
                        <a:pt x="22" y="72"/>
                      </a:lnTo>
                      <a:lnTo>
                        <a:pt x="29" y="73"/>
                      </a:lnTo>
                      <a:lnTo>
                        <a:pt x="36" y="73"/>
                      </a:lnTo>
                      <a:lnTo>
                        <a:pt x="43" y="7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33" name="Freeform 91"/>
                <p:cNvSpPr>
                  <a:spLocks noChangeAspect="1"/>
                </p:cNvSpPr>
                <p:nvPr/>
              </p:nvSpPr>
              <p:spPr bwMode="auto">
                <a:xfrm rot="20745209" flipH="1">
                  <a:off x="4664" y="1029"/>
                  <a:ext cx="50" cy="41"/>
                </a:xfrm>
                <a:custGeom>
                  <a:avLst/>
                  <a:gdLst>
                    <a:gd name="T0" fmla="*/ 1 w 77"/>
                    <a:gd name="T1" fmla="*/ 1 h 82"/>
                    <a:gd name="T2" fmla="*/ 1 w 77"/>
                    <a:gd name="T3" fmla="*/ 1 h 82"/>
                    <a:gd name="T4" fmla="*/ 1 w 77"/>
                    <a:gd name="T5" fmla="*/ 1 h 82"/>
                    <a:gd name="T6" fmla="*/ 1 w 77"/>
                    <a:gd name="T7" fmla="*/ 1 h 82"/>
                    <a:gd name="T8" fmla="*/ 1 w 77"/>
                    <a:gd name="T9" fmla="*/ 1 h 82"/>
                    <a:gd name="T10" fmla="*/ 1 w 77"/>
                    <a:gd name="T11" fmla="*/ 1 h 82"/>
                    <a:gd name="T12" fmla="*/ 1 w 77"/>
                    <a:gd name="T13" fmla="*/ 1 h 82"/>
                    <a:gd name="T14" fmla="*/ 1 w 77"/>
                    <a:gd name="T15" fmla="*/ 1 h 82"/>
                    <a:gd name="T16" fmla="*/ 1 w 77"/>
                    <a:gd name="T17" fmla="*/ 1 h 82"/>
                    <a:gd name="T18" fmla="*/ 1 w 77"/>
                    <a:gd name="T19" fmla="*/ 1 h 82"/>
                    <a:gd name="T20" fmla="*/ 1 w 77"/>
                    <a:gd name="T21" fmla="*/ 1 h 82"/>
                    <a:gd name="T22" fmla="*/ 1 w 77"/>
                    <a:gd name="T23" fmla="*/ 1 h 82"/>
                    <a:gd name="T24" fmla="*/ 1 w 77"/>
                    <a:gd name="T25" fmla="*/ 1 h 82"/>
                    <a:gd name="T26" fmla="*/ 1 w 77"/>
                    <a:gd name="T27" fmla="*/ 0 h 82"/>
                    <a:gd name="T28" fmla="*/ 1 w 77"/>
                    <a:gd name="T29" fmla="*/ 0 h 82"/>
                    <a:gd name="T30" fmla="*/ 1 w 77"/>
                    <a:gd name="T31" fmla="*/ 0 h 82"/>
                    <a:gd name="T32" fmla="*/ 1 w 77"/>
                    <a:gd name="T33" fmla="*/ 1 h 82"/>
                    <a:gd name="T34" fmla="*/ 1 w 77"/>
                    <a:gd name="T35" fmla="*/ 1 h 82"/>
                    <a:gd name="T36" fmla="*/ 1 w 77"/>
                    <a:gd name="T37" fmla="*/ 1 h 82"/>
                    <a:gd name="T38" fmla="*/ 1 w 77"/>
                    <a:gd name="T39" fmla="*/ 1 h 82"/>
                    <a:gd name="T40" fmla="*/ 1 w 77"/>
                    <a:gd name="T41" fmla="*/ 1 h 82"/>
                    <a:gd name="T42" fmla="*/ 1 w 77"/>
                    <a:gd name="T43" fmla="*/ 1 h 82"/>
                    <a:gd name="T44" fmla="*/ 1 w 77"/>
                    <a:gd name="T45" fmla="*/ 1 h 82"/>
                    <a:gd name="T46" fmla="*/ 0 w 77"/>
                    <a:gd name="T47" fmla="*/ 1 h 82"/>
                    <a:gd name="T48" fmla="*/ 0 w 77"/>
                    <a:gd name="T49" fmla="*/ 1 h 82"/>
                    <a:gd name="T50" fmla="*/ 1 w 77"/>
                    <a:gd name="T51" fmla="*/ 1 h 82"/>
                    <a:gd name="T52" fmla="*/ 1 w 77"/>
                    <a:gd name="T53" fmla="*/ 1 h 82"/>
                    <a:gd name="T54" fmla="*/ 1 w 77"/>
                    <a:gd name="T55" fmla="*/ 1 h 82"/>
                    <a:gd name="T56" fmla="*/ 1 w 77"/>
                    <a:gd name="T57" fmla="*/ 1 h 82"/>
                    <a:gd name="T58" fmla="*/ 1 w 77"/>
                    <a:gd name="T59" fmla="*/ 1 h 82"/>
                    <a:gd name="T60" fmla="*/ 1 w 77"/>
                    <a:gd name="T61" fmla="*/ 1 h 82"/>
                    <a:gd name="T62" fmla="*/ 1 w 77"/>
                    <a:gd name="T63" fmla="*/ 1 h 82"/>
                    <a:gd name="T64" fmla="*/ 1 w 77"/>
                    <a:gd name="T65" fmla="*/ 1 h 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7" h="82">
                      <a:moveTo>
                        <a:pt x="52" y="79"/>
                      </a:moveTo>
                      <a:lnTo>
                        <a:pt x="59" y="75"/>
                      </a:lnTo>
                      <a:lnTo>
                        <a:pt x="66" y="69"/>
                      </a:lnTo>
                      <a:lnTo>
                        <a:pt x="70" y="61"/>
                      </a:lnTo>
                      <a:lnTo>
                        <a:pt x="75" y="54"/>
                      </a:lnTo>
                      <a:lnTo>
                        <a:pt x="76" y="45"/>
                      </a:lnTo>
                      <a:lnTo>
                        <a:pt x="77" y="36"/>
                      </a:lnTo>
                      <a:lnTo>
                        <a:pt x="76" y="27"/>
                      </a:lnTo>
                      <a:lnTo>
                        <a:pt x="76" y="22"/>
                      </a:lnTo>
                      <a:lnTo>
                        <a:pt x="72" y="15"/>
                      </a:lnTo>
                      <a:lnTo>
                        <a:pt x="68" y="9"/>
                      </a:lnTo>
                      <a:lnTo>
                        <a:pt x="63" y="6"/>
                      </a:lnTo>
                      <a:lnTo>
                        <a:pt x="58" y="4"/>
                      </a:lnTo>
                      <a:lnTo>
                        <a:pt x="51" y="0"/>
                      </a:lnTo>
                      <a:lnTo>
                        <a:pt x="44" y="0"/>
                      </a:lnTo>
                      <a:lnTo>
                        <a:pt x="37" y="0"/>
                      </a:lnTo>
                      <a:lnTo>
                        <a:pt x="30" y="4"/>
                      </a:lnTo>
                      <a:lnTo>
                        <a:pt x="23" y="6"/>
                      </a:lnTo>
                      <a:lnTo>
                        <a:pt x="17" y="10"/>
                      </a:lnTo>
                      <a:lnTo>
                        <a:pt x="12" y="16"/>
                      </a:lnTo>
                      <a:lnTo>
                        <a:pt x="8" y="23"/>
                      </a:lnTo>
                      <a:lnTo>
                        <a:pt x="4" y="28"/>
                      </a:lnTo>
                      <a:lnTo>
                        <a:pt x="2" y="35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3" y="57"/>
                      </a:lnTo>
                      <a:lnTo>
                        <a:pt x="7" y="63"/>
                      </a:lnTo>
                      <a:lnTo>
                        <a:pt x="14" y="69"/>
                      </a:lnTo>
                      <a:lnTo>
                        <a:pt x="22" y="75"/>
                      </a:lnTo>
                      <a:lnTo>
                        <a:pt x="29" y="78"/>
                      </a:lnTo>
                      <a:lnTo>
                        <a:pt x="37" y="82"/>
                      </a:lnTo>
                      <a:lnTo>
                        <a:pt x="44" y="82"/>
                      </a:lnTo>
                      <a:lnTo>
                        <a:pt x="52" y="7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34" name="Freeform 92"/>
                <p:cNvSpPr>
                  <a:spLocks noChangeAspect="1"/>
                </p:cNvSpPr>
                <p:nvPr/>
              </p:nvSpPr>
              <p:spPr bwMode="auto">
                <a:xfrm rot="20745209" flipH="1">
                  <a:off x="4839" y="922"/>
                  <a:ext cx="46" cy="35"/>
                </a:xfrm>
                <a:custGeom>
                  <a:avLst/>
                  <a:gdLst>
                    <a:gd name="T0" fmla="*/ 1 w 70"/>
                    <a:gd name="T1" fmla="*/ 1 h 68"/>
                    <a:gd name="T2" fmla="*/ 1 w 70"/>
                    <a:gd name="T3" fmla="*/ 1 h 68"/>
                    <a:gd name="T4" fmla="*/ 1 w 70"/>
                    <a:gd name="T5" fmla="*/ 1 h 68"/>
                    <a:gd name="T6" fmla="*/ 1 w 70"/>
                    <a:gd name="T7" fmla="*/ 1 h 68"/>
                    <a:gd name="T8" fmla="*/ 1 w 70"/>
                    <a:gd name="T9" fmla="*/ 1 h 68"/>
                    <a:gd name="T10" fmla="*/ 1 w 70"/>
                    <a:gd name="T11" fmla="*/ 1 h 68"/>
                    <a:gd name="T12" fmla="*/ 1 w 70"/>
                    <a:gd name="T13" fmla="*/ 1 h 68"/>
                    <a:gd name="T14" fmla="*/ 1 w 70"/>
                    <a:gd name="T15" fmla="*/ 1 h 68"/>
                    <a:gd name="T16" fmla="*/ 1 w 70"/>
                    <a:gd name="T17" fmla="*/ 1 h 68"/>
                    <a:gd name="T18" fmla="*/ 1 w 70"/>
                    <a:gd name="T19" fmla="*/ 1 h 68"/>
                    <a:gd name="T20" fmla="*/ 1 w 70"/>
                    <a:gd name="T21" fmla="*/ 1 h 68"/>
                    <a:gd name="T22" fmla="*/ 1 w 70"/>
                    <a:gd name="T23" fmla="*/ 1 h 68"/>
                    <a:gd name="T24" fmla="*/ 1 w 70"/>
                    <a:gd name="T25" fmla="*/ 1 h 68"/>
                    <a:gd name="T26" fmla="*/ 1 w 70"/>
                    <a:gd name="T27" fmla="*/ 0 h 68"/>
                    <a:gd name="T28" fmla="*/ 1 w 70"/>
                    <a:gd name="T29" fmla="*/ 0 h 68"/>
                    <a:gd name="T30" fmla="*/ 1 w 70"/>
                    <a:gd name="T31" fmla="*/ 0 h 68"/>
                    <a:gd name="T32" fmla="*/ 1 w 70"/>
                    <a:gd name="T33" fmla="*/ 1 h 68"/>
                    <a:gd name="T34" fmla="*/ 1 w 70"/>
                    <a:gd name="T35" fmla="*/ 1 h 68"/>
                    <a:gd name="T36" fmla="*/ 1 w 70"/>
                    <a:gd name="T37" fmla="*/ 1 h 68"/>
                    <a:gd name="T38" fmla="*/ 1 w 70"/>
                    <a:gd name="T39" fmla="*/ 1 h 68"/>
                    <a:gd name="T40" fmla="*/ 1 w 70"/>
                    <a:gd name="T41" fmla="*/ 1 h 68"/>
                    <a:gd name="T42" fmla="*/ 1 w 70"/>
                    <a:gd name="T43" fmla="*/ 1 h 68"/>
                    <a:gd name="T44" fmla="*/ 1 w 70"/>
                    <a:gd name="T45" fmla="*/ 1 h 68"/>
                    <a:gd name="T46" fmla="*/ 0 w 70"/>
                    <a:gd name="T47" fmla="*/ 1 h 68"/>
                    <a:gd name="T48" fmla="*/ 0 w 70"/>
                    <a:gd name="T49" fmla="*/ 1 h 68"/>
                    <a:gd name="T50" fmla="*/ 1 w 70"/>
                    <a:gd name="T51" fmla="*/ 1 h 68"/>
                    <a:gd name="T52" fmla="*/ 1 w 70"/>
                    <a:gd name="T53" fmla="*/ 1 h 68"/>
                    <a:gd name="T54" fmla="*/ 1 w 70"/>
                    <a:gd name="T55" fmla="*/ 1 h 68"/>
                    <a:gd name="T56" fmla="*/ 1 w 70"/>
                    <a:gd name="T57" fmla="*/ 1 h 68"/>
                    <a:gd name="T58" fmla="*/ 1 w 70"/>
                    <a:gd name="T59" fmla="*/ 1 h 68"/>
                    <a:gd name="T60" fmla="*/ 1 w 70"/>
                    <a:gd name="T61" fmla="*/ 1 h 6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70" h="68">
                      <a:moveTo>
                        <a:pt x="46" y="67"/>
                      </a:moveTo>
                      <a:lnTo>
                        <a:pt x="52" y="64"/>
                      </a:lnTo>
                      <a:lnTo>
                        <a:pt x="58" y="60"/>
                      </a:lnTo>
                      <a:lnTo>
                        <a:pt x="62" y="55"/>
                      </a:lnTo>
                      <a:lnTo>
                        <a:pt x="67" y="50"/>
                      </a:lnTo>
                      <a:lnTo>
                        <a:pt x="69" y="43"/>
                      </a:lnTo>
                      <a:lnTo>
                        <a:pt x="70" y="36"/>
                      </a:lnTo>
                      <a:lnTo>
                        <a:pt x="70" y="29"/>
                      </a:lnTo>
                      <a:lnTo>
                        <a:pt x="70" y="21"/>
                      </a:lnTo>
                      <a:lnTo>
                        <a:pt x="69" y="14"/>
                      </a:lnTo>
                      <a:lnTo>
                        <a:pt x="67" y="9"/>
                      </a:lnTo>
                      <a:lnTo>
                        <a:pt x="62" y="5"/>
                      </a:lnTo>
                      <a:lnTo>
                        <a:pt x="58" y="4"/>
                      </a:lnTo>
                      <a:lnTo>
                        <a:pt x="51" y="0"/>
                      </a:lnTo>
                      <a:lnTo>
                        <a:pt x="45" y="0"/>
                      </a:lnTo>
                      <a:lnTo>
                        <a:pt x="37" y="0"/>
                      </a:lnTo>
                      <a:lnTo>
                        <a:pt x="30" y="4"/>
                      </a:lnTo>
                      <a:lnTo>
                        <a:pt x="23" y="6"/>
                      </a:lnTo>
                      <a:lnTo>
                        <a:pt x="17" y="9"/>
                      </a:lnTo>
                      <a:lnTo>
                        <a:pt x="11" y="15"/>
                      </a:lnTo>
                      <a:lnTo>
                        <a:pt x="8" y="22"/>
                      </a:lnTo>
                      <a:lnTo>
                        <a:pt x="3" y="29"/>
                      </a:lnTo>
                      <a:lnTo>
                        <a:pt x="1" y="35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7" y="60"/>
                      </a:lnTo>
                      <a:lnTo>
                        <a:pt x="18" y="67"/>
                      </a:lnTo>
                      <a:lnTo>
                        <a:pt x="25" y="67"/>
                      </a:lnTo>
                      <a:lnTo>
                        <a:pt x="32" y="68"/>
                      </a:lnTo>
                      <a:lnTo>
                        <a:pt x="39" y="67"/>
                      </a:lnTo>
                      <a:lnTo>
                        <a:pt x="46" y="67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</p:grpSp>
        </p:grpSp>
        <p:pic>
          <p:nvPicPr>
            <p:cNvPr id="50" name="Picture 9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972" y="5797550"/>
              <a:ext cx="676918" cy="655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" name="Group 94"/>
            <p:cNvGrpSpPr>
              <a:grpSpLocks noChangeAspect="1"/>
            </p:cNvGrpSpPr>
            <p:nvPr/>
          </p:nvGrpSpPr>
          <p:grpSpPr bwMode="auto">
            <a:xfrm flipH="1">
              <a:off x="6372225" y="1360488"/>
              <a:ext cx="647700" cy="1092200"/>
              <a:chOff x="2596" y="709"/>
              <a:chExt cx="511" cy="921"/>
            </a:xfrm>
          </p:grpSpPr>
          <p:sp>
            <p:nvSpPr>
              <p:cNvPr id="338" name="Freeform 95"/>
              <p:cNvSpPr>
                <a:spLocks noChangeAspect="1"/>
              </p:cNvSpPr>
              <p:nvPr/>
            </p:nvSpPr>
            <p:spPr bwMode="auto">
              <a:xfrm>
                <a:off x="2596" y="1624"/>
                <a:ext cx="3" cy="6"/>
              </a:xfrm>
              <a:custGeom>
                <a:avLst/>
                <a:gdLst>
                  <a:gd name="T0" fmla="*/ 0 w 9"/>
                  <a:gd name="T1" fmla="*/ 3 h 7"/>
                  <a:gd name="T2" fmla="*/ 0 w 9"/>
                  <a:gd name="T3" fmla="*/ 3 h 7"/>
                  <a:gd name="T4" fmla="*/ 0 w 9"/>
                  <a:gd name="T5" fmla="*/ 1 h 7"/>
                  <a:gd name="T6" fmla="*/ 0 w 9"/>
                  <a:gd name="T7" fmla="*/ 0 h 7"/>
                  <a:gd name="T8" fmla="*/ 0 w 9"/>
                  <a:gd name="T9" fmla="*/ 1 h 7"/>
                  <a:gd name="T10" fmla="*/ 0 w 9"/>
                  <a:gd name="T11" fmla="*/ 3 h 7"/>
                  <a:gd name="T12" fmla="*/ 0 w 9"/>
                  <a:gd name="T13" fmla="*/ 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lnTo>
                      <a:pt x="5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39" name="Freeform 96"/>
              <p:cNvSpPr>
                <a:spLocks noChangeAspect="1"/>
              </p:cNvSpPr>
              <p:nvPr/>
            </p:nvSpPr>
            <p:spPr bwMode="auto">
              <a:xfrm>
                <a:off x="2854" y="892"/>
                <a:ext cx="107" cy="227"/>
              </a:xfrm>
              <a:custGeom>
                <a:avLst/>
                <a:gdLst>
                  <a:gd name="T0" fmla="*/ 0 w 253"/>
                  <a:gd name="T1" fmla="*/ 1 h 324"/>
                  <a:gd name="T2" fmla="*/ 0 w 253"/>
                  <a:gd name="T3" fmla="*/ 1 h 324"/>
                  <a:gd name="T4" fmla="*/ 0 w 253"/>
                  <a:gd name="T5" fmla="*/ 0 h 324"/>
                  <a:gd name="T6" fmla="*/ 0 w 253"/>
                  <a:gd name="T7" fmla="*/ 1 h 324"/>
                  <a:gd name="T8" fmla="*/ 0 w 253"/>
                  <a:gd name="T9" fmla="*/ 1 h 324"/>
                  <a:gd name="T10" fmla="*/ 0 w 253"/>
                  <a:gd name="T11" fmla="*/ 1 h 324"/>
                  <a:gd name="T12" fmla="*/ 0 w 253"/>
                  <a:gd name="T13" fmla="*/ 1 h 324"/>
                  <a:gd name="T14" fmla="*/ 0 w 253"/>
                  <a:gd name="T15" fmla="*/ 1 h 324"/>
                  <a:gd name="T16" fmla="*/ 0 w 253"/>
                  <a:gd name="T17" fmla="*/ 1 h 324"/>
                  <a:gd name="T18" fmla="*/ 0 w 253"/>
                  <a:gd name="T19" fmla="*/ 1 h 324"/>
                  <a:gd name="T20" fmla="*/ 0 w 253"/>
                  <a:gd name="T21" fmla="*/ 1 h 3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3" h="324">
                    <a:moveTo>
                      <a:pt x="245" y="35"/>
                    </a:moveTo>
                    <a:lnTo>
                      <a:pt x="229" y="23"/>
                    </a:lnTo>
                    <a:lnTo>
                      <a:pt x="54" y="0"/>
                    </a:lnTo>
                    <a:lnTo>
                      <a:pt x="37" y="5"/>
                    </a:lnTo>
                    <a:lnTo>
                      <a:pt x="28" y="10"/>
                    </a:lnTo>
                    <a:lnTo>
                      <a:pt x="19" y="23"/>
                    </a:lnTo>
                    <a:lnTo>
                      <a:pt x="0" y="198"/>
                    </a:lnTo>
                    <a:lnTo>
                      <a:pt x="123" y="324"/>
                    </a:lnTo>
                    <a:lnTo>
                      <a:pt x="168" y="322"/>
                    </a:lnTo>
                    <a:lnTo>
                      <a:pt x="253" y="135"/>
                    </a:lnTo>
                    <a:lnTo>
                      <a:pt x="245" y="35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40" name="Freeform 97"/>
              <p:cNvSpPr>
                <a:spLocks noChangeAspect="1"/>
              </p:cNvSpPr>
              <p:nvPr/>
            </p:nvSpPr>
            <p:spPr bwMode="auto">
              <a:xfrm>
                <a:off x="2920" y="916"/>
                <a:ext cx="33" cy="61"/>
              </a:xfrm>
              <a:custGeom>
                <a:avLst/>
                <a:gdLst>
                  <a:gd name="T0" fmla="*/ 0 w 78"/>
                  <a:gd name="T1" fmla="*/ 1 h 89"/>
                  <a:gd name="T2" fmla="*/ 0 w 78"/>
                  <a:gd name="T3" fmla="*/ 1 h 89"/>
                  <a:gd name="T4" fmla="*/ 0 w 78"/>
                  <a:gd name="T5" fmla="*/ 1 h 89"/>
                  <a:gd name="T6" fmla="*/ 0 w 78"/>
                  <a:gd name="T7" fmla="*/ 1 h 89"/>
                  <a:gd name="T8" fmla="*/ 0 w 78"/>
                  <a:gd name="T9" fmla="*/ 1 h 89"/>
                  <a:gd name="T10" fmla="*/ 0 w 78"/>
                  <a:gd name="T11" fmla="*/ 1 h 89"/>
                  <a:gd name="T12" fmla="*/ 0 w 78"/>
                  <a:gd name="T13" fmla="*/ 0 h 89"/>
                  <a:gd name="T14" fmla="*/ 0 w 78"/>
                  <a:gd name="T15" fmla="*/ 1 h 89"/>
                  <a:gd name="T16" fmla="*/ 0 w 78"/>
                  <a:gd name="T17" fmla="*/ 1 h 89"/>
                  <a:gd name="T18" fmla="*/ 0 w 78"/>
                  <a:gd name="T19" fmla="*/ 1 h 89"/>
                  <a:gd name="T20" fmla="*/ 0 w 78"/>
                  <a:gd name="T21" fmla="*/ 1 h 89"/>
                  <a:gd name="T22" fmla="*/ 0 w 78"/>
                  <a:gd name="T23" fmla="*/ 1 h 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8" h="89">
                    <a:moveTo>
                      <a:pt x="0" y="45"/>
                    </a:moveTo>
                    <a:lnTo>
                      <a:pt x="25" y="64"/>
                    </a:lnTo>
                    <a:lnTo>
                      <a:pt x="37" y="89"/>
                    </a:lnTo>
                    <a:lnTo>
                      <a:pt x="62" y="64"/>
                    </a:lnTo>
                    <a:lnTo>
                      <a:pt x="73" y="57"/>
                    </a:lnTo>
                    <a:lnTo>
                      <a:pt x="78" y="32"/>
                    </a:lnTo>
                    <a:lnTo>
                      <a:pt x="73" y="0"/>
                    </a:lnTo>
                    <a:lnTo>
                      <a:pt x="48" y="20"/>
                    </a:lnTo>
                    <a:lnTo>
                      <a:pt x="47" y="29"/>
                    </a:lnTo>
                    <a:lnTo>
                      <a:pt x="41" y="35"/>
                    </a:lnTo>
                    <a:lnTo>
                      <a:pt x="19" y="4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DCDCDC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41" name="Freeform 98"/>
              <p:cNvSpPr>
                <a:spLocks noChangeAspect="1"/>
              </p:cNvSpPr>
              <p:nvPr/>
            </p:nvSpPr>
            <p:spPr bwMode="auto">
              <a:xfrm>
                <a:off x="2866" y="901"/>
                <a:ext cx="51" cy="78"/>
              </a:xfrm>
              <a:custGeom>
                <a:avLst/>
                <a:gdLst>
                  <a:gd name="T0" fmla="*/ 0 w 123"/>
                  <a:gd name="T1" fmla="*/ 1 h 112"/>
                  <a:gd name="T2" fmla="*/ 0 w 123"/>
                  <a:gd name="T3" fmla="*/ 1 h 112"/>
                  <a:gd name="T4" fmla="*/ 0 w 123"/>
                  <a:gd name="T5" fmla="*/ 1 h 112"/>
                  <a:gd name="T6" fmla="*/ 0 w 123"/>
                  <a:gd name="T7" fmla="*/ 1 h 112"/>
                  <a:gd name="T8" fmla="*/ 0 w 123"/>
                  <a:gd name="T9" fmla="*/ 1 h 112"/>
                  <a:gd name="T10" fmla="*/ 0 w 123"/>
                  <a:gd name="T11" fmla="*/ 1 h 112"/>
                  <a:gd name="T12" fmla="*/ 0 w 123"/>
                  <a:gd name="T13" fmla="*/ 1 h 112"/>
                  <a:gd name="T14" fmla="*/ 0 w 123"/>
                  <a:gd name="T15" fmla="*/ 1 h 112"/>
                  <a:gd name="T16" fmla="*/ 0 w 123"/>
                  <a:gd name="T17" fmla="*/ 1 h 112"/>
                  <a:gd name="T18" fmla="*/ 0 w 123"/>
                  <a:gd name="T19" fmla="*/ 1 h 112"/>
                  <a:gd name="T20" fmla="*/ 0 w 123"/>
                  <a:gd name="T21" fmla="*/ 0 h 112"/>
                  <a:gd name="T22" fmla="*/ 0 w 123"/>
                  <a:gd name="T23" fmla="*/ 1 h 112"/>
                  <a:gd name="T24" fmla="*/ 0 w 123"/>
                  <a:gd name="T25" fmla="*/ 1 h 112"/>
                  <a:gd name="T26" fmla="*/ 0 w 123"/>
                  <a:gd name="T27" fmla="*/ 1 h 112"/>
                  <a:gd name="T28" fmla="*/ 0 w 123"/>
                  <a:gd name="T29" fmla="*/ 1 h 112"/>
                  <a:gd name="T30" fmla="*/ 0 w 123"/>
                  <a:gd name="T31" fmla="*/ 1 h 112"/>
                  <a:gd name="T32" fmla="*/ 0 w 123"/>
                  <a:gd name="T33" fmla="*/ 1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3" h="112">
                    <a:moveTo>
                      <a:pt x="123" y="67"/>
                    </a:moveTo>
                    <a:lnTo>
                      <a:pt x="111" y="73"/>
                    </a:lnTo>
                    <a:lnTo>
                      <a:pt x="96" y="83"/>
                    </a:lnTo>
                    <a:lnTo>
                      <a:pt x="82" y="112"/>
                    </a:lnTo>
                    <a:lnTo>
                      <a:pt x="51" y="97"/>
                    </a:lnTo>
                    <a:lnTo>
                      <a:pt x="23" y="82"/>
                    </a:lnTo>
                    <a:lnTo>
                      <a:pt x="3" y="62"/>
                    </a:lnTo>
                    <a:lnTo>
                      <a:pt x="3" y="39"/>
                    </a:lnTo>
                    <a:lnTo>
                      <a:pt x="0" y="17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25" y="23"/>
                    </a:lnTo>
                    <a:lnTo>
                      <a:pt x="48" y="39"/>
                    </a:lnTo>
                    <a:lnTo>
                      <a:pt x="73" y="51"/>
                    </a:lnTo>
                    <a:lnTo>
                      <a:pt x="98" y="58"/>
                    </a:lnTo>
                    <a:lnTo>
                      <a:pt x="123" y="67"/>
                    </a:lnTo>
                    <a:close/>
                  </a:path>
                </a:pathLst>
              </a:custGeom>
              <a:solidFill>
                <a:srgbClr val="DCDCDC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42" name="Freeform 99"/>
              <p:cNvSpPr>
                <a:spLocks noChangeAspect="1"/>
              </p:cNvSpPr>
              <p:nvPr/>
            </p:nvSpPr>
            <p:spPr bwMode="auto">
              <a:xfrm>
                <a:off x="2890" y="949"/>
                <a:ext cx="42" cy="154"/>
              </a:xfrm>
              <a:custGeom>
                <a:avLst/>
                <a:gdLst>
                  <a:gd name="T0" fmla="*/ 0 w 100"/>
                  <a:gd name="T1" fmla="*/ 0 h 222"/>
                  <a:gd name="T2" fmla="*/ 0 w 100"/>
                  <a:gd name="T3" fmla="*/ 1 h 222"/>
                  <a:gd name="T4" fmla="*/ 0 w 100"/>
                  <a:gd name="T5" fmla="*/ 1 h 222"/>
                  <a:gd name="T6" fmla="*/ 0 w 100"/>
                  <a:gd name="T7" fmla="*/ 1 h 222"/>
                  <a:gd name="T8" fmla="*/ 0 w 100"/>
                  <a:gd name="T9" fmla="*/ 1 h 222"/>
                  <a:gd name="T10" fmla="*/ 0 w 100"/>
                  <a:gd name="T11" fmla="*/ 1 h 222"/>
                  <a:gd name="T12" fmla="*/ 0 w 100"/>
                  <a:gd name="T13" fmla="*/ 1 h 222"/>
                  <a:gd name="T14" fmla="*/ 0 w 100"/>
                  <a:gd name="T15" fmla="*/ 1 h 222"/>
                  <a:gd name="T16" fmla="*/ 0 w 100"/>
                  <a:gd name="T17" fmla="*/ 1 h 222"/>
                  <a:gd name="T18" fmla="*/ 0 w 100"/>
                  <a:gd name="T19" fmla="*/ 1 h 222"/>
                  <a:gd name="T20" fmla="*/ 0 w 100"/>
                  <a:gd name="T21" fmla="*/ 1 h 222"/>
                  <a:gd name="T22" fmla="*/ 0 w 100"/>
                  <a:gd name="T23" fmla="*/ 1 h 222"/>
                  <a:gd name="T24" fmla="*/ 0 w 100"/>
                  <a:gd name="T25" fmla="*/ 1 h 222"/>
                  <a:gd name="T26" fmla="*/ 0 w 100"/>
                  <a:gd name="T27" fmla="*/ 1 h 222"/>
                  <a:gd name="T28" fmla="*/ 0 w 100"/>
                  <a:gd name="T29" fmla="*/ 1 h 222"/>
                  <a:gd name="T30" fmla="*/ 0 w 100"/>
                  <a:gd name="T31" fmla="*/ 1 h 222"/>
                  <a:gd name="T32" fmla="*/ 0 w 100"/>
                  <a:gd name="T33" fmla="*/ 1 h 222"/>
                  <a:gd name="T34" fmla="*/ 0 w 100"/>
                  <a:gd name="T35" fmla="*/ 1 h 222"/>
                  <a:gd name="T36" fmla="*/ 0 w 100"/>
                  <a:gd name="T37" fmla="*/ 0 h 2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0" h="222">
                    <a:moveTo>
                      <a:pt x="73" y="0"/>
                    </a:moveTo>
                    <a:lnTo>
                      <a:pt x="92" y="15"/>
                    </a:lnTo>
                    <a:lnTo>
                      <a:pt x="100" y="35"/>
                    </a:lnTo>
                    <a:lnTo>
                      <a:pt x="98" y="47"/>
                    </a:lnTo>
                    <a:lnTo>
                      <a:pt x="92" y="56"/>
                    </a:lnTo>
                    <a:lnTo>
                      <a:pt x="91" y="65"/>
                    </a:lnTo>
                    <a:lnTo>
                      <a:pt x="91" y="82"/>
                    </a:lnTo>
                    <a:lnTo>
                      <a:pt x="92" y="113"/>
                    </a:lnTo>
                    <a:lnTo>
                      <a:pt x="69" y="164"/>
                    </a:lnTo>
                    <a:lnTo>
                      <a:pt x="51" y="222"/>
                    </a:lnTo>
                    <a:lnTo>
                      <a:pt x="32" y="187"/>
                    </a:lnTo>
                    <a:lnTo>
                      <a:pt x="9" y="145"/>
                    </a:lnTo>
                    <a:lnTo>
                      <a:pt x="0" y="129"/>
                    </a:lnTo>
                    <a:lnTo>
                      <a:pt x="16" y="89"/>
                    </a:lnTo>
                    <a:lnTo>
                      <a:pt x="38" y="65"/>
                    </a:lnTo>
                    <a:lnTo>
                      <a:pt x="34" y="43"/>
                    </a:lnTo>
                    <a:lnTo>
                      <a:pt x="40" y="24"/>
                    </a:lnTo>
                    <a:lnTo>
                      <a:pt x="50" y="12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 cmpd="sng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43" name="Freeform 100"/>
              <p:cNvSpPr>
                <a:spLocks noChangeAspect="1"/>
              </p:cNvSpPr>
              <p:nvPr/>
            </p:nvSpPr>
            <p:spPr bwMode="auto">
              <a:xfrm>
                <a:off x="2928" y="960"/>
                <a:ext cx="23" cy="66"/>
              </a:xfrm>
              <a:custGeom>
                <a:avLst/>
                <a:gdLst>
                  <a:gd name="T0" fmla="*/ 0 w 53"/>
                  <a:gd name="T1" fmla="*/ 0 h 95"/>
                  <a:gd name="T2" fmla="*/ 0 w 53"/>
                  <a:gd name="T3" fmla="*/ 1 h 95"/>
                  <a:gd name="T4" fmla="*/ 0 w 53"/>
                  <a:gd name="T5" fmla="*/ 1 h 95"/>
                  <a:gd name="T6" fmla="*/ 0 w 53"/>
                  <a:gd name="T7" fmla="*/ 1 h 95"/>
                  <a:gd name="T8" fmla="*/ 0 w 53"/>
                  <a:gd name="T9" fmla="*/ 1 h 95"/>
                  <a:gd name="T10" fmla="*/ 0 w 53"/>
                  <a:gd name="T11" fmla="*/ 1 h 95"/>
                  <a:gd name="T12" fmla="*/ 0 w 53"/>
                  <a:gd name="T13" fmla="*/ 1 h 95"/>
                  <a:gd name="T14" fmla="*/ 0 w 53"/>
                  <a:gd name="T15" fmla="*/ 1 h 95"/>
                  <a:gd name="T16" fmla="*/ 0 w 53"/>
                  <a:gd name="T17" fmla="*/ 1 h 95"/>
                  <a:gd name="T18" fmla="*/ 0 w 53"/>
                  <a:gd name="T19" fmla="*/ 0 h 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" h="95">
                    <a:moveTo>
                      <a:pt x="53" y="0"/>
                    </a:moveTo>
                    <a:lnTo>
                      <a:pt x="35" y="19"/>
                    </a:lnTo>
                    <a:lnTo>
                      <a:pt x="22" y="32"/>
                    </a:lnTo>
                    <a:lnTo>
                      <a:pt x="13" y="32"/>
                    </a:lnTo>
                    <a:lnTo>
                      <a:pt x="0" y="51"/>
                    </a:lnTo>
                    <a:lnTo>
                      <a:pt x="6" y="95"/>
                    </a:lnTo>
                    <a:lnTo>
                      <a:pt x="13" y="76"/>
                    </a:lnTo>
                    <a:lnTo>
                      <a:pt x="29" y="51"/>
                    </a:lnTo>
                    <a:lnTo>
                      <a:pt x="43" y="2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44" name="Freeform 101"/>
              <p:cNvSpPr>
                <a:spLocks noChangeAspect="1"/>
              </p:cNvSpPr>
              <p:nvPr/>
            </p:nvSpPr>
            <p:spPr bwMode="auto">
              <a:xfrm>
                <a:off x="2866" y="949"/>
                <a:ext cx="37" cy="87"/>
              </a:xfrm>
              <a:custGeom>
                <a:avLst/>
                <a:gdLst>
                  <a:gd name="T0" fmla="*/ 0 w 89"/>
                  <a:gd name="T1" fmla="*/ 1 h 125"/>
                  <a:gd name="T2" fmla="*/ 0 w 89"/>
                  <a:gd name="T3" fmla="*/ 1 h 125"/>
                  <a:gd name="T4" fmla="*/ 0 w 89"/>
                  <a:gd name="T5" fmla="*/ 1 h 125"/>
                  <a:gd name="T6" fmla="*/ 0 w 89"/>
                  <a:gd name="T7" fmla="*/ 1 h 125"/>
                  <a:gd name="T8" fmla="*/ 0 w 89"/>
                  <a:gd name="T9" fmla="*/ 1 h 125"/>
                  <a:gd name="T10" fmla="*/ 0 w 89"/>
                  <a:gd name="T11" fmla="*/ 1 h 125"/>
                  <a:gd name="T12" fmla="*/ 0 w 89"/>
                  <a:gd name="T13" fmla="*/ 1 h 125"/>
                  <a:gd name="T14" fmla="*/ 0 w 89"/>
                  <a:gd name="T15" fmla="*/ 1 h 125"/>
                  <a:gd name="T16" fmla="*/ 0 w 89"/>
                  <a:gd name="T17" fmla="*/ 1 h 125"/>
                  <a:gd name="T18" fmla="*/ 0 w 89"/>
                  <a:gd name="T19" fmla="*/ 0 h 125"/>
                  <a:gd name="T20" fmla="*/ 0 w 89"/>
                  <a:gd name="T21" fmla="*/ 1 h 125"/>
                  <a:gd name="T22" fmla="*/ 0 w 89"/>
                  <a:gd name="T23" fmla="*/ 1 h 125"/>
                  <a:gd name="T24" fmla="*/ 0 w 89"/>
                  <a:gd name="T25" fmla="*/ 1 h 1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9" h="125">
                    <a:moveTo>
                      <a:pt x="80" y="49"/>
                    </a:moveTo>
                    <a:lnTo>
                      <a:pt x="89" y="62"/>
                    </a:lnTo>
                    <a:lnTo>
                      <a:pt x="74" y="79"/>
                    </a:lnTo>
                    <a:lnTo>
                      <a:pt x="67" y="95"/>
                    </a:lnTo>
                    <a:lnTo>
                      <a:pt x="55" y="125"/>
                    </a:lnTo>
                    <a:lnTo>
                      <a:pt x="38" y="88"/>
                    </a:lnTo>
                    <a:lnTo>
                      <a:pt x="25" y="60"/>
                    </a:lnTo>
                    <a:lnTo>
                      <a:pt x="13" y="35"/>
                    </a:lnTo>
                    <a:lnTo>
                      <a:pt x="4" y="15"/>
                    </a:lnTo>
                    <a:lnTo>
                      <a:pt x="0" y="0"/>
                    </a:lnTo>
                    <a:lnTo>
                      <a:pt x="13" y="14"/>
                    </a:lnTo>
                    <a:lnTo>
                      <a:pt x="39" y="25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45" name="Freeform 102"/>
              <p:cNvSpPr>
                <a:spLocks noChangeAspect="1"/>
              </p:cNvSpPr>
              <p:nvPr/>
            </p:nvSpPr>
            <p:spPr bwMode="auto">
              <a:xfrm>
                <a:off x="2870" y="863"/>
                <a:ext cx="70" cy="79"/>
              </a:xfrm>
              <a:custGeom>
                <a:avLst/>
                <a:gdLst>
                  <a:gd name="T0" fmla="*/ 0 w 166"/>
                  <a:gd name="T1" fmla="*/ 1 h 112"/>
                  <a:gd name="T2" fmla="*/ 0 w 166"/>
                  <a:gd name="T3" fmla="*/ 1 h 112"/>
                  <a:gd name="T4" fmla="*/ 0 w 166"/>
                  <a:gd name="T5" fmla="*/ 1 h 112"/>
                  <a:gd name="T6" fmla="*/ 0 w 166"/>
                  <a:gd name="T7" fmla="*/ 1 h 112"/>
                  <a:gd name="T8" fmla="*/ 0 w 166"/>
                  <a:gd name="T9" fmla="*/ 1 h 112"/>
                  <a:gd name="T10" fmla="*/ 0 w 166"/>
                  <a:gd name="T11" fmla="*/ 1 h 112"/>
                  <a:gd name="T12" fmla="*/ 0 w 166"/>
                  <a:gd name="T13" fmla="*/ 1 h 112"/>
                  <a:gd name="T14" fmla="*/ 0 w 166"/>
                  <a:gd name="T15" fmla="*/ 1 h 112"/>
                  <a:gd name="T16" fmla="*/ 0 w 166"/>
                  <a:gd name="T17" fmla="*/ 1 h 112"/>
                  <a:gd name="T18" fmla="*/ 0 w 166"/>
                  <a:gd name="T19" fmla="*/ 1 h 112"/>
                  <a:gd name="T20" fmla="*/ 0 w 166"/>
                  <a:gd name="T21" fmla="*/ 1 h 112"/>
                  <a:gd name="T22" fmla="*/ 0 w 166"/>
                  <a:gd name="T23" fmla="*/ 1 h 112"/>
                  <a:gd name="T24" fmla="*/ 0 w 166"/>
                  <a:gd name="T25" fmla="*/ 1 h 112"/>
                  <a:gd name="T26" fmla="*/ 0 w 166"/>
                  <a:gd name="T27" fmla="*/ 1 h 112"/>
                  <a:gd name="T28" fmla="*/ 0 w 166"/>
                  <a:gd name="T29" fmla="*/ 0 h 112"/>
                  <a:gd name="T30" fmla="*/ 0 w 166"/>
                  <a:gd name="T31" fmla="*/ 1 h 1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66" h="112">
                    <a:moveTo>
                      <a:pt x="166" y="79"/>
                    </a:moveTo>
                    <a:lnTo>
                      <a:pt x="159" y="99"/>
                    </a:lnTo>
                    <a:lnTo>
                      <a:pt x="145" y="106"/>
                    </a:lnTo>
                    <a:lnTo>
                      <a:pt x="131" y="112"/>
                    </a:lnTo>
                    <a:lnTo>
                      <a:pt x="104" y="112"/>
                    </a:lnTo>
                    <a:lnTo>
                      <a:pt x="85" y="106"/>
                    </a:lnTo>
                    <a:lnTo>
                      <a:pt x="60" y="96"/>
                    </a:lnTo>
                    <a:lnTo>
                      <a:pt x="44" y="89"/>
                    </a:lnTo>
                    <a:lnTo>
                      <a:pt x="28" y="79"/>
                    </a:lnTo>
                    <a:lnTo>
                      <a:pt x="12" y="71"/>
                    </a:lnTo>
                    <a:lnTo>
                      <a:pt x="0" y="55"/>
                    </a:lnTo>
                    <a:lnTo>
                      <a:pt x="4" y="45"/>
                    </a:lnTo>
                    <a:lnTo>
                      <a:pt x="4" y="32"/>
                    </a:lnTo>
                    <a:lnTo>
                      <a:pt x="4" y="19"/>
                    </a:lnTo>
                    <a:lnTo>
                      <a:pt x="4" y="0"/>
                    </a:lnTo>
                    <a:lnTo>
                      <a:pt x="166" y="79"/>
                    </a:lnTo>
                    <a:close/>
                  </a:path>
                </a:pathLst>
              </a:custGeom>
              <a:solidFill>
                <a:srgbClr val="FFC17D"/>
              </a:solidFill>
              <a:ln w="1588">
                <a:solidFill>
                  <a:srgbClr val="4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46" name="Freeform 103"/>
              <p:cNvSpPr>
                <a:spLocks noChangeAspect="1"/>
              </p:cNvSpPr>
              <p:nvPr/>
            </p:nvSpPr>
            <p:spPr bwMode="auto">
              <a:xfrm>
                <a:off x="2852" y="709"/>
                <a:ext cx="130" cy="148"/>
              </a:xfrm>
              <a:custGeom>
                <a:avLst/>
                <a:gdLst>
                  <a:gd name="T0" fmla="*/ 0 w 308"/>
                  <a:gd name="T1" fmla="*/ 0 h 212"/>
                  <a:gd name="T2" fmla="*/ 0 w 308"/>
                  <a:gd name="T3" fmla="*/ 1 h 212"/>
                  <a:gd name="T4" fmla="*/ 0 w 308"/>
                  <a:gd name="T5" fmla="*/ 1 h 212"/>
                  <a:gd name="T6" fmla="*/ 0 w 308"/>
                  <a:gd name="T7" fmla="*/ 1 h 212"/>
                  <a:gd name="T8" fmla="*/ 0 w 308"/>
                  <a:gd name="T9" fmla="*/ 1 h 212"/>
                  <a:gd name="T10" fmla="*/ 0 w 308"/>
                  <a:gd name="T11" fmla="*/ 1 h 212"/>
                  <a:gd name="T12" fmla="*/ 0 w 308"/>
                  <a:gd name="T13" fmla="*/ 1 h 212"/>
                  <a:gd name="T14" fmla="*/ 0 w 308"/>
                  <a:gd name="T15" fmla="*/ 1 h 212"/>
                  <a:gd name="T16" fmla="*/ 0 w 308"/>
                  <a:gd name="T17" fmla="*/ 1 h 212"/>
                  <a:gd name="T18" fmla="*/ 0 w 308"/>
                  <a:gd name="T19" fmla="*/ 1 h 212"/>
                  <a:gd name="T20" fmla="*/ 0 w 308"/>
                  <a:gd name="T21" fmla="*/ 1 h 212"/>
                  <a:gd name="T22" fmla="*/ 0 w 308"/>
                  <a:gd name="T23" fmla="*/ 1 h 212"/>
                  <a:gd name="T24" fmla="*/ 0 w 308"/>
                  <a:gd name="T25" fmla="*/ 1 h 212"/>
                  <a:gd name="T26" fmla="*/ 0 w 308"/>
                  <a:gd name="T27" fmla="*/ 1 h 212"/>
                  <a:gd name="T28" fmla="*/ 0 w 308"/>
                  <a:gd name="T29" fmla="*/ 1 h 212"/>
                  <a:gd name="T30" fmla="*/ 0 w 308"/>
                  <a:gd name="T31" fmla="*/ 1 h 212"/>
                  <a:gd name="T32" fmla="*/ 0 w 308"/>
                  <a:gd name="T33" fmla="*/ 1 h 212"/>
                  <a:gd name="T34" fmla="*/ 0 w 308"/>
                  <a:gd name="T35" fmla="*/ 1 h 212"/>
                  <a:gd name="T36" fmla="*/ 0 w 308"/>
                  <a:gd name="T37" fmla="*/ 1 h 212"/>
                  <a:gd name="T38" fmla="*/ 0 w 308"/>
                  <a:gd name="T39" fmla="*/ 0 h 212"/>
                  <a:gd name="T40" fmla="*/ 0 w 308"/>
                  <a:gd name="T41" fmla="*/ 0 h 2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8" h="212">
                    <a:moveTo>
                      <a:pt x="205" y="0"/>
                    </a:moveTo>
                    <a:lnTo>
                      <a:pt x="244" y="17"/>
                    </a:lnTo>
                    <a:lnTo>
                      <a:pt x="259" y="38"/>
                    </a:lnTo>
                    <a:lnTo>
                      <a:pt x="292" y="52"/>
                    </a:lnTo>
                    <a:lnTo>
                      <a:pt x="302" y="66"/>
                    </a:lnTo>
                    <a:lnTo>
                      <a:pt x="308" y="99"/>
                    </a:lnTo>
                    <a:lnTo>
                      <a:pt x="305" y="121"/>
                    </a:lnTo>
                    <a:lnTo>
                      <a:pt x="302" y="142"/>
                    </a:lnTo>
                    <a:lnTo>
                      <a:pt x="285" y="155"/>
                    </a:lnTo>
                    <a:lnTo>
                      <a:pt x="29" y="212"/>
                    </a:lnTo>
                    <a:lnTo>
                      <a:pt x="25" y="181"/>
                    </a:lnTo>
                    <a:lnTo>
                      <a:pt x="13" y="157"/>
                    </a:lnTo>
                    <a:lnTo>
                      <a:pt x="0" y="131"/>
                    </a:lnTo>
                    <a:lnTo>
                      <a:pt x="0" y="102"/>
                    </a:lnTo>
                    <a:lnTo>
                      <a:pt x="8" y="76"/>
                    </a:lnTo>
                    <a:lnTo>
                      <a:pt x="19" y="52"/>
                    </a:lnTo>
                    <a:lnTo>
                      <a:pt x="35" y="31"/>
                    </a:lnTo>
                    <a:lnTo>
                      <a:pt x="64" y="16"/>
                    </a:lnTo>
                    <a:lnTo>
                      <a:pt x="94" y="1"/>
                    </a:lnTo>
                    <a:lnTo>
                      <a:pt x="154" y="0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404000"/>
              </a:solidFill>
              <a:ln w="1588">
                <a:solidFill>
                  <a:srgbClr val="4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47" name="Freeform 104"/>
              <p:cNvSpPr>
                <a:spLocks noChangeAspect="1"/>
              </p:cNvSpPr>
              <p:nvPr/>
            </p:nvSpPr>
            <p:spPr bwMode="auto">
              <a:xfrm>
                <a:off x="2862" y="768"/>
                <a:ext cx="112" cy="160"/>
              </a:xfrm>
              <a:custGeom>
                <a:avLst/>
                <a:gdLst>
                  <a:gd name="T0" fmla="*/ 0 w 267"/>
                  <a:gd name="T1" fmla="*/ 1 h 232"/>
                  <a:gd name="T2" fmla="*/ 0 w 267"/>
                  <a:gd name="T3" fmla="*/ 1 h 232"/>
                  <a:gd name="T4" fmla="*/ 0 w 267"/>
                  <a:gd name="T5" fmla="*/ 1 h 232"/>
                  <a:gd name="T6" fmla="*/ 0 w 267"/>
                  <a:gd name="T7" fmla="*/ 1 h 232"/>
                  <a:gd name="T8" fmla="*/ 0 w 267"/>
                  <a:gd name="T9" fmla="*/ 1 h 232"/>
                  <a:gd name="T10" fmla="*/ 0 w 267"/>
                  <a:gd name="T11" fmla="*/ 1 h 232"/>
                  <a:gd name="T12" fmla="*/ 0 w 267"/>
                  <a:gd name="T13" fmla="*/ 1 h 232"/>
                  <a:gd name="T14" fmla="*/ 0 w 267"/>
                  <a:gd name="T15" fmla="*/ 1 h 232"/>
                  <a:gd name="T16" fmla="*/ 0 w 267"/>
                  <a:gd name="T17" fmla="*/ 1 h 232"/>
                  <a:gd name="T18" fmla="*/ 0 w 267"/>
                  <a:gd name="T19" fmla="*/ 1 h 232"/>
                  <a:gd name="T20" fmla="*/ 0 w 267"/>
                  <a:gd name="T21" fmla="*/ 1 h 232"/>
                  <a:gd name="T22" fmla="*/ 0 w 267"/>
                  <a:gd name="T23" fmla="*/ 1 h 232"/>
                  <a:gd name="T24" fmla="*/ 0 w 267"/>
                  <a:gd name="T25" fmla="*/ 1 h 232"/>
                  <a:gd name="T26" fmla="*/ 0 w 267"/>
                  <a:gd name="T27" fmla="*/ 1 h 232"/>
                  <a:gd name="T28" fmla="*/ 0 w 267"/>
                  <a:gd name="T29" fmla="*/ 1 h 232"/>
                  <a:gd name="T30" fmla="*/ 0 w 267"/>
                  <a:gd name="T31" fmla="*/ 1 h 232"/>
                  <a:gd name="T32" fmla="*/ 0 w 267"/>
                  <a:gd name="T33" fmla="*/ 1 h 232"/>
                  <a:gd name="T34" fmla="*/ 0 w 267"/>
                  <a:gd name="T35" fmla="*/ 1 h 232"/>
                  <a:gd name="T36" fmla="*/ 0 w 267"/>
                  <a:gd name="T37" fmla="*/ 1 h 232"/>
                  <a:gd name="T38" fmla="*/ 0 w 267"/>
                  <a:gd name="T39" fmla="*/ 1 h 232"/>
                  <a:gd name="T40" fmla="*/ 0 w 267"/>
                  <a:gd name="T41" fmla="*/ 1 h 232"/>
                  <a:gd name="T42" fmla="*/ 0 w 267"/>
                  <a:gd name="T43" fmla="*/ 1 h 232"/>
                  <a:gd name="T44" fmla="*/ 0 w 267"/>
                  <a:gd name="T45" fmla="*/ 1 h 232"/>
                  <a:gd name="T46" fmla="*/ 0 w 267"/>
                  <a:gd name="T47" fmla="*/ 1 h 232"/>
                  <a:gd name="T48" fmla="*/ 0 w 267"/>
                  <a:gd name="T49" fmla="*/ 1 h 232"/>
                  <a:gd name="T50" fmla="*/ 0 w 267"/>
                  <a:gd name="T51" fmla="*/ 1 h 232"/>
                  <a:gd name="T52" fmla="*/ 0 w 267"/>
                  <a:gd name="T53" fmla="*/ 1 h 232"/>
                  <a:gd name="T54" fmla="*/ 0 w 267"/>
                  <a:gd name="T55" fmla="*/ 1 h 232"/>
                  <a:gd name="T56" fmla="*/ 0 w 267"/>
                  <a:gd name="T57" fmla="*/ 1 h 232"/>
                  <a:gd name="T58" fmla="*/ 0 w 267"/>
                  <a:gd name="T59" fmla="*/ 1 h 232"/>
                  <a:gd name="T60" fmla="*/ 0 w 267"/>
                  <a:gd name="T61" fmla="*/ 1 h 232"/>
                  <a:gd name="T62" fmla="*/ 0 w 267"/>
                  <a:gd name="T63" fmla="*/ 1 h 232"/>
                  <a:gd name="T64" fmla="*/ 0 w 267"/>
                  <a:gd name="T65" fmla="*/ 1 h 232"/>
                  <a:gd name="T66" fmla="*/ 0 w 267"/>
                  <a:gd name="T67" fmla="*/ 1 h 232"/>
                  <a:gd name="T68" fmla="*/ 0 w 267"/>
                  <a:gd name="T69" fmla="*/ 1 h 232"/>
                  <a:gd name="T70" fmla="*/ 0 w 267"/>
                  <a:gd name="T71" fmla="*/ 1 h 232"/>
                  <a:gd name="T72" fmla="*/ 0 w 267"/>
                  <a:gd name="T73" fmla="*/ 0 h 232"/>
                  <a:gd name="T74" fmla="*/ 0 w 267"/>
                  <a:gd name="T75" fmla="*/ 1 h 232"/>
                  <a:gd name="T76" fmla="*/ 0 w 267"/>
                  <a:gd name="T77" fmla="*/ 1 h 232"/>
                  <a:gd name="T78" fmla="*/ 0 w 267"/>
                  <a:gd name="T79" fmla="*/ 1 h 232"/>
                  <a:gd name="T80" fmla="*/ 0 w 267"/>
                  <a:gd name="T81" fmla="*/ 1 h 232"/>
                  <a:gd name="T82" fmla="*/ 0 w 267"/>
                  <a:gd name="T83" fmla="*/ 1 h 2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67" h="232">
                    <a:moveTo>
                      <a:pt x="267" y="72"/>
                    </a:moveTo>
                    <a:lnTo>
                      <a:pt x="257" y="82"/>
                    </a:lnTo>
                    <a:lnTo>
                      <a:pt x="257" y="95"/>
                    </a:lnTo>
                    <a:lnTo>
                      <a:pt x="253" y="107"/>
                    </a:lnTo>
                    <a:lnTo>
                      <a:pt x="247" y="129"/>
                    </a:lnTo>
                    <a:lnTo>
                      <a:pt x="236" y="150"/>
                    </a:lnTo>
                    <a:lnTo>
                      <a:pt x="228" y="171"/>
                    </a:lnTo>
                    <a:lnTo>
                      <a:pt x="221" y="194"/>
                    </a:lnTo>
                    <a:lnTo>
                      <a:pt x="212" y="210"/>
                    </a:lnTo>
                    <a:lnTo>
                      <a:pt x="199" y="218"/>
                    </a:lnTo>
                    <a:lnTo>
                      <a:pt x="187" y="228"/>
                    </a:lnTo>
                    <a:lnTo>
                      <a:pt x="170" y="232"/>
                    </a:lnTo>
                    <a:lnTo>
                      <a:pt x="148" y="228"/>
                    </a:lnTo>
                    <a:lnTo>
                      <a:pt x="123" y="220"/>
                    </a:lnTo>
                    <a:lnTo>
                      <a:pt x="106" y="218"/>
                    </a:lnTo>
                    <a:lnTo>
                      <a:pt x="85" y="209"/>
                    </a:lnTo>
                    <a:lnTo>
                      <a:pt x="72" y="200"/>
                    </a:lnTo>
                    <a:lnTo>
                      <a:pt x="59" y="191"/>
                    </a:lnTo>
                    <a:lnTo>
                      <a:pt x="47" y="180"/>
                    </a:lnTo>
                    <a:lnTo>
                      <a:pt x="30" y="164"/>
                    </a:lnTo>
                    <a:lnTo>
                      <a:pt x="20" y="149"/>
                    </a:lnTo>
                    <a:lnTo>
                      <a:pt x="18" y="123"/>
                    </a:lnTo>
                    <a:lnTo>
                      <a:pt x="18" y="107"/>
                    </a:lnTo>
                    <a:lnTo>
                      <a:pt x="11" y="98"/>
                    </a:lnTo>
                    <a:lnTo>
                      <a:pt x="2" y="88"/>
                    </a:lnTo>
                    <a:lnTo>
                      <a:pt x="0" y="72"/>
                    </a:lnTo>
                    <a:lnTo>
                      <a:pt x="2" y="54"/>
                    </a:lnTo>
                    <a:lnTo>
                      <a:pt x="12" y="44"/>
                    </a:lnTo>
                    <a:lnTo>
                      <a:pt x="27" y="41"/>
                    </a:lnTo>
                    <a:lnTo>
                      <a:pt x="37" y="48"/>
                    </a:lnTo>
                    <a:lnTo>
                      <a:pt x="43" y="64"/>
                    </a:lnTo>
                    <a:lnTo>
                      <a:pt x="50" y="41"/>
                    </a:lnTo>
                    <a:lnTo>
                      <a:pt x="66" y="39"/>
                    </a:lnTo>
                    <a:lnTo>
                      <a:pt x="78" y="38"/>
                    </a:lnTo>
                    <a:lnTo>
                      <a:pt x="123" y="29"/>
                    </a:lnTo>
                    <a:lnTo>
                      <a:pt x="164" y="12"/>
                    </a:lnTo>
                    <a:lnTo>
                      <a:pt x="199" y="0"/>
                    </a:lnTo>
                    <a:lnTo>
                      <a:pt x="236" y="3"/>
                    </a:lnTo>
                    <a:lnTo>
                      <a:pt x="257" y="10"/>
                    </a:lnTo>
                    <a:lnTo>
                      <a:pt x="262" y="41"/>
                    </a:lnTo>
                    <a:lnTo>
                      <a:pt x="267" y="59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FFC17D"/>
              </a:solidFill>
              <a:ln w="1588">
                <a:solidFill>
                  <a:srgbClr val="4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48" name="Freeform 105"/>
              <p:cNvSpPr>
                <a:spLocks noChangeAspect="1"/>
              </p:cNvSpPr>
              <p:nvPr/>
            </p:nvSpPr>
            <p:spPr bwMode="auto">
              <a:xfrm>
                <a:off x="2919" y="888"/>
                <a:ext cx="35" cy="9"/>
              </a:xfrm>
              <a:custGeom>
                <a:avLst/>
                <a:gdLst>
                  <a:gd name="T0" fmla="*/ 0 w 83"/>
                  <a:gd name="T1" fmla="*/ 2 h 12"/>
                  <a:gd name="T2" fmla="*/ 0 w 83"/>
                  <a:gd name="T3" fmla="*/ 2 h 12"/>
                  <a:gd name="T4" fmla="*/ 0 w 83"/>
                  <a:gd name="T5" fmla="*/ 2 h 12"/>
                  <a:gd name="T6" fmla="*/ 0 w 83"/>
                  <a:gd name="T7" fmla="*/ 2 h 12"/>
                  <a:gd name="T8" fmla="*/ 0 w 83"/>
                  <a:gd name="T9" fmla="*/ 2 h 12"/>
                  <a:gd name="T10" fmla="*/ 0 w 83"/>
                  <a:gd name="T11" fmla="*/ 2 h 12"/>
                  <a:gd name="T12" fmla="*/ 0 w 83"/>
                  <a:gd name="T13" fmla="*/ 0 h 12"/>
                  <a:gd name="T14" fmla="*/ 0 w 83"/>
                  <a:gd name="T15" fmla="*/ 2 h 12"/>
                  <a:gd name="T16" fmla="*/ 0 w 83"/>
                  <a:gd name="T17" fmla="*/ 2 h 12"/>
                  <a:gd name="T18" fmla="*/ 0 w 83"/>
                  <a:gd name="T19" fmla="*/ 2 h 12"/>
                  <a:gd name="T20" fmla="*/ 0 w 83"/>
                  <a:gd name="T21" fmla="*/ 2 h 12"/>
                  <a:gd name="T22" fmla="*/ 0 w 83"/>
                  <a:gd name="T23" fmla="*/ 2 h 12"/>
                  <a:gd name="T24" fmla="*/ 0 w 83"/>
                  <a:gd name="T25" fmla="*/ 2 h 12"/>
                  <a:gd name="T26" fmla="*/ 0 w 83"/>
                  <a:gd name="T27" fmla="*/ 2 h 12"/>
                  <a:gd name="T28" fmla="*/ 0 w 83"/>
                  <a:gd name="T29" fmla="*/ 2 h 12"/>
                  <a:gd name="T30" fmla="*/ 0 w 83"/>
                  <a:gd name="T31" fmla="*/ 2 h 12"/>
                  <a:gd name="T32" fmla="*/ 0 w 83"/>
                  <a:gd name="T33" fmla="*/ 2 h 12"/>
                  <a:gd name="T34" fmla="*/ 0 w 83"/>
                  <a:gd name="T35" fmla="*/ 2 h 12"/>
                  <a:gd name="T36" fmla="*/ 0 w 83"/>
                  <a:gd name="T37" fmla="*/ 2 h 12"/>
                  <a:gd name="T38" fmla="*/ 0 w 83"/>
                  <a:gd name="T39" fmla="*/ 2 h 12"/>
                  <a:gd name="T40" fmla="*/ 0 w 83"/>
                  <a:gd name="T41" fmla="*/ 2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3" h="12">
                    <a:moveTo>
                      <a:pt x="82" y="12"/>
                    </a:moveTo>
                    <a:lnTo>
                      <a:pt x="83" y="9"/>
                    </a:lnTo>
                    <a:lnTo>
                      <a:pt x="83" y="5"/>
                    </a:lnTo>
                    <a:lnTo>
                      <a:pt x="77" y="5"/>
                    </a:lnTo>
                    <a:lnTo>
                      <a:pt x="66" y="2"/>
                    </a:lnTo>
                    <a:lnTo>
                      <a:pt x="57" y="5"/>
                    </a:lnTo>
                    <a:lnTo>
                      <a:pt x="48" y="0"/>
                    </a:lnTo>
                    <a:lnTo>
                      <a:pt x="23" y="5"/>
                    </a:lnTo>
                    <a:lnTo>
                      <a:pt x="13" y="5"/>
                    </a:lnTo>
                    <a:lnTo>
                      <a:pt x="7" y="5"/>
                    </a:lnTo>
                    <a:lnTo>
                      <a:pt x="4" y="2"/>
                    </a:lnTo>
                    <a:lnTo>
                      <a:pt x="4" y="9"/>
                    </a:lnTo>
                    <a:lnTo>
                      <a:pt x="0" y="12"/>
                    </a:lnTo>
                    <a:lnTo>
                      <a:pt x="10" y="6"/>
                    </a:lnTo>
                    <a:lnTo>
                      <a:pt x="23" y="5"/>
                    </a:lnTo>
                    <a:lnTo>
                      <a:pt x="47" y="5"/>
                    </a:lnTo>
                    <a:lnTo>
                      <a:pt x="57" y="9"/>
                    </a:lnTo>
                    <a:lnTo>
                      <a:pt x="64" y="5"/>
                    </a:lnTo>
                    <a:lnTo>
                      <a:pt x="74" y="6"/>
                    </a:lnTo>
                    <a:lnTo>
                      <a:pt x="77" y="9"/>
                    </a:lnTo>
                    <a:lnTo>
                      <a:pt x="82" y="12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49" name="Freeform 106"/>
              <p:cNvSpPr>
                <a:spLocks noChangeAspect="1"/>
              </p:cNvSpPr>
              <p:nvPr/>
            </p:nvSpPr>
            <p:spPr bwMode="auto">
              <a:xfrm>
                <a:off x="2930" y="901"/>
                <a:ext cx="18" cy="3"/>
              </a:xfrm>
              <a:custGeom>
                <a:avLst/>
                <a:gdLst>
                  <a:gd name="T0" fmla="*/ 0 w 41"/>
                  <a:gd name="T1" fmla="*/ 1 h 4"/>
                  <a:gd name="T2" fmla="*/ 0 w 41"/>
                  <a:gd name="T3" fmla="*/ 1 h 4"/>
                  <a:gd name="T4" fmla="*/ 0 w 41"/>
                  <a:gd name="T5" fmla="*/ 1 h 4"/>
                  <a:gd name="T6" fmla="*/ 0 w 41"/>
                  <a:gd name="T7" fmla="*/ 0 h 4"/>
                  <a:gd name="T8" fmla="*/ 0 w 41"/>
                  <a:gd name="T9" fmla="*/ 2 h 4"/>
                  <a:gd name="T10" fmla="*/ 0 w 41"/>
                  <a:gd name="T11" fmla="*/ 2 h 4"/>
                  <a:gd name="T12" fmla="*/ 0 w 41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41" y="1"/>
                    </a:moveTo>
                    <a:lnTo>
                      <a:pt x="31" y="1"/>
                    </a:lnTo>
                    <a:lnTo>
                      <a:pt x="24" y="1"/>
                    </a:lnTo>
                    <a:lnTo>
                      <a:pt x="0" y="0"/>
                    </a:lnTo>
                    <a:lnTo>
                      <a:pt x="18" y="4"/>
                    </a:lnTo>
                    <a:lnTo>
                      <a:pt x="31" y="4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50" name="Freeform 107"/>
              <p:cNvSpPr>
                <a:spLocks noChangeAspect="1"/>
              </p:cNvSpPr>
              <p:nvPr/>
            </p:nvSpPr>
            <p:spPr bwMode="auto">
              <a:xfrm>
                <a:off x="2931" y="919"/>
                <a:ext cx="9" cy="5"/>
              </a:xfrm>
              <a:custGeom>
                <a:avLst/>
                <a:gdLst>
                  <a:gd name="T0" fmla="*/ 0 w 23"/>
                  <a:gd name="T1" fmla="*/ 0 h 8"/>
                  <a:gd name="T2" fmla="*/ 0 w 23"/>
                  <a:gd name="T3" fmla="*/ 0 h 8"/>
                  <a:gd name="T4" fmla="*/ 0 w 23"/>
                  <a:gd name="T5" fmla="*/ 1 h 8"/>
                  <a:gd name="T6" fmla="*/ 0 w 23"/>
                  <a:gd name="T7" fmla="*/ 1 h 8"/>
                  <a:gd name="T8" fmla="*/ 0 w 23"/>
                  <a:gd name="T9" fmla="*/ 0 h 8"/>
                  <a:gd name="T10" fmla="*/ 0 w 23"/>
                  <a:gd name="T11" fmla="*/ 0 h 8"/>
                  <a:gd name="T12" fmla="*/ 0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23" y="0"/>
                    </a:moveTo>
                    <a:lnTo>
                      <a:pt x="16" y="0"/>
                    </a:lnTo>
                    <a:lnTo>
                      <a:pt x="12" y="8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51" name="Freeform 108"/>
              <p:cNvSpPr>
                <a:spLocks noChangeAspect="1"/>
              </p:cNvSpPr>
              <p:nvPr/>
            </p:nvSpPr>
            <p:spPr bwMode="auto">
              <a:xfrm>
                <a:off x="2870" y="813"/>
                <a:ext cx="5" cy="15"/>
              </a:xfrm>
              <a:custGeom>
                <a:avLst/>
                <a:gdLst>
                  <a:gd name="T0" fmla="*/ 0 w 13"/>
                  <a:gd name="T1" fmla="*/ 0 h 23"/>
                  <a:gd name="T2" fmla="*/ 0 w 13"/>
                  <a:gd name="T3" fmla="*/ 1 h 23"/>
                  <a:gd name="T4" fmla="*/ 0 w 13"/>
                  <a:gd name="T5" fmla="*/ 1 h 23"/>
                  <a:gd name="T6" fmla="*/ 0 w 13"/>
                  <a:gd name="T7" fmla="*/ 1 h 23"/>
                  <a:gd name="T8" fmla="*/ 0 w 13"/>
                  <a:gd name="T9" fmla="*/ 1 h 23"/>
                  <a:gd name="T10" fmla="*/ 0 w 13"/>
                  <a:gd name="T11" fmla="*/ 1 h 23"/>
                  <a:gd name="T12" fmla="*/ 0 w 13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23">
                    <a:moveTo>
                      <a:pt x="5" y="0"/>
                    </a:moveTo>
                    <a:lnTo>
                      <a:pt x="13" y="4"/>
                    </a:lnTo>
                    <a:lnTo>
                      <a:pt x="5" y="8"/>
                    </a:lnTo>
                    <a:lnTo>
                      <a:pt x="5" y="16"/>
                    </a:lnTo>
                    <a:lnTo>
                      <a:pt x="5" y="23"/>
                    </a:lnTo>
                    <a:lnTo>
                      <a:pt x="0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52" name="Freeform 109"/>
              <p:cNvSpPr>
                <a:spLocks noChangeAspect="1"/>
              </p:cNvSpPr>
              <p:nvPr/>
            </p:nvSpPr>
            <p:spPr bwMode="auto">
              <a:xfrm>
                <a:off x="2866" y="802"/>
                <a:ext cx="8" cy="28"/>
              </a:xfrm>
              <a:custGeom>
                <a:avLst/>
                <a:gdLst>
                  <a:gd name="T0" fmla="*/ 0 w 19"/>
                  <a:gd name="T1" fmla="*/ 1 h 41"/>
                  <a:gd name="T2" fmla="*/ 0 w 19"/>
                  <a:gd name="T3" fmla="*/ 1 h 41"/>
                  <a:gd name="T4" fmla="*/ 0 w 19"/>
                  <a:gd name="T5" fmla="*/ 1 h 41"/>
                  <a:gd name="T6" fmla="*/ 0 w 19"/>
                  <a:gd name="T7" fmla="*/ 0 h 41"/>
                  <a:gd name="T8" fmla="*/ 0 w 19"/>
                  <a:gd name="T9" fmla="*/ 1 h 41"/>
                  <a:gd name="T10" fmla="*/ 0 w 19"/>
                  <a:gd name="T11" fmla="*/ 1 h 41"/>
                  <a:gd name="T12" fmla="*/ 0 w 19"/>
                  <a:gd name="T13" fmla="*/ 1 h 41"/>
                  <a:gd name="T14" fmla="*/ 0 w 19"/>
                  <a:gd name="T15" fmla="*/ 1 h 41"/>
                  <a:gd name="T16" fmla="*/ 0 w 19"/>
                  <a:gd name="T17" fmla="*/ 1 h 41"/>
                  <a:gd name="T18" fmla="*/ 0 w 19"/>
                  <a:gd name="T19" fmla="*/ 1 h 41"/>
                  <a:gd name="T20" fmla="*/ 0 w 19"/>
                  <a:gd name="T21" fmla="*/ 1 h 41"/>
                  <a:gd name="T22" fmla="*/ 0 w 19"/>
                  <a:gd name="T23" fmla="*/ 1 h 41"/>
                  <a:gd name="T24" fmla="*/ 0 w 19"/>
                  <a:gd name="T25" fmla="*/ 1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" h="41">
                    <a:moveTo>
                      <a:pt x="18" y="15"/>
                    </a:moveTo>
                    <a:lnTo>
                      <a:pt x="19" y="8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2" y="6"/>
                    </a:lnTo>
                    <a:lnTo>
                      <a:pt x="0" y="18"/>
                    </a:lnTo>
                    <a:lnTo>
                      <a:pt x="0" y="35"/>
                    </a:lnTo>
                    <a:lnTo>
                      <a:pt x="9" y="41"/>
                    </a:lnTo>
                    <a:lnTo>
                      <a:pt x="3" y="31"/>
                    </a:lnTo>
                    <a:lnTo>
                      <a:pt x="3" y="15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53" name="Freeform 110"/>
              <p:cNvSpPr>
                <a:spLocks noChangeAspect="1"/>
              </p:cNvSpPr>
              <p:nvPr/>
            </p:nvSpPr>
            <p:spPr bwMode="auto">
              <a:xfrm>
                <a:off x="2869" y="840"/>
                <a:ext cx="6" cy="10"/>
              </a:xfrm>
              <a:custGeom>
                <a:avLst/>
                <a:gdLst>
                  <a:gd name="T0" fmla="*/ 0 w 15"/>
                  <a:gd name="T1" fmla="*/ 1 h 15"/>
                  <a:gd name="T2" fmla="*/ 0 w 15"/>
                  <a:gd name="T3" fmla="*/ 0 h 15"/>
                  <a:gd name="T4" fmla="*/ 0 w 15"/>
                  <a:gd name="T5" fmla="*/ 1 h 15"/>
                  <a:gd name="T6" fmla="*/ 0 w 15"/>
                  <a:gd name="T7" fmla="*/ 1 h 15"/>
                  <a:gd name="T8" fmla="*/ 0 w 15"/>
                  <a:gd name="T9" fmla="*/ 1 h 15"/>
                  <a:gd name="T10" fmla="*/ 0 w 15"/>
                  <a:gd name="T11" fmla="*/ 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5">
                    <a:moveTo>
                      <a:pt x="0" y="9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15" y="6"/>
                    </a:lnTo>
                    <a:lnTo>
                      <a:pt x="0" y="1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54" name="Freeform 111"/>
              <p:cNvSpPr>
                <a:spLocks noChangeAspect="1"/>
              </p:cNvSpPr>
              <p:nvPr/>
            </p:nvSpPr>
            <p:spPr bwMode="auto">
              <a:xfrm>
                <a:off x="2888" y="840"/>
                <a:ext cx="7" cy="12"/>
              </a:xfrm>
              <a:custGeom>
                <a:avLst/>
                <a:gdLst>
                  <a:gd name="T0" fmla="*/ 0 w 16"/>
                  <a:gd name="T1" fmla="*/ 0 h 18"/>
                  <a:gd name="T2" fmla="*/ 0 w 16"/>
                  <a:gd name="T3" fmla="*/ 1 h 18"/>
                  <a:gd name="T4" fmla="*/ 0 w 16"/>
                  <a:gd name="T5" fmla="*/ 1 h 18"/>
                  <a:gd name="T6" fmla="*/ 0 w 16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8">
                    <a:moveTo>
                      <a:pt x="0" y="0"/>
                    </a:moveTo>
                    <a:lnTo>
                      <a:pt x="14" y="10"/>
                    </a:lnTo>
                    <a:lnTo>
                      <a:pt x="1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55" name="Freeform 112"/>
              <p:cNvSpPr>
                <a:spLocks noChangeAspect="1"/>
              </p:cNvSpPr>
              <p:nvPr/>
            </p:nvSpPr>
            <p:spPr bwMode="auto">
              <a:xfrm>
                <a:off x="2912" y="821"/>
                <a:ext cx="20" cy="13"/>
              </a:xfrm>
              <a:custGeom>
                <a:avLst/>
                <a:gdLst>
                  <a:gd name="T0" fmla="*/ 0 w 47"/>
                  <a:gd name="T1" fmla="*/ 1 h 19"/>
                  <a:gd name="T2" fmla="*/ 0 w 47"/>
                  <a:gd name="T3" fmla="*/ 1 h 19"/>
                  <a:gd name="T4" fmla="*/ 0 w 47"/>
                  <a:gd name="T5" fmla="*/ 1 h 19"/>
                  <a:gd name="T6" fmla="*/ 0 w 47"/>
                  <a:gd name="T7" fmla="*/ 1 h 19"/>
                  <a:gd name="T8" fmla="*/ 0 w 47"/>
                  <a:gd name="T9" fmla="*/ 1 h 19"/>
                  <a:gd name="T10" fmla="*/ 0 w 47"/>
                  <a:gd name="T11" fmla="*/ 1 h 19"/>
                  <a:gd name="T12" fmla="*/ 0 w 47"/>
                  <a:gd name="T13" fmla="*/ 1 h 19"/>
                  <a:gd name="T14" fmla="*/ 0 w 47"/>
                  <a:gd name="T15" fmla="*/ 1 h 19"/>
                  <a:gd name="T16" fmla="*/ 0 w 47"/>
                  <a:gd name="T17" fmla="*/ 1 h 19"/>
                  <a:gd name="T18" fmla="*/ 0 w 47"/>
                  <a:gd name="T19" fmla="*/ 1 h 19"/>
                  <a:gd name="T20" fmla="*/ 0 w 47"/>
                  <a:gd name="T21" fmla="*/ 1 h 19"/>
                  <a:gd name="T22" fmla="*/ 0 w 47"/>
                  <a:gd name="T23" fmla="*/ 1 h 19"/>
                  <a:gd name="T24" fmla="*/ 0 w 47"/>
                  <a:gd name="T25" fmla="*/ 1 h 19"/>
                  <a:gd name="T26" fmla="*/ 0 w 47"/>
                  <a:gd name="T27" fmla="*/ 1 h 19"/>
                  <a:gd name="T28" fmla="*/ 0 w 47"/>
                  <a:gd name="T29" fmla="*/ 0 h 19"/>
                  <a:gd name="T30" fmla="*/ 0 w 47"/>
                  <a:gd name="T31" fmla="*/ 0 h 19"/>
                  <a:gd name="T32" fmla="*/ 0 w 47"/>
                  <a:gd name="T33" fmla="*/ 1 h 19"/>
                  <a:gd name="T34" fmla="*/ 0 w 47"/>
                  <a:gd name="T35" fmla="*/ 1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7" h="19">
                    <a:moveTo>
                      <a:pt x="39" y="3"/>
                    </a:moveTo>
                    <a:lnTo>
                      <a:pt x="47" y="7"/>
                    </a:lnTo>
                    <a:lnTo>
                      <a:pt x="43" y="9"/>
                    </a:lnTo>
                    <a:lnTo>
                      <a:pt x="39" y="10"/>
                    </a:lnTo>
                    <a:lnTo>
                      <a:pt x="38" y="16"/>
                    </a:lnTo>
                    <a:lnTo>
                      <a:pt x="32" y="19"/>
                    </a:lnTo>
                    <a:lnTo>
                      <a:pt x="38" y="13"/>
                    </a:lnTo>
                    <a:lnTo>
                      <a:pt x="38" y="10"/>
                    </a:lnTo>
                    <a:lnTo>
                      <a:pt x="27" y="13"/>
                    </a:lnTo>
                    <a:lnTo>
                      <a:pt x="20" y="10"/>
                    </a:lnTo>
                    <a:lnTo>
                      <a:pt x="12" y="10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10" y="1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5" y="1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56" name="Freeform 113"/>
              <p:cNvSpPr>
                <a:spLocks noChangeAspect="1"/>
              </p:cNvSpPr>
              <p:nvPr/>
            </p:nvSpPr>
            <p:spPr bwMode="auto">
              <a:xfrm>
                <a:off x="2905" y="809"/>
                <a:ext cx="35" cy="12"/>
              </a:xfrm>
              <a:custGeom>
                <a:avLst/>
                <a:gdLst>
                  <a:gd name="T0" fmla="*/ 0 w 82"/>
                  <a:gd name="T1" fmla="*/ 1 h 20"/>
                  <a:gd name="T2" fmla="*/ 0 w 82"/>
                  <a:gd name="T3" fmla="*/ 1 h 20"/>
                  <a:gd name="T4" fmla="*/ 0 w 82"/>
                  <a:gd name="T5" fmla="*/ 1 h 20"/>
                  <a:gd name="T6" fmla="*/ 0 w 82"/>
                  <a:gd name="T7" fmla="*/ 1 h 20"/>
                  <a:gd name="T8" fmla="*/ 0 w 82"/>
                  <a:gd name="T9" fmla="*/ 1 h 20"/>
                  <a:gd name="T10" fmla="*/ 0 w 82"/>
                  <a:gd name="T11" fmla="*/ 1 h 20"/>
                  <a:gd name="T12" fmla="*/ 0 w 82"/>
                  <a:gd name="T13" fmla="*/ 0 h 20"/>
                  <a:gd name="T14" fmla="*/ 0 w 82"/>
                  <a:gd name="T15" fmla="*/ 1 h 20"/>
                  <a:gd name="T16" fmla="*/ 0 w 82"/>
                  <a:gd name="T17" fmla="*/ 1 h 20"/>
                  <a:gd name="T18" fmla="*/ 0 w 82"/>
                  <a:gd name="T19" fmla="*/ 1 h 20"/>
                  <a:gd name="T20" fmla="*/ 0 w 82"/>
                  <a:gd name="T21" fmla="*/ 1 h 20"/>
                  <a:gd name="T22" fmla="*/ 0 w 82"/>
                  <a:gd name="T23" fmla="*/ 1 h 20"/>
                  <a:gd name="T24" fmla="*/ 0 w 82"/>
                  <a:gd name="T25" fmla="*/ 1 h 20"/>
                  <a:gd name="T26" fmla="*/ 0 w 82"/>
                  <a:gd name="T27" fmla="*/ 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2" h="20">
                    <a:moveTo>
                      <a:pt x="82" y="14"/>
                    </a:moveTo>
                    <a:lnTo>
                      <a:pt x="72" y="20"/>
                    </a:lnTo>
                    <a:lnTo>
                      <a:pt x="53" y="12"/>
                    </a:lnTo>
                    <a:lnTo>
                      <a:pt x="29" y="6"/>
                    </a:lnTo>
                    <a:lnTo>
                      <a:pt x="0" y="9"/>
                    </a:lnTo>
                    <a:lnTo>
                      <a:pt x="25" y="6"/>
                    </a:lnTo>
                    <a:lnTo>
                      <a:pt x="16" y="0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42" y="3"/>
                    </a:lnTo>
                    <a:lnTo>
                      <a:pt x="54" y="6"/>
                    </a:lnTo>
                    <a:lnTo>
                      <a:pt x="64" y="9"/>
                    </a:lnTo>
                    <a:lnTo>
                      <a:pt x="60" y="6"/>
                    </a:lnTo>
                    <a:lnTo>
                      <a:pt x="82" y="14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57" name="Freeform 114"/>
              <p:cNvSpPr>
                <a:spLocks noChangeAspect="1"/>
              </p:cNvSpPr>
              <p:nvPr/>
            </p:nvSpPr>
            <p:spPr bwMode="auto">
              <a:xfrm>
                <a:off x="2925" y="825"/>
                <a:ext cx="3" cy="3"/>
              </a:xfrm>
              <a:custGeom>
                <a:avLst/>
                <a:gdLst>
                  <a:gd name="T0" fmla="*/ 1 w 6"/>
                  <a:gd name="T1" fmla="*/ 0 h 7"/>
                  <a:gd name="T2" fmla="*/ 1 w 6"/>
                  <a:gd name="T3" fmla="*/ 0 h 7"/>
                  <a:gd name="T4" fmla="*/ 0 w 6"/>
                  <a:gd name="T5" fmla="*/ 0 h 7"/>
                  <a:gd name="T6" fmla="*/ 1 w 6"/>
                  <a:gd name="T7" fmla="*/ 0 h 7"/>
                  <a:gd name="T8" fmla="*/ 1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6" y="4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58" name="Freeform 115"/>
              <p:cNvSpPr>
                <a:spLocks noChangeAspect="1"/>
              </p:cNvSpPr>
              <p:nvPr/>
            </p:nvSpPr>
            <p:spPr bwMode="auto">
              <a:xfrm>
                <a:off x="2915" y="818"/>
                <a:ext cx="16" cy="7"/>
              </a:xfrm>
              <a:custGeom>
                <a:avLst/>
                <a:gdLst>
                  <a:gd name="T0" fmla="*/ 0 w 39"/>
                  <a:gd name="T1" fmla="*/ 4 h 8"/>
                  <a:gd name="T2" fmla="*/ 0 w 39"/>
                  <a:gd name="T3" fmla="*/ 2 h 8"/>
                  <a:gd name="T4" fmla="*/ 0 w 39"/>
                  <a:gd name="T5" fmla="*/ 2 h 8"/>
                  <a:gd name="T6" fmla="*/ 0 w 39"/>
                  <a:gd name="T7" fmla="*/ 2 h 8"/>
                  <a:gd name="T8" fmla="*/ 0 w 39"/>
                  <a:gd name="T9" fmla="*/ 4 h 8"/>
                  <a:gd name="T10" fmla="*/ 0 w 39"/>
                  <a:gd name="T11" fmla="*/ 0 h 8"/>
                  <a:gd name="T12" fmla="*/ 0 w 39"/>
                  <a:gd name="T13" fmla="*/ 0 h 8"/>
                  <a:gd name="T14" fmla="*/ 0 w 39"/>
                  <a:gd name="T15" fmla="*/ 0 h 8"/>
                  <a:gd name="T16" fmla="*/ 0 w 39"/>
                  <a:gd name="T17" fmla="*/ 2 h 8"/>
                  <a:gd name="T18" fmla="*/ 0 w 39"/>
                  <a:gd name="T19" fmla="*/ 4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8">
                    <a:moveTo>
                      <a:pt x="39" y="8"/>
                    </a:moveTo>
                    <a:lnTo>
                      <a:pt x="27" y="2"/>
                    </a:lnTo>
                    <a:lnTo>
                      <a:pt x="20" y="2"/>
                    </a:lnTo>
                    <a:lnTo>
                      <a:pt x="8" y="2"/>
                    </a:lnTo>
                    <a:lnTo>
                      <a:pt x="0" y="5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9" y="8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59" name="Freeform 116"/>
              <p:cNvSpPr>
                <a:spLocks noChangeAspect="1"/>
              </p:cNvSpPr>
              <p:nvPr/>
            </p:nvSpPr>
            <p:spPr bwMode="auto">
              <a:xfrm>
                <a:off x="2954" y="825"/>
                <a:ext cx="15" cy="11"/>
              </a:xfrm>
              <a:custGeom>
                <a:avLst/>
                <a:gdLst>
                  <a:gd name="T0" fmla="*/ 0 w 35"/>
                  <a:gd name="T1" fmla="*/ 1 h 17"/>
                  <a:gd name="T2" fmla="*/ 0 w 35"/>
                  <a:gd name="T3" fmla="*/ 1 h 17"/>
                  <a:gd name="T4" fmla="*/ 0 w 35"/>
                  <a:gd name="T5" fmla="*/ 1 h 17"/>
                  <a:gd name="T6" fmla="*/ 0 w 35"/>
                  <a:gd name="T7" fmla="*/ 1 h 17"/>
                  <a:gd name="T8" fmla="*/ 0 w 35"/>
                  <a:gd name="T9" fmla="*/ 1 h 17"/>
                  <a:gd name="T10" fmla="*/ 0 w 35"/>
                  <a:gd name="T11" fmla="*/ 1 h 17"/>
                  <a:gd name="T12" fmla="*/ 0 w 35"/>
                  <a:gd name="T13" fmla="*/ 1 h 17"/>
                  <a:gd name="T14" fmla="*/ 0 w 35"/>
                  <a:gd name="T15" fmla="*/ 1 h 17"/>
                  <a:gd name="T16" fmla="*/ 0 w 35"/>
                  <a:gd name="T17" fmla="*/ 1 h 17"/>
                  <a:gd name="T18" fmla="*/ 0 w 35"/>
                  <a:gd name="T19" fmla="*/ 1 h 17"/>
                  <a:gd name="T20" fmla="*/ 0 w 35"/>
                  <a:gd name="T21" fmla="*/ 1 h 17"/>
                  <a:gd name="T22" fmla="*/ 0 w 35"/>
                  <a:gd name="T23" fmla="*/ 1 h 17"/>
                  <a:gd name="T24" fmla="*/ 0 w 35"/>
                  <a:gd name="T25" fmla="*/ 1 h 17"/>
                  <a:gd name="T26" fmla="*/ 0 w 35"/>
                  <a:gd name="T27" fmla="*/ 0 h 17"/>
                  <a:gd name="T28" fmla="*/ 0 w 35"/>
                  <a:gd name="T29" fmla="*/ 1 h 17"/>
                  <a:gd name="T30" fmla="*/ 0 w 35"/>
                  <a:gd name="T31" fmla="*/ 1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5" h="17">
                    <a:moveTo>
                      <a:pt x="35" y="7"/>
                    </a:moveTo>
                    <a:lnTo>
                      <a:pt x="29" y="7"/>
                    </a:lnTo>
                    <a:lnTo>
                      <a:pt x="26" y="12"/>
                    </a:lnTo>
                    <a:lnTo>
                      <a:pt x="16" y="13"/>
                    </a:lnTo>
                    <a:lnTo>
                      <a:pt x="10" y="10"/>
                    </a:lnTo>
                    <a:lnTo>
                      <a:pt x="10" y="13"/>
                    </a:lnTo>
                    <a:lnTo>
                      <a:pt x="16" y="17"/>
                    </a:lnTo>
                    <a:lnTo>
                      <a:pt x="9" y="16"/>
                    </a:lnTo>
                    <a:lnTo>
                      <a:pt x="3" y="12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26" y="4"/>
                    </a:lnTo>
                    <a:lnTo>
                      <a:pt x="35" y="7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60" name="Freeform 117"/>
              <p:cNvSpPr>
                <a:spLocks noChangeAspect="1"/>
              </p:cNvSpPr>
              <p:nvPr/>
            </p:nvSpPr>
            <p:spPr bwMode="auto">
              <a:xfrm>
                <a:off x="2951" y="813"/>
                <a:ext cx="20" cy="21"/>
              </a:xfrm>
              <a:custGeom>
                <a:avLst/>
                <a:gdLst>
                  <a:gd name="T0" fmla="*/ 0 w 48"/>
                  <a:gd name="T1" fmla="*/ 1 h 32"/>
                  <a:gd name="T2" fmla="*/ 0 w 48"/>
                  <a:gd name="T3" fmla="*/ 0 h 32"/>
                  <a:gd name="T4" fmla="*/ 0 w 48"/>
                  <a:gd name="T5" fmla="*/ 0 h 32"/>
                  <a:gd name="T6" fmla="*/ 0 w 48"/>
                  <a:gd name="T7" fmla="*/ 1 h 32"/>
                  <a:gd name="T8" fmla="*/ 0 w 48"/>
                  <a:gd name="T9" fmla="*/ 0 h 32"/>
                  <a:gd name="T10" fmla="*/ 0 w 48"/>
                  <a:gd name="T11" fmla="*/ 1 h 32"/>
                  <a:gd name="T12" fmla="*/ 0 w 48"/>
                  <a:gd name="T13" fmla="*/ 1 h 32"/>
                  <a:gd name="T14" fmla="*/ 0 w 48"/>
                  <a:gd name="T15" fmla="*/ 1 h 32"/>
                  <a:gd name="T16" fmla="*/ 0 w 48"/>
                  <a:gd name="T17" fmla="*/ 1 h 32"/>
                  <a:gd name="T18" fmla="*/ 0 w 48"/>
                  <a:gd name="T19" fmla="*/ 1 h 32"/>
                  <a:gd name="T20" fmla="*/ 0 w 48"/>
                  <a:gd name="T21" fmla="*/ 1 h 32"/>
                  <a:gd name="T22" fmla="*/ 0 w 48"/>
                  <a:gd name="T23" fmla="*/ 1 h 32"/>
                  <a:gd name="T24" fmla="*/ 0 w 48"/>
                  <a:gd name="T25" fmla="*/ 1 h 32"/>
                  <a:gd name="T26" fmla="*/ 0 w 48"/>
                  <a:gd name="T27" fmla="*/ 1 h 32"/>
                  <a:gd name="T28" fmla="*/ 0 w 48"/>
                  <a:gd name="T29" fmla="*/ 1 h 32"/>
                  <a:gd name="T30" fmla="*/ 0 w 48"/>
                  <a:gd name="T31" fmla="*/ 1 h 32"/>
                  <a:gd name="T32" fmla="*/ 0 w 48"/>
                  <a:gd name="T33" fmla="*/ 1 h 32"/>
                  <a:gd name="T34" fmla="*/ 0 w 48"/>
                  <a:gd name="T35" fmla="*/ 1 h 32"/>
                  <a:gd name="T36" fmla="*/ 0 w 48"/>
                  <a:gd name="T37" fmla="*/ 1 h 32"/>
                  <a:gd name="T38" fmla="*/ 0 w 48"/>
                  <a:gd name="T39" fmla="*/ 1 h 32"/>
                  <a:gd name="T40" fmla="*/ 0 w 48"/>
                  <a:gd name="T41" fmla="*/ 1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32">
                    <a:moveTo>
                      <a:pt x="48" y="4"/>
                    </a:moveTo>
                    <a:lnTo>
                      <a:pt x="35" y="0"/>
                    </a:lnTo>
                    <a:lnTo>
                      <a:pt x="29" y="0"/>
                    </a:lnTo>
                    <a:lnTo>
                      <a:pt x="21" y="3"/>
                    </a:lnTo>
                    <a:lnTo>
                      <a:pt x="25" y="0"/>
                    </a:lnTo>
                    <a:lnTo>
                      <a:pt x="17" y="3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6" y="8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1" y="16"/>
                    </a:lnTo>
                    <a:lnTo>
                      <a:pt x="1" y="23"/>
                    </a:lnTo>
                    <a:lnTo>
                      <a:pt x="1" y="32"/>
                    </a:lnTo>
                    <a:lnTo>
                      <a:pt x="4" y="26"/>
                    </a:lnTo>
                    <a:lnTo>
                      <a:pt x="1" y="16"/>
                    </a:lnTo>
                    <a:lnTo>
                      <a:pt x="6" y="14"/>
                    </a:lnTo>
                    <a:lnTo>
                      <a:pt x="11" y="10"/>
                    </a:lnTo>
                    <a:lnTo>
                      <a:pt x="19" y="8"/>
                    </a:lnTo>
                    <a:lnTo>
                      <a:pt x="33" y="6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61" name="Freeform 118"/>
              <p:cNvSpPr>
                <a:spLocks noChangeAspect="1"/>
              </p:cNvSpPr>
              <p:nvPr/>
            </p:nvSpPr>
            <p:spPr bwMode="auto">
              <a:xfrm>
                <a:off x="2964" y="828"/>
                <a:ext cx="2" cy="2"/>
              </a:xfrm>
              <a:custGeom>
                <a:avLst/>
                <a:gdLst>
                  <a:gd name="T0" fmla="*/ 0 w 6"/>
                  <a:gd name="T1" fmla="*/ 1 h 4"/>
                  <a:gd name="T2" fmla="*/ 0 w 6"/>
                  <a:gd name="T3" fmla="*/ 1 h 4"/>
                  <a:gd name="T4" fmla="*/ 0 w 6"/>
                  <a:gd name="T5" fmla="*/ 1 h 4"/>
                  <a:gd name="T6" fmla="*/ 0 w 6"/>
                  <a:gd name="T7" fmla="*/ 1 h 4"/>
                  <a:gd name="T8" fmla="*/ 0 w 6"/>
                  <a:gd name="T9" fmla="*/ 0 h 4"/>
                  <a:gd name="T10" fmla="*/ 0 w 6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lnTo>
                      <a:pt x="4" y="1"/>
                    </a:lnTo>
                    <a:lnTo>
                      <a:pt x="0" y="4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F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62" name="Freeform 119"/>
              <p:cNvSpPr>
                <a:spLocks noChangeAspect="1"/>
              </p:cNvSpPr>
              <p:nvPr/>
            </p:nvSpPr>
            <p:spPr bwMode="auto">
              <a:xfrm>
                <a:off x="2955" y="821"/>
                <a:ext cx="14" cy="5"/>
              </a:xfrm>
              <a:custGeom>
                <a:avLst/>
                <a:gdLst>
                  <a:gd name="T0" fmla="*/ 0 w 32"/>
                  <a:gd name="T1" fmla="*/ 3 h 6"/>
                  <a:gd name="T2" fmla="*/ 0 w 32"/>
                  <a:gd name="T3" fmla="*/ 2 h 6"/>
                  <a:gd name="T4" fmla="*/ 0 w 32"/>
                  <a:gd name="T5" fmla="*/ 2 h 6"/>
                  <a:gd name="T6" fmla="*/ 0 w 32"/>
                  <a:gd name="T7" fmla="*/ 2 h 6"/>
                  <a:gd name="T8" fmla="*/ 0 w 32"/>
                  <a:gd name="T9" fmla="*/ 2 h 6"/>
                  <a:gd name="T10" fmla="*/ 0 w 32"/>
                  <a:gd name="T11" fmla="*/ 3 h 6"/>
                  <a:gd name="T12" fmla="*/ 0 w 32"/>
                  <a:gd name="T13" fmla="*/ 2 h 6"/>
                  <a:gd name="T14" fmla="*/ 0 w 32"/>
                  <a:gd name="T15" fmla="*/ 0 h 6"/>
                  <a:gd name="T16" fmla="*/ 0 w 32"/>
                  <a:gd name="T17" fmla="*/ 0 h 6"/>
                  <a:gd name="T18" fmla="*/ 0 w 32"/>
                  <a:gd name="T19" fmla="*/ 2 h 6"/>
                  <a:gd name="T20" fmla="*/ 0 w 32"/>
                  <a:gd name="T21" fmla="*/ 3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6">
                    <a:moveTo>
                      <a:pt x="0" y="3"/>
                    </a:moveTo>
                    <a:lnTo>
                      <a:pt x="6" y="2"/>
                    </a:lnTo>
                    <a:lnTo>
                      <a:pt x="9" y="2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32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63" name="Freeform 120"/>
              <p:cNvSpPr>
                <a:spLocks noChangeAspect="1"/>
              </p:cNvSpPr>
              <p:nvPr/>
            </p:nvSpPr>
            <p:spPr bwMode="auto">
              <a:xfrm>
                <a:off x="2930" y="862"/>
                <a:ext cx="24" cy="13"/>
              </a:xfrm>
              <a:custGeom>
                <a:avLst/>
                <a:gdLst>
                  <a:gd name="T0" fmla="*/ 0 w 58"/>
                  <a:gd name="T1" fmla="*/ 1 h 20"/>
                  <a:gd name="T2" fmla="*/ 0 w 58"/>
                  <a:gd name="T3" fmla="*/ 1 h 20"/>
                  <a:gd name="T4" fmla="*/ 0 w 58"/>
                  <a:gd name="T5" fmla="*/ 1 h 20"/>
                  <a:gd name="T6" fmla="*/ 0 w 58"/>
                  <a:gd name="T7" fmla="*/ 1 h 20"/>
                  <a:gd name="T8" fmla="*/ 0 w 58"/>
                  <a:gd name="T9" fmla="*/ 1 h 20"/>
                  <a:gd name="T10" fmla="*/ 0 w 58"/>
                  <a:gd name="T11" fmla="*/ 1 h 20"/>
                  <a:gd name="T12" fmla="*/ 0 w 58"/>
                  <a:gd name="T13" fmla="*/ 1 h 20"/>
                  <a:gd name="T14" fmla="*/ 0 w 58"/>
                  <a:gd name="T15" fmla="*/ 1 h 20"/>
                  <a:gd name="T16" fmla="*/ 0 w 58"/>
                  <a:gd name="T17" fmla="*/ 1 h 20"/>
                  <a:gd name="T18" fmla="*/ 0 w 58"/>
                  <a:gd name="T19" fmla="*/ 1 h 20"/>
                  <a:gd name="T20" fmla="*/ 0 w 58"/>
                  <a:gd name="T21" fmla="*/ 1 h 20"/>
                  <a:gd name="T22" fmla="*/ 0 w 58"/>
                  <a:gd name="T23" fmla="*/ 0 h 20"/>
                  <a:gd name="T24" fmla="*/ 0 w 58"/>
                  <a:gd name="T25" fmla="*/ 1 h 20"/>
                  <a:gd name="T26" fmla="*/ 0 w 58"/>
                  <a:gd name="T27" fmla="*/ 1 h 20"/>
                  <a:gd name="T28" fmla="*/ 0 w 58"/>
                  <a:gd name="T29" fmla="*/ 1 h 20"/>
                  <a:gd name="T30" fmla="*/ 0 w 58"/>
                  <a:gd name="T31" fmla="*/ 1 h 20"/>
                  <a:gd name="T32" fmla="*/ 0 w 58"/>
                  <a:gd name="T33" fmla="*/ 1 h 20"/>
                  <a:gd name="T34" fmla="*/ 0 w 58"/>
                  <a:gd name="T35" fmla="*/ 1 h 20"/>
                  <a:gd name="T36" fmla="*/ 0 w 58"/>
                  <a:gd name="T37" fmla="*/ 1 h 20"/>
                  <a:gd name="T38" fmla="*/ 0 w 58"/>
                  <a:gd name="T39" fmla="*/ 1 h 20"/>
                  <a:gd name="T40" fmla="*/ 0 w 58"/>
                  <a:gd name="T41" fmla="*/ 1 h 20"/>
                  <a:gd name="T42" fmla="*/ 0 w 58"/>
                  <a:gd name="T43" fmla="*/ 1 h 20"/>
                  <a:gd name="T44" fmla="*/ 0 w 58"/>
                  <a:gd name="T45" fmla="*/ 1 h 20"/>
                  <a:gd name="T46" fmla="*/ 0 w 58"/>
                  <a:gd name="T47" fmla="*/ 1 h 20"/>
                  <a:gd name="T48" fmla="*/ 0 w 58"/>
                  <a:gd name="T49" fmla="*/ 1 h 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8" h="20">
                    <a:moveTo>
                      <a:pt x="52" y="3"/>
                    </a:moveTo>
                    <a:lnTo>
                      <a:pt x="52" y="4"/>
                    </a:lnTo>
                    <a:lnTo>
                      <a:pt x="52" y="10"/>
                    </a:lnTo>
                    <a:lnTo>
                      <a:pt x="51" y="13"/>
                    </a:lnTo>
                    <a:lnTo>
                      <a:pt x="45" y="13"/>
                    </a:lnTo>
                    <a:lnTo>
                      <a:pt x="37" y="13"/>
                    </a:lnTo>
                    <a:lnTo>
                      <a:pt x="27" y="10"/>
                    </a:lnTo>
                    <a:lnTo>
                      <a:pt x="22" y="8"/>
                    </a:lnTo>
                    <a:lnTo>
                      <a:pt x="16" y="6"/>
                    </a:lnTo>
                    <a:lnTo>
                      <a:pt x="10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6" y="10"/>
                    </a:lnTo>
                    <a:lnTo>
                      <a:pt x="14" y="10"/>
                    </a:lnTo>
                    <a:lnTo>
                      <a:pt x="20" y="13"/>
                    </a:lnTo>
                    <a:lnTo>
                      <a:pt x="27" y="19"/>
                    </a:lnTo>
                    <a:lnTo>
                      <a:pt x="37" y="20"/>
                    </a:lnTo>
                    <a:lnTo>
                      <a:pt x="41" y="20"/>
                    </a:lnTo>
                    <a:lnTo>
                      <a:pt x="46" y="20"/>
                    </a:lnTo>
                    <a:lnTo>
                      <a:pt x="52" y="20"/>
                    </a:lnTo>
                    <a:lnTo>
                      <a:pt x="52" y="19"/>
                    </a:lnTo>
                    <a:lnTo>
                      <a:pt x="57" y="13"/>
                    </a:lnTo>
                    <a:lnTo>
                      <a:pt x="58" y="8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64" name="Freeform 121"/>
              <p:cNvSpPr>
                <a:spLocks noChangeAspect="1"/>
              </p:cNvSpPr>
              <p:nvPr/>
            </p:nvSpPr>
            <p:spPr bwMode="auto">
              <a:xfrm>
                <a:off x="2855" y="711"/>
                <a:ext cx="120" cy="83"/>
              </a:xfrm>
              <a:custGeom>
                <a:avLst/>
                <a:gdLst>
                  <a:gd name="T0" fmla="*/ 0 w 284"/>
                  <a:gd name="T1" fmla="*/ 1 h 119"/>
                  <a:gd name="T2" fmla="*/ 0 w 284"/>
                  <a:gd name="T3" fmla="*/ 1 h 119"/>
                  <a:gd name="T4" fmla="*/ 0 w 284"/>
                  <a:gd name="T5" fmla="*/ 1 h 119"/>
                  <a:gd name="T6" fmla="*/ 0 w 284"/>
                  <a:gd name="T7" fmla="*/ 1 h 119"/>
                  <a:gd name="T8" fmla="*/ 0 w 284"/>
                  <a:gd name="T9" fmla="*/ 1 h 119"/>
                  <a:gd name="T10" fmla="*/ 0 w 284"/>
                  <a:gd name="T11" fmla="*/ 1 h 119"/>
                  <a:gd name="T12" fmla="*/ 0 w 284"/>
                  <a:gd name="T13" fmla="*/ 1 h 119"/>
                  <a:gd name="T14" fmla="*/ 0 w 284"/>
                  <a:gd name="T15" fmla="*/ 1 h 119"/>
                  <a:gd name="T16" fmla="*/ 0 w 284"/>
                  <a:gd name="T17" fmla="*/ 1 h 119"/>
                  <a:gd name="T18" fmla="*/ 0 w 284"/>
                  <a:gd name="T19" fmla="*/ 1 h 119"/>
                  <a:gd name="T20" fmla="*/ 0 w 284"/>
                  <a:gd name="T21" fmla="*/ 1 h 119"/>
                  <a:gd name="T22" fmla="*/ 0 w 284"/>
                  <a:gd name="T23" fmla="*/ 1 h 119"/>
                  <a:gd name="T24" fmla="*/ 0 w 284"/>
                  <a:gd name="T25" fmla="*/ 1 h 119"/>
                  <a:gd name="T26" fmla="*/ 0 w 284"/>
                  <a:gd name="T27" fmla="*/ 1 h 119"/>
                  <a:gd name="T28" fmla="*/ 0 w 284"/>
                  <a:gd name="T29" fmla="*/ 1 h 119"/>
                  <a:gd name="T30" fmla="*/ 0 w 284"/>
                  <a:gd name="T31" fmla="*/ 1 h 119"/>
                  <a:gd name="T32" fmla="*/ 0 w 284"/>
                  <a:gd name="T33" fmla="*/ 1 h 119"/>
                  <a:gd name="T34" fmla="*/ 0 w 284"/>
                  <a:gd name="T35" fmla="*/ 1 h 119"/>
                  <a:gd name="T36" fmla="*/ 0 w 284"/>
                  <a:gd name="T37" fmla="*/ 1 h 119"/>
                  <a:gd name="T38" fmla="*/ 0 w 284"/>
                  <a:gd name="T39" fmla="*/ 1 h 119"/>
                  <a:gd name="T40" fmla="*/ 0 w 284"/>
                  <a:gd name="T41" fmla="*/ 1 h 119"/>
                  <a:gd name="T42" fmla="*/ 0 w 284"/>
                  <a:gd name="T43" fmla="*/ 1 h 119"/>
                  <a:gd name="T44" fmla="*/ 0 w 284"/>
                  <a:gd name="T45" fmla="*/ 1 h 119"/>
                  <a:gd name="T46" fmla="*/ 0 w 284"/>
                  <a:gd name="T47" fmla="*/ 1 h 119"/>
                  <a:gd name="T48" fmla="*/ 0 w 284"/>
                  <a:gd name="T49" fmla="*/ 1 h 119"/>
                  <a:gd name="T50" fmla="*/ 0 w 284"/>
                  <a:gd name="T51" fmla="*/ 1 h 119"/>
                  <a:gd name="T52" fmla="*/ 0 w 284"/>
                  <a:gd name="T53" fmla="*/ 1 h 119"/>
                  <a:gd name="T54" fmla="*/ 0 w 284"/>
                  <a:gd name="T55" fmla="*/ 1 h 119"/>
                  <a:gd name="T56" fmla="*/ 0 w 284"/>
                  <a:gd name="T57" fmla="*/ 1 h 119"/>
                  <a:gd name="T58" fmla="*/ 0 w 284"/>
                  <a:gd name="T59" fmla="*/ 1 h 119"/>
                  <a:gd name="T60" fmla="*/ 0 w 284"/>
                  <a:gd name="T61" fmla="*/ 1 h 119"/>
                  <a:gd name="T62" fmla="*/ 0 w 284"/>
                  <a:gd name="T63" fmla="*/ 1 h 119"/>
                  <a:gd name="T64" fmla="*/ 0 w 284"/>
                  <a:gd name="T65" fmla="*/ 1 h 119"/>
                  <a:gd name="T66" fmla="*/ 0 w 284"/>
                  <a:gd name="T67" fmla="*/ 1 h 119"/>
                  <a:gd name="T68" fmla="*/ 0 w 284"/>
                  <a:gd name="T69" fmla="*/ 1 h 119"/>
                  <a:gd name="T70" fmla="*/ 0 w 284"/>
                  <a:gd name="T71" fmla="*/ 0 h 119"/>
                  <a:gd name="T72" fmla="*/ 0 w 284"/>
                  <a:gd name="T73" fmla="*/ 0 h 119"/>
                  <a:gd name="T74" fmla="*/ 0 w 284"/>
                  <a:gd name="T75" fmla="*/ 0 h 119"/>
                  <a:gd name="T76" fmla="*/ 0 w 284"/>
                  <a:gd name="T77" fmla="*/ 0 h 119"/>
                  <a:gd name="T78" fmla="*/ 0 w 284"/>
                  <a:gd name="T79" fmla="*/ 1 h 119"/>
                  <a:gd name="T80" fmla="*/ 0 w 284"/>
                  <a:gd name="T81" fmla="*/ 1 h 119"/>
                  <a:gd name="T82" fmla="*/ 0 w 284"/>
                  <a:gd name="T83" fmla="*/ 1 h 119"/>
                  <a:gd name="T84" fmla="*/ 0 w 284"/>
                  <a:gd name="T85" fmla="*/ 1 h 119"/>
                  <a:gd name="T86" fmla="*/ 0 w 284"/>
                  <a:gd name="T87" fmla="*/ 1 h 119"/>
                  <a:gd name="T88" fmla="*/ 0 w 284"/>
                  <a:gd name="T89" fmla="*/ 1 h 119"/>
                  <a:gd name="T90" fmla="*/ 0 w 284"/>
                  <a:gd name="T91" fmla="*/ 1 h 119"/>
                  <a:gd name="T92" fmla="*/ 0 w 284"/>
                  <a:gd name="T93" fmla="*/ 1 h 119"/>
                  <a:gd name="T94" fmla="*/ 0 w 284"/>
                  <a:gd name="T95" fmla="*/ 1 h 119"/>
                  <a:gd name="T96" fmla="*/ 0 w 284"/>
                  <a:gd name="T97" fmla="*/ 1 h 119"/>
                  <a:gd name="T98" fmla="*/ 0 w 284"/>
                  <a:gd name="T99" fmla="*/ 1 h 119"/>
                  <a:gd name="T100" fmla="*/ 0 w 284"/>
                  <a:gd name="T101" fmla="*/ 1 h 119"/>
                  <a:gd name="T102" fmla="*/ 0 w 284"/>
                  <a:gd name="T103" fmla="*/ 1 h 119"/>
                  <a:gd name="T104" fmla="*/ 0 w 284"/>
                  <a:gd name="T105" fmla="*/ 1 h 119"/>
                  <a:gd name="T106" fmla="*/ 0 w 284"/>
                  <a:gd name="T107" fmla="*/ 1 h 119"/>
                  <a:gd name="T108" fmla="*/ 0 w 284"/>
                  <a:gd name="T109" fmla="*/ 1 h 119"/>
                  <a:gd name="T110" fmla="*/ 0 w 284"/>
                  <a:gd name="T111" fmla="*/ 1 h 119"/>
                  <a:gd name="T112" fmla="*/ 0 w 284"/>
                  <a:gd name="T113" fmla="*/ 1 h 119"/>
                  <a:gd name="T114" fmla="*/ 0 w 284"/>
                  <a:gd name="T115" fmla="*/ 1 h 119"/>
                  <a:gd name="T116" fmla="*/ 0 w 284"/>
                  <a:gd name="T117" fmla="*/ 1 h 119"/>
                  <a:gd name="T118" fmla="*/ 0 w 284"/>
                  <a:gd name="T119" fmla="*/ 1 h 1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84" h="119">
                    <a:moveTo>
                      <a:pt x="284" y="70"/>
                    </a:moveTo>
                    <a:lnTo>
                      <a:pt x="259" y="80"/>
                    </a:lnTo>
                    <a:lnTo>
                      <a:pt x="227" y="78"/>
                    </a:lnTo>
                    <a:lnTo>
                      <a:pt x="201" y="80"/>
                    </a:lnTo>
                    <a:lnTo>
                      <a:pt x="146" y="99"/>
                    </a:lnTo>
                    <a:lnTo>
                      <a:pt x="109" y="114"/>
                    </a:lnTo>
                    <a:lnTo>
                      <a:pt x="62" y="118"/>
                    </a:lnTo>
                    <a:lnTo>
                      <a:pt x="30" y="115"/>
                    </a:lnTo>
                    <a:lnTo>
                      <a:pt x="74" y="114"/>
                    </a:lnTo>
                    <a:lnTo>
                      <a:pt x="93" y="108"/>
                    </a:lnTo>
                    <a:lnTo>
                      <a:pt x="131" y="90"/>
                    </a:lnTo>
                    <a:lnTo>
                      <a:pt x="100" y="98"/>
                    </a:lnTo>
                    <a:lnTo>
                      <a:pt x="74" y="108"/>
                    </a:lnTo>
                    <a:lnTo>
                      <a:pt x="36" y="114"/>
                    </a:lnTo>
                    <a:lnTo>
                      <a:pt x="11" y="114"/>
                    </a:lnTo>
                    <a:lnTo>
                      <a:pt x="36" y="98"/>
                    </a:lnTo>
                    <a:lnTo>
                      <a:pt x="62" y="76"/>
                    </a:lnTo>
                    <a:lnTo>
                      <a:pt x="99" y="58"/>
                    </a:lnTo>
                    <a:lnTo>
                      <a:pt x="122" y="57"/>
                    </a:lnTo>
                    <a:lnTo>
                      <a:pt x="93" y="57"/>
                    </a:lnTo>
                    <a:lnTo>
                      <a:pt x="74" y="64"/>
                    </a:lnTo>
                    <a:lnTo>
                      <a:pt x="45" y="80"/>
                    </a:lnTo>
                    <a:lnTo>
                      <a:pt x="10" y="111"/>
                    </a:lnTo>
                    <a:lnTo>
                      <a:pt x="13" y="86"/>
                    </a:lnTo>
                    <a:lnTo>
                      <a:pt x="23" y="67"/>
                    </a:lnTo>
                    <a:lnTo>
                      <a:pt x="36" y="49"/>
                    </a:lnTo>
                    <a:lnTo>
                      <a:pt x="17" y="64"/>
                    </a:lnTo>
                    <a:lnTo>
                      <a:pt x="11" y="83"/>
                    </a:lnTo>
                    <a:lnTo>
                      <a:pt x="10" y="109"/>
                    </a:lnTo>
                    <a:lnTo>
                      <a:pt x="5" y="119"/>
                    </a:lnTo>
                    <a:lnTo>
                      <a:pt x="0" y="105"/>
                    </a:lnTo>
                    <a:lnTo>
                      <a:pt x="0" y="74"/>
                    </a:lnTo>
                    <a:lnTo>
                      <a:pt x="17" y="48"/>
                    </a:lnTo>
                    <a:lnTo>
                      <a:pt x="40" y="23"/>
                    </a:lnTo>
                    <a:lnTo>
                      <a:pt x="81" y="8"/>
                    </a:lnTo>
                    <a:lnTo>
                      <a:pt x="105" y="0"/>
                    </a:lnTo>
                    <a:lnTo>
                      <a:pt x="151" y="0"/>
                    </a:lnTo>
                    <a:lnTo>
                      <a:pt x="185" y="0"/>
                    </a:lnTo>
                    <a:lnTo>
                      <a:pt x="204" y="0"/>
                    </a:lnTo>
                    <a:lnTo>
                      <a:pt x="226" y="10"/>
                    </a:lnTo>
                    <a:lnTo>
                      <a:pt x="242" y="22"/>
                    </a:lnTo>
                    <a:lnTo>
                      <a:pt x="243" y="32"/>
                    </a:lnTo>
                    <a:lnTo>
                      <a:pt x="227" y="28"/>
                    </a:lnTo>
                    <a:lnTo>
                      <a:pt x="202" y="23"/>
                    </a:lnTo>
                    <a:lnTo>
                      <a:pt x="163" y="28"/>
                    </a:lnTo>
                    <a:lnTo>
                      <a:pt x="202" y="26"/>
                    </a:lnTo>
                    <a:lnTo>
                      <a:pt x="232" y="32"/>
                    </a:lnTo>
                    <a:lnTo>
                      <a:pt x="251" y="38"/>
                    </a:lnTo>
                    <a:lnTo>
                      <a:pt x="272" y="49"/>
                    </a:lnTo>
                    <a:lnTo>
                      <a:pt x="277" y="55"/>
                    </a:lnTo>
                    <a:lnTo>
                      <a:pt x="232" y="43"/>
                    </a:lnTo>
                    <a:lnTo>
                      <a:pt x="186" y="51"/>
                    </a:lnTo>
                    <a:lnTo>
                      <a:pt x="169" y="61"/>
                    </a:lnTo>
                    <a:lnTo>
                      <a:pt x="144" y="64"/>
                    </a:lnTo>
                    <a:lnTo>
                      <a:pt x="186" y="58"/>
                    </a:lnTo>
                    <a:lnTo>
                      <a:pt x="214" y="51"/>
                    </a:lnTo>
                    <a:lnTo>
                      <a:pt x="243" y="54"/>
                    </a:lnTo>
                    <a:lnTo>
                      <a:pt x="268" y="57"/>
                    </a:lnTo>
                    <a:lnTo>
                      <a:pt x="282" y="58"/>
                    </a:lnTo>
                    <a:lnTo>
                      <a:pt x="284" y="70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65" name="Freeform 122"/>
              <p:cNvSpPr>
                <a:spLocks noChangeAspect="1"/>
              </p:cNvSpPr>
              <p:nvPr/>
            </p:nvSpPr>
            <p:spPr bwMode="auto">
              <a:xfrm>
                <a:off x="2970" y="762"/>
                <a:ext cx="11" cy="47"/>
              </a:xfrm>
              <a:custGeom>
                <a:avLst/>
                <a:gdLst>
                  <a:gd name="T0" fmla="*/ 0 w 24"/>
                  <a:gd name="T1" fmla="*/ 0 h 67"/>
                  <a:gd name="T2" fmla="*/ 0 w 24"/>
                  <a:gd name="T3" fmla="*/ 1 h 67"/>
                  <a:gd name="T4" fmla="*/ 0 w 24"/>
                  <a:gd name="T5" fmla="*/ 1 h 67"/>
                  <a:gd name="T6" fmla="*/ 0 w 24"/>
                  <a:gd name="T7" fmla="*/ 1 h 67"/>
                  <a:gd name="T8" fmla="*/ 0 w 24"/>
                  <a:gd name="T9" fmla="*/ 1 h 67"/>
                  <a:gd name="T10" fmla="*/ 0 w 24"/>
                  <a:gd name="T11" fmla="*/ 1 h 67"/>
                  <a:gd name="T12" fmla="*/ 0 w 24"/>
                  <a:gd name="T13" fmla="*/ 1 h 67"/>
                  <a:gd name="T14" fmla="*/ 0 w 24"/>
                  <a:gd name="T15" fmla="*/ 1 h 67"/>
                  <a:gd name="T16" fmla="*/ 0 w 24"/>
                  <a:gd name="T17" fmla="*/ 1 h 67"/>
                  <a:gd name="T18" fmla="*/ 0 w 24"/>
                  <a:gd name="T19" fmla="*/ 1 h 67"/>
                  <a:gd name="T20" fmla="*/ 0 w 24"/>
                  <a:gd name="T21" fmla="*/ 1 h 67"/>
                  <a:gd name="T22" fmla="*/ 0 w 24"/>
                  <a:gd name="T23" fmla="*/ 1 h 67"/>
                  <a:gd name="T24" fmla="*/ 0 w 24"/>
                  <a:gd name="T25" fmla="*/ 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67">
                    <a:moveTo>
                      <a:pt x="21" y="0"/>
                    </a:moveTo>
                    <a:lnTo>
                      <a:pt x="12" y="17"/>
                    </a:lnTo>
                    <a:lnTo>
                      <a:pt x="0" y="23"/>
                    </a:lnTo>
                    <a:lnTo>
                      <a:pt x="5" y="42"/>
                    </a:lnTo>
                    <a:lnTo>
                      <a:pt x="12" y="67"/>
                    </a:lnTo>
                    <a:lnTo>
                      <a:pt x="24" y="58"/>
                    </a:lnTo>
                    <a:lnTo>
                      <a:pt x="24" y="41"/>
                    </a:lnTo>
                    <a:lnTo>
                      <a:pt x="18" y="48"/>
                    </a:lnTo>
                    <a:lnTo>
                      <a:pt x="24" y="30"/>
                    </a:lnTo>
                    <a:lnTo>
                      <a:pt x="24" y="19"/>
                    </a:lnTo>
                    <a:lnTo>
                      <a:pt x="18" y="30"/>
                    </a:lnTo>
                    <a:lnTo>
                      <a:pt x="22" y="1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72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66" name="Freeform 123"/>
              <p:cNvSpPr>
                <a:spLocks noChangeAspect="1"/>
              </p:cNvSpPr>
              <p:nvPr/>
            </p:nvSpPr>
            <p:spPr bwMode="auto">
              <a:xfrm>
                <a:off x="2718" y="903"/>
                <a:ext cx="389" cy="688"/>
              </a:xfrm>
              <a:custGeom>
                <a:avLst/>
                <a:gdLst>
                  <a:gd name="T0" fmla="*/ 0 w 922"/>
                  <a:gd name="T1" fmla="*/ 1 h 990"/>
                  <a:gd name="T2" fmla="*/ 0 w 922"/>
                  <a:gd name="T3" fmla="*/ 1 h 990"/>
                  <a:gd name="T4" fmla="*/ 0 w 922"/>
                  <a:gd name="T5" fmla="*/ 1 h 990"/>
                  <a:gd name="T6" fmla="*/ 0 w 922"/>
                  <a:gd name="T7" fmla="*/ 1 h 990"/>
                  <a:gd name="T8" fmla="*/ 0 w 922"/>
                  <a:gd name="T9" fmla="*/ 1 h 990"/>
                  <a:gd name="T10" fmla="*/ 0 w 922"/>
                  <a:gd name="T11" fmla="*/ 1 h 990"/>
                  <a:gd name="T12" fmla="*/ 0 w 922"/>
                  <a:gd name="T13" fmla="*/ 1 h 990"/>
                  <a:gd name="T14" fmla="*/ 0 w 922"/>
                  <a:gd name="T15" fmla="*/ 1 h 990"/>
                  <a:gd name="T16" fmla="*/ 0 w 922"/>
                  <a:gd name="T17" fmla="*/ 1 h 990"/>
                  <a:gd name="T18" fmla="*/ 0 w 922"/>
                  <a:gd name="T19" fmla="*/ 1 h 990"/>
                  <a:gd name="T20" fmla="*/ 0 w 922"/>
                  <a:gd name="T21" fmla="*/ 1 h 990"/>
                  <a:gd name="T22" fmla="*/ 0 w 922"/>
                  <a:gd name="T23" fmla="*/ 1 h 990"/>
                  <a:gd name="T24" fmla="*/ 0 w 922"/>
                  <a:gd name="T25" fmla="*/ 1 h 990"/>
                  <a:gd name="T26" fmla="*/ 0 w 922"/>
                  <a:gd name="T27" fmla="*/ 1 h 990"/>
                  <a:gd name="T28" fmla="*/ 0 w 922"/>
                  <a:gd name="T29" fmla="*/ 1 h 990"/>
                  <a:gd name="T30" fmla="*/ 0 w 922"/>
                  <a:gd name="T31" fmla="*/ 1 h 990"/>
                  <a:gd name="T32" fmla="*/ 0 w 922"/>
                  <a:gd name="T33" fmla="*/ 1 h 990"/>
                  <a:gd name="T34" fmla="*/ 0 w 922"/>
                  <a:gd name="T35" fmla="*/ 1 h 990"/>
                  <a:gd name="T36" fmla="*/ 0 w 922"/>
                  <a:gd name="T37" fmla="*/ 1 h 990"/>
                  <a:gd name="T38" fmla="*/ 0 w 922"/>
                  <a:gd name="T39" fmla="*/ 1 h 990"/>
                  <a:gd name="T40" fmla="*/ 0 w 922"/>
                  <a:gd name="T41" fmla="*/ 1 h 990"/>
                  <a:gd name="T42" fmla="*/ 0 w 922"/>
                  <a:gd name="T43" fmla="*/ 1 h 990"/>
                  <a:gd name="T44" fmla="*/ 0 w 922"/>
                  <a:gd name="T45" fmla="*/ 1 h 990"/>
                  <a:gd name="T46" fmla="*/ 0 w 922"/>
                  <a:gd name="T47" fmla="*/ 1 h 990"/>
                  <a:gd name="T48" fmla="*/ 0 w 922"/>
                  <a:gd name="T49" fmla="*/ 1 h 990"/>
                  <a:gd name="T50" fmla="*/ 0 w 922"/>
                  <a:gd name="T51" fmla="*/ 1 h 990"/>
                  <a:gd name="T52" fmla="*/ 0 w 922"/>
                  <a:gd name="T53" fmla="*/ 1 h 990"/>
                  <a:gd name="T54" fmla="*/ 0 w 922"/>
                  <a:gd name="T55" fmla="*/ 1 h 990"/>
                  <a:gd name="T56" fmla="*/ 0 w 922"/>
                  <a:gd name="T57" fmla="*/ 1 h 990"/>
                  <a:gd name="T58" fmla="*/ 0 w 922"/>
                  <a:gd name="T59" fmla="*/ 1 h 990"/>
                  <a:gd name="T60" fmla="*/ 0 w 922"/>
                  <a:gd name="T61" fmla="*/ 1 h 990"/>
                  <a:gd name="T62" fmla="*/ 0 w 922"/>
                  <a:gd name="T63" fmla="*/ 1 h 990"/>
                  <a:gd name="T64" fmla="*/ 0 w 922"/>
                  <a:gd name="T65" fmla="*/ 1 h 990"/>
                  <a:gd name="T66" fmla="*/ 0 w 922"/>
                  <a:gd name="T67" fmla="*/ 1 h 99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22" h="990">
                    <a:moveTo>
                      <a:pt x="460" y="301"/>
                    </a:moveTo>
                    <a:lnTo>
                      <a:pt x="470" y="267"/>
                    </a:lnTo>
                    <a:lnTo>
                      <a:pt x="480" y="242"/>
                    </a:lnTo>
                    <a:lnTo>
                      <a:pt x="489" y="213"/>
                    </a:lnTo>
                    <a:lnTo>
                      <a:pt x="505" y="187"/>
                    </a:lnTo>
                    <a:lnTo>
                      <a:pt x="523" y="158"/>
                    </a:lnTo>
                    <a:lnTo>
                      <a:pt x="538" y="132"/>
                    </a:lnTo>
                    <a:lnTo>
                      <a:pt x="556" y="91"/>
                    </a:lnTo>
                    <a:lnTo>
                      <a:pt x="565" y="47"/>
                    </a:lnTo>
                    <a:lnTo>
                      <a:pt x="562" y="12"/>
                    </a:lnTo>
                    <a:lnTo>
                      <a:pt x="606" y="50"/>
                    </a:lnTo>
                    <a:lnTo>
                      <a:pt x="644" y="66"/>
                    </a:lnTo>
                    <a:lnTo>
                      <a:pt x="715" y="82"/>
                    </a:lnTo>
                    <a:lnTo>
                      <a:pt x="766" y="92"/>
                    </a:lnTo>
                    <a:lnTo>
                      <a:pt x="795" y="98"/>
                    </a:lnTo>
                    <a:lnTo>
                      <a:pt x="819" y="108"/>
                    </a:lnTo>
                    <a:lnTo>
                      <a:pt x="832" y="127"/>
                    </a:lnTo>
                    <a:lnTo>
                      <a:pt x="838" y="146"/>
                    </a:lnTo>
                    <a:lnTo>
                      <a:pt x="848" y="184"/>
                    </a:lnTo>
                    <a:lnTo>
                      <a:pt x="848" y="228"/>
                    </a:lnTo>
                    <a:lnTo>
                      <a:pt x="877" y="330"/>
                    </a:lnTo>
                    <a:lnTo>
                      <a:pt x="900" y="371"/>
                    </a:lnTo>
                    <a:lnTo>
                      <a:pt x="909" y="412"/>
                    </a:lnTo>
                    <a:lnTo>
                      <a:pt x="911" y="443"/>
                    </a:lnTo>
                    <a:lnTo>
                      <a:pt x="922" y="476"/>
                    </a:lnTo>
                    <a:lnTo>
                      <a:pt x="906" y="497"/>
                    </a:lnTo>
                    <a:lnTo>
                      <a:pt x="887" y="514"/>
                    </a:lnTo>
                    <a:lnTo>
                      <a:pt x="865" y="523"/>
                    </a:lnTo>
                    <a:lnTo>
                      <a:pt x="813" y="514"/>
                    </a:lnTo>
                    <a:lnTo>
                      <a:pt x="747" y="505"/>
                    </a:lnTo>
                    <a:lnTo>
                      <a:pt x="743" y="577"/>
                    </a:lnTo>
                    <a:lnTo>
                      <a:pt x="778" y="659"/>
                    </a:lnTo>
                    <a:lnTo>
                      <a:pt x="762" y="670"/>
                    </a:lnTo>
                    <a:lnTo>
                      <a:pt x="791" y="809"/>
                    </a:lnTo>
                    <a:lnTo>
                      <a:pt x="762" y="816"/>
                    </a:lnTo>
                    <a:lnTo>
                      <a:pt x="788" y="990"/>
                    </a:lnTo>
                    <a:lnTo>
                      <a:pt x="498" y="987"/>
                    </a:lnTo>
                    <a:lnTo>
                      <a:pt x="480" y="851"/>
                    </a:lnTo>
                    <a:lnTo>
                      <a:pt x="464" y="987"/>
                    </a:lnTo>
                    <a:lnTo>
                      <a:pt x="158" y="990"/>
                    </a:lnTo>
                    <a:lnTo>
                      <a:pt x="165" y="822"/>
                    </a:lnTo>
                    <a:lnTo>
                      <a:pt x="139" y="806"/>
                    </a:lnTo>
                    <a:lnTo>
                      <a:pt x="162" y="669"/>
                    </a:lnTo>
                    <a:lnTo>
                      <a:pt x="149" y="650"/>
                    </a:lnTo>
                    <a:lnTo>
                      <a:pt x="162" y="584"/>
                    </a:lnTo>
                    <a:lnTo>
                      <a:pt x="19" y="499"/>
                    </a:lnTo>
                    <a:lnTo>
                      <a:pt x="0" y="478"/>
                    </a:lnTo>
                    <a:lnTo>
                      <a:pt x="0" y="438"/>
                    </a:lnTo>
                    <a:lnTo>
                      <a:pt x="10" y="386"/>
                    </a:lnTo>
                    <a:lnTo>
                      <a:pt x="35" y="330"/>
                    </a:lnTo>
                    <a:lnTo>
                      <a:pt x="53" y="269"/>
                    </a:lnTo>
                    <a:lnTo>
                      <a:pt x="57" y="221"/>
                    </a:lnTo>
                    <a:lnTo>
                      <a:pt x="64" y="180"/>
                    </a:lnTo>
                    <a:lnTo>
                      <a:pt x="76" y="139"/>
                    </a:lnTo>
                    <a:lnTo>
                      <a:pt x="78" y="102"/>
                    </a:lnTo>
                    <a:lnTo>
                      <a:pt x="117" y="75"/>
                    </a:lnTo>
                    <a:lnTo>
                      <a:pt x="175" y="67"/>
                    </a:lnTo>
                    <a:lnTo>
                      <a:pt x="232" y="57"/>
                    </a:lnTo>
                    <a:lnTo>
                      <a:pt x="267" y="47"/>
                    </a:lnTo>
                    <a:lnTo>
                      <a:pt x="306" y="34"/>
                    </a:lnTo>
                    <a:lnTo>
                      <a:pt x="345" y="0"/>
                    </a:lnTo>
                    <a:lnTo>
                      <a:pt x="343" y="44"/>
                    </a:lnTo>
                    <a:lnTo>
                      <a:pt x="349" y="73"/>
                    </a:lnTo>
                    <a:lnTo>
                      <a:pt x="362" y="110"/>
                    </a:lnTo>
                    <a:lnTo>
                      <a:pt x="374" y="145"/>
                    </a:lnTo>
                    <a:lnTo>
                      <a:pt x="391" y="180"/>
                    </a:lnTo>
                    <a:lnTo>
                      <a:pt x="407" y="213"/>
                    </a:lnTo>
                    <a:lnTo>
                      <a:pt x="426" y="248"/>
                    </a:lnTo>
                    <a:lnTo>
                      <a:pt x="460" y="301"/>
                    </a:lnTo>
                    <a:close/>
                  </a:path>
                </a:pathLst>
              </a:custGeom>
              <a:solidFill>
                <a:srgbClr val="292929"/>
              </a:solidFill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67" name="Freeform 124"/>
              <p:cNvSpPr>
                <a:spLocks noChangeAspect="1"/>
              </p:cNvSpPr>
              <p:nvPr/>
            </p:nvSpPr>
            <p:spPr bwMode="auto">
              <a:xfrm>
                <a:off x="3002" y="1112"/>
                <a:ext cx="62" cy="117"/>
              </a:xfrm>
              <a:custGeom>
                <a:avLst/>
                <a:gdLst>
                  <a:gd name="T0" fmla="*/ 0 w 146"/>
                  <a:gd name="T1" fmla="*/ 1 h 168"/>
                  <a:gd name="T2" fmla="*/ 0 w 146"/>
                  <a:gd name="T3" fmla="*/ 1 h 168"/>
                  <a:gd name="T4" fmla="*/ 0 w 146"/>
                  <a:gd name="T5" fmla="*/ 1 h 168"/>
                  <a:gd name="T6" fmla="*/ 0 w 146"/>
                  <a:gd name="T7" fmla="*/ 1 h 168"/>
                  <a:gd name="T8" fmla="*/ 0 w 146"/>
                  <a:gd name="T9" fmla="*/ 1 h 168"/>
                  <a:gd name="T10" fmla="*/ 0 w 146"/>
                  <a:gd name="T11" fmla="*/ 1 h 168"/>
                  <a:gd name="T12" fmla="*/ 0 w 146"/>
                  <a:gd name="T13" fmla="*/ 1 h 168"/>
                  <a:gd name="T14" fmla="*/ 0 w 146"/>
                  <a:gd name="T15" fmla="*/ 1 h 168"/>
                  <a:gd name="T16" fmla="*/ 0 w 146"/>
                  <a:gd name="T17" fmla="*/ 1 h 168"/>
                  <a:gd name="T18" fmla="*/ 0 w 146"/>
                  <a:gd name="T19" fmla="*/ 1 h 168"/>
                  <a:gd name="T20" fmla="*/ 0 w 146"/>
                  <a:gd name="T21" fmla="*/ 1 h 168"/>
                  <a:gd name="T22" fmla="*/ 0 w 146"/>
                  <a:gd name="T23" fmla="*/ 1 h 168"/>
                  <a:gd name="T24" fmla="*/ 0 w 146"/>
                  <a:gd name="T25" fmla="*/ 1 h 168"/>
                  <a:gd name="T26" fmla="*/ 0 w 146"/>
                  <a:gd name="T27" fmla="*/ 1 h 168"/>
                  <a:gd name="T28" fmla="*/ 0 w 146"/>
                  <a:gd name="T29" fmla="*/ 1 h 168"/>
                  <a:gd name="T30" fmla="*/ 0 w 146"/>
                  <a:gd name="T31" fmla="*/ 1 h 168"/>
                  <a:gd name="T32" fmla="*/ 0 w 146"/>
                  <a:gd name="T33" fmla="*/ 1 h 168"/>
                  <a:gd name="T34" fmla="*/ 0 w 146"/>
                  <a:gd name="T35" fmla="*/ 1 h 168"/>
                  <a:gd name="T36" fmla="*/ 0 w 146"/>
                  <a:gd name="T37" fmla="*/ 1 h 168"/>
                  <a:gd name="T38" fmla="*/ 0 w 146"/>
                  <a:gd name="T39" fmla="*/ 0 h 168"/>
                  <a:gd name="T40" fmla="*/ 0 w 146"/>
                  <a:gd name="T41" fmla="*/ 0 h 168"/>
                  <a:gd name="T42" fmla="*/ 0 w 146"/>
                  <a:gd name="T43" fmla="*/ 1 h 168"/>
                  <a:gd name="T44" fmla="*/ 0 w 146"/>
                  <a:gd name="T45" fmla="*/ 1 h 168"/>
                  <a:gd name="T46" fmla="*/ 0 w 146"/>
                  <a:gd name="T47" fmla="*/ 1 h 168"/>
                  <a:gd name="T48" fmla="*/ 0 w 146"/>
                  <a:gd name="T49" fmla="*/ 1 h 168"/>
                  <a:gd name="T50" fmla="*/ 0 w 146"/>
                  <a:gd name="T51" fmla="*/ 1 h 168"/>
                  <a:gd name="T52" fmla="*/ 0 w 146"/>
                  <a:gd name="T53" fmla="*/ 1 h 168"/>
                  <a:gd name="T54" fmla="*/ 0 w 146"/>
                  <a:gd name="T55" fmla="*/ 1 h 168"/>
                  <a:gd name="T56" fmla="*/ 0 w 146"/>
                  <a:gd name="T57" fmla="*/ 1 h 168"/>
                  <a:gd name="T58" fmla="*/ 0 w 146"/>
                  <a:gd name="T59" fmla="*/ 1 h 168"/>
                  <a:gd name="T60" fmla="*/ 0 w 146"/>
                  <a:gd name="T61" fmla="*/ 1 h 168"/>
                  <a:gd name="T62" fmla="*/ 0 w 146"/>
                  <a:gd name="T63" fmla="*/ 1 h 168"/>
                  <a:gd name="T64" fmla="*/ 0 w 146"/>
                  <a:gd name="T65" fmla="*/ 1 h 168"/>
                  <a:gd name="T66" fmla="*/ 0 w 146"/>
                  <a:gd name="T67" fmla="*/ 1 h 168"/>
                  <a:gd name="T68" fmla="*/ 0 w 146"/>
                  <a:gd name="T69" fmla="*/ 1 h 168"/>
                  <a:gd name="T70" fmla="*/ 0 w 146"/>
                  <a:gd name="T71" fmla="*/ 1 h 168"/>
                  <a:gd name="T72" fmla="*/ 0 w 146"/>
                  <a:gd name="T73" fmla="*/ 1 h 168"/>
                  <a:gd name="T74" fmla="*/ 0 w 146"/>
                  <a:gd name="T75" fmla="*/ 1 h 168"/>
                  <a:gd name="T76" fmla="*/ 0 w 146"/>
                  <a:gd name="T77" fmla="*/ 1 h 16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46" h="168">
                    <a:moveTo>
                      <a:pt x="69" y="168"/>
                    </a:moveTo>
                    <a:lnTo>
                      <a:pt x="91" y="161"/>
                    </a:lnTo>
                    <a:lnTo>
                      <a:pt x="105" y="155"/>
                    </a:lnTo>
                    <a:lnTo>
                      <a:pt x="120" y="146"/>
                    </a:lnTo>
                    <a:lnTo>
                      <a:pt x="123" y="133"/>
                    </a:lnTo>
                    <a:lnTo>
                      <a:pt x="137" y="126"/>
                    </a:lnTo>
                    <a:lnTo>
                      <a:pt x="143" y="112"/>
                    </a:lnTo>
                    <a:lnTo>
                      <a:pt x="133" y="99"/>
                    </a:lnTo>
                    <a:lnTo>
                      <a:pt x="146" y="87"/>
                    </a:lnTo>
                    <a:lnTo>
                      <a:pt x="146" y="70"/>
                    </a:lnTo>
                    <a:lnTo>
                      <a:pt x="129" y="58"/>
                    </a:lnTo>
                    <a:lnTo>
                      <a:pt x="129" y="48"/>
                    </a:lnTo>
                    <a:lnTo>
                      <a:pt x="126" y="41"/>
                    </a:lnTo>
                    <a:lnTo>
                      <a:pt x="114" y="32"/>
                    </a:lnTo>
                    <a:lnTo>
                      <a:pt x="98" y="29"/>
                    </a:lnTo>
                    <a:lnTo>
                      <a:pt x="79" y="35"/>
                    </a:lnTo>
                    <a:lnTo>
                      <a:pt x="79" y="22"/>
                    </a:lnTo>
                    <a:lnTo>
                      <a:pt x="75" y="12"/>
                    </a:lnTo>
                    <a:lnTo>
                      <a:pt x="67" y="6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5" y="6"/>
                    </a:lnTo>
                    <a:lnTo>
                      <a:pt x="41" y="17"/>
                    </a:lnTo>
                    <a:lnTo>
                      <a:pt x="41" y="26"/>
                    </a:lnTo>
                    <a:lnTo>
                      <a:pt x="41" y="37"/>
                    </a:lnTo>
                    <a:lnTo>
                      <a:pt x="34" y="47"/>
                    </a:lnTo>
                    <a:lnTo>
                      <a:pt x="26" y="52"/>
                    </a:lnTo>
                    <a:lnTo>
                      <a:pt x="15" y="60"/>
                    </a:lnTo>
                    <a:lnTo>
                      <a:pt x="6" y="73"/>
                    </a:lnTo>
                    <a:lnTo>
                      <a:pt x="0" y="89"/>
                    </a:lnTo>
                    <a:lnTo>
                      <a:pt x="6" y="102"/>
                    </a:lnTo>
                    <a:lnTo>
                      <a:pt x="10" y="112"/>
                    </a:lnTo>
                    <a:lnTo>
                      <a:pt x="18" y="122"/>
                    </a:lnTo>
                    <a:lnTo>
                      <a:pt x="18" y="137"/>
                    </a:lnTo>
                    <a:lnTo>
                      <a:pt x="18" y="149"/>
                    </a:lnTo>
                    <a:lnTo>
                      <a:pt x="22" y="161"/>
                    </a:lnTo>
                    <a:lnTo>
                      <a:pt x="34" y="165"/>
                    </a:lnTo>
                    <a:lnTo>
                      <a:pt x="51" y="168"/>
                    </a:lnTo>
                    <a:lnTo>
                      <a:pt x="69" y="168"/>
                    </a:lnTo>
                    <a:close/>
                  </a:path>
                </a:pathLst>
              </a:custGeom>
              <a:solidFill>
                <a:srgbClr val="FFC17D"/>
              </a:solidFill>
              <a:ln w="1588">
                <a:solidFill>
                  <a:srgbClr val="00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68" name="Freeform 125"/>
              <p:cNvSpPr>
                <a:spLocks noChangeAspect="1"/>
              </p:cNvSpPr>
              <p:nvPr/>
            </p:nvSpPr>
            <p:spPr bwMode="auto">
              <a:xfrm>
                <a:off x="3035" y="1139"/>
                <a:ext cx="15" cy="80"/>
              </a:xfrm>
              <a:custGeom>
                <a:avLst/>
                <a:gdLst>
                  <a:gd name="T0" fmla="*/ 0 w 36"/>
                  <a:gd name="T1" fmla="*/ 0 h 112"/>
                  <a:gd name="T2" fmla="*/ 0 w 36"/>
                  <a:gd name="T3" fmla="*/ 0 h 112"/>
                  <a:gd name="T4" fmla="*/ 0 w 36"/>
                  <a:gd name="T5" fmla="*/ 1 h 112"/>
                  <a:gd name="T6" fmla="*/ 0 w 36"/>
                  <a:gd name="T7" fmla="*/ 1 h 112"/>
                  <a:gd name="T8" fmla="*/ 0 w 36"/>
                  <a:gd name="T9" fmla="*/ 1 h 112"/>
                  <a:gd name="T10" fmla="*/ 0 w 36"/>
                  <a:gd name="T11" fmla="*/ 1 h 112"/>
                  <a:gd name="T12" fmla="*/ 0 w 36"/>
                  <a:gd name="T13" fmla="*/ 1 h 112"/>
                  <a:gd name="T14" fmla="*/ 0 w 36"/>
                  <a:gd name="T15" fmla="*/ 1 h 112"/>
                  <a:gd name="T16" fmla="*/ 0 w 36"/>
                  <a:gd name="T17" fmla="*/ 1 h 112"/>
                  <a:gd name="T18" fmla="*/ 0 w 36"/>
                  <a:gd name="T19" fmla="*/ 1 h 112"/>
                  <a:gd name="T20" fmla="*/ 0 w 36"/>
                  <a:gd name="T21" fmla="*/ 1 h 112"/>
                  <a:gd name="T22" fmla="*/ 0 w 36"/>
                  <a:gd name="T23" fmla="*/ 1 h 112"/>
                  <a:gd name="T24" fmla="*/ 0 w 36"/>
                  <a:gd name="T25" fmla="*/ 1 h 112"/>
                  <a:gd name="T26" fmla="*/ 0 w 36"/>
                  <a:gd name="T27" fmla="*/ 1 h 112"/>
                  <a:gd name="T28" fmla="*/ 0 w 36"/>
                  <a:gd name="T29" fmla="*/ 1 h 112"/>
                  <a:gd name="T30" fmla="*/ 0 w 36"/>
                  <a:gd name="T31" fmla="*/ 1 h 112"/>
                  <a:gd name="T32" fmla="*/ 0 w 36"/>
                  <a:gd name="T33" fmla="*/ 1 h 112"/>
                  <a:gd name="T34" fmla="*/ 0 w 36"/>
                  <a:gd name="T35" fmla="*/ 1 h 112"/>
                  <a:gd name="T36" fmla="*/ 0 w 36"/>
                  <a:gd name="T37" fmla="*/ 1 h 112"/>
                  <a:gd name="T38" fmla="*/ 0 w 36"/>
                  <a:gd name="T39" fmla="*/ 1 h 112"/>
                  <a:gd name="T40" fmla="*/ 0 w 36"/>
                  <a:gd name="T41" fmla="*/ 1 h 112"/>
                  <a:gd name="T42" fmla="*/ 0 w 36"/>
                  <a:gd name="T43" fmla="*/ 1 h 112"/>
                  <a:gd name="T44" fmla="*/ 0 w 36"/>
                  <a:gd name="T45" fmla="*/ 1 h 112"/>
                  <a:gd name="T46" fmla="*/ 0 w 36"/>
                  <a:gd name="T47" fmla="*/ 1 h 112"/>
                  <a:gd name="T48" fmla="*/ 0 w 36"/>
                  <a:gd name="T49" fmla="*/ 1 h 112"/>
                  <a:gd name="T50" fmla="*/ 0 w 36"/>
                  <a:gd name="T51" fmla="*/ 1 h 112"/>
                  <a:gd name="T52" fmla="*/ 0 w 36"/>
                  <a:gd name="T53" fmla="*/ 1 h 112"/>
                  <a:gd name="T54" fmla="*/ 0 w 36"/>
                  <a:gd name="T55" fmla="*/ 1 h 112"/>
                  <a:gd name="T56" fmla="*/ 0 w 36"/>
                  <a:gd name="T57" fmla="*/ 1 h 112"/>
                  <a:gd name="T58" fmla="*/ 0 w 36"/>
                  <a:gd name="T59" fmla="*/ 1 h 112"/>
                  <a:gd name="T60" fmla="*/ 0 w 36"/>
                  <a:gd name="T61" fmla="*/ 1 h 112"/>
                  <a:gd name="T62" fmla="*/ 0 w 36"/>
                  <a:gd name="T63" fmla="*/ 1 h 112"/>
                  <a:gd name="T64" fmla="*/ 0 w 36"/>
                  <a:gd name="T65" fmla="*/ 1 h 112"/>
                  <a:gd name="T66" fmla="*/ 0 w 36"/>
                  <a:gd name="T67" fmla="*/ 1 h 112"/>
                  <a:gd name="T68" fmla="*/ 0 w 36"/>
                  <a:gd name="T69" fmla="*/ 1 h 112"/>
                  <a:gd name="T70" fmla="*/ 0 w 36"/>
                  <a:gd name="T71" fmla="*/ 1 h 112"/>
                  <a:gd name="T72" fmla="*/ 0 w 36"/>
                  <a:gd name="T73" fmla="*/ 1 h 112"/>
                  <a:gd name="T74" fmla="*/ 0 w 36"/>
                  <a:gd name="T75" fmla="*/ 1 h 112"/>
                  <a:gd name="T76" fmla="*/ 0 w 36"/>
                  <a:gd name="T77" fmla="*/ 1 h 112"/>
                  <a:gd name="T78" fmla="*/ 0 w 36"/>
                  <a:gd name="T79" fmla="*/ 1 h 112"/>
                  <a:gd name="T80" fmla="*/ 0 w 36"/>
                  <a:gd name="T81" fmla="*/ 1 h 112"/>
                  <a:gd name="T82" fmla="*/ 0 w 36"/>
                  <a:gd name="T83" fmla="*/ 1 h 112"/>
                  <a:gd name="T84" fmla="*/ 0 w 36"/>
                  <a:gd name="T85" fmla="*/ 1 h 112"/>
                  <a:gd name="T86" fmla="*/ 0 w 36"/>
                  <a:gd name="T87" fmla="*/ 1 h 112"/>
                  <a:gd name="T88" fmla="*/ 0 w 36"/>
                  <a:gd name="T89" fmla="*/ 1 h 112"/>
                  <a:gd name="T90" fmla="*/ 0 w 36"/>
                  <a:gd name="T91" fmla="*/ 1 h 112"/>
                  <a:gd name="T92" fmla="*/ 0 w 36"/>
                  <a:gd name="T93" fmla="*/ 0 h 11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6" h="112">
                    <a:moveTo>
                      <a:pt x="7" y="0"/>
                    </a:moveTo>
                    <a:lnTo>
                      <a:pt x="21" y="0"/>
                    </a:lnTo>
                    <a:lnTo>
                      <a:pt x="13" y="3"/>
                    </a:lnTo>
                    <a:lnTo>
                      <a:pt x="11" y="11"/>
                    </a:lnTo>
                    <a:lnTo>
                      <a:pt x="13" y="17"/>
                    </a:lnTo>
                    <a:lnTo>
                      <a:pt x="17" y="23"/>
                    </a:lnTo>
                    <a:lnTo>
                      <a:pt x="33" y="25"/>
                    </a:lnTo>
                    <a:lnTo>
                      <a:pt x="30" y="26"/>
                    </a:lnTo>
                    <a:lnTo>
                      <a:pt x="27" y="35"/>
                    </a:lnTo>
                    <a:lnTo>
                      <a:pt x="25" y="44"/>
                    </a:lnTo>
                    <a:lnTo>
                      <a:pt x="27" y="48"/>
                    </a:lnTo>
                    <a:lnTo>
                      <a:pt x="36" y="54"/>
                    </a:lnTo>
                    <a:lnTo>
                      <a:pt x="33" y="57"/>
                    </a:lnTo>
                    <a:lnTo>
                      <a:pt x="27" y="64"/>
                    </a:lnTo>
                    <a:lnTo>
                      <a:pt x="25" y="71"/>
                    </a:lnTo>
                    <a:lnTo>
                      <a:pt x="25" y="77"/>
                    </a:lnTo>
                    <a:lnTo>
                      <a:pt x="30" y="85"/>
                    </a:lnTo>
                    <a:lnTo>
                      <a:pt x="21" y="85"/>
                    </a:lnTo>
                    <a:lnTo>
                      <a:pt x="7" y="87"/>
                    </a:lnTo>
                    <a:lnTo>
                      <a:pt x="4" y="89"/>
                    </a:lnTo>
                    <a:lnTo>
                      <a:pt x="4" y="96"/>
                    </a:lnTo>
                    <a:lnTo>
                      <a:pt x="5" y="102"/>
                    </a:lnTo>
                    <a:lnTo>
                      <a:pt x="16" y="105"/>
                    </a:lnTo>
                    <a:lnTo>
                      <a:pt x="17" y="111"/>
                    </a:lnTo>
                    <a:lnTo>
                      <a:pt x="16" y="112"/>
                    </a:lnTo>
                    <a:lnTo>
                      <a:pt x="10" y="112"/>
                    </a:lnTo>
                    <a:lnTo>
                      <a:pt x="13" y="106"/>
                    </a:lnTo>
                    <a:lnTo>
                      <a:pt x="4" y="105"/>
                    </a:lnTo>
                    <a:lnTo>
                      <a:pt x="0" y="96"/>
                    </a:lnTo>
                    <a:lnTo>
                      <a:pt x="0" y="89"/>
                    </a:lnTo>
                    <a:lnTo>
                      <a:pt x="5" y="85"/>
                    </a:lnTo>
                    <a:lnTo>
                      <a:pt x="13" y="83"/>
                    </a:lnTo>
                    <a:lnTo>
                      <a:pt x="23" y="83"/>
                    </a:lnTo>
                    <a:lnTo>
                      <a:pt x="23" y="76"/>
                    </a:lnTo>
                    <a:lnTo>
                      <a:pt x="23" y="67"/>
                    </a:lnTo>
                    <a:lnTo>
                      <a:pt x="23" y="61"/>
                    </a:lnTo>
                    <a:lnTo>
                      <a:pt x="27" y="58"/>
                    </a:lnTo>
                    <a:lnTo>
                      <a:pt x="30" y="54"/>
                    </a:lnTo>
                    <a:lnTo>
                      <a:pt x="23" y="52"/>
                    </a:lnTo>
                    <a:lnTo>
                      <a:pt x="23" y="44"/>
                    </a:lnTo>
                    <a:lnTo>
                      <a:pt x="23" y="36"/>
                    </a:lnTo>
                    <a:lnTo>
                      <a:pt x="23" y="31"/>
                    </a:lnTo>
                    <a:lnTo>
                      <a:pt x="29" y="25"/>
                    </a:lnTo>
                    <a:lnTo>
                      <a:pt x="16" y="26"/>
                    </a:lnTo>
                    <a:lnTo>
                      <a:pt x="10" y="19"/>
                    </a:lnTo>
                    <a:lnTo>
                      <a:pt x="7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69" name="Freeform 126"/>
              <p:cNvSpPr>
                <a:spLocks noChangeAspect="1"/>
              </p:cNvSpPr>
              <p:nvPr/>
            </p:nvSpPr>
            <p:spPr bwMode="auto">
              <a:xfrm>
                <a:off x="3046" y="1143"/>
                <a:ext cx="5" cy="10"/>
              </a:xfrm>
              <a:custGeom>
                <a:avLst/>
                <a:gdLst>
                  <a:gd name="T0" fmla="*/ 0 w 10"/>
                  <a:gd name="T1" fmla="*/ 0 h 16"/>
                  <a:gd name="T2" fmla="*/ 1 w 10"/>
                  <a:gd name="T3" fmla="*/ 1 h 16"/>
                  <a:gd name="T4" fmla="*/ 1 w 10"/>
                  <a:gd name="T5" fmla="*/ 1 h 16"/>
                  <a:gd name="T6" fmla="*/ 1 w 10"/>
                  <a:gd name="T7" fmla="*/ 1 h 16"/>
                  <a:gd name="T8" fmla="*/ 1 w 10"/>
                  <a:gd name="T9" fmla="*/ 1 h 16"/>
                  <a:gd name="T10" fmla="*/ 0 w 10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6">
                    <a:moveTo>
                      <a:pt x="0" y="0"/>
                    </a:moveTo>
                    <a:lnTo>
                      <a:pt x="7" y="4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6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70" name="Freeform 127"/>
              <p:cNvSpPr>
                <a:spLocks noChangeAspect="1"/>
              </p:cNvSpPr>
              <p:nvPr/>
            </p:nvSpPr>
            <p:spPr bwMode="auto">
              <a:xfrm>
                <a:off x="3047" y="1161"/>
                <a:ext cx="4" cy="14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1 h 19"/>
                  <a:gd name="T4" fmla="*/ 0 w 9"/>
                  <a:gd name="T5" fmla="*/ 1 h 19"/>
                  <a:gd name="T6" fmla="*/ 0 w 9"/>
                  <a:gd name="T7" fmla="*/ 1 h 19"/>
                  <a:gd name="T8" fmla="*/ 0 w 9"/>
                  <a:gd name="T9" fmla="*/ 1 h 19"/>
                  <a:gd name="T10" fmla="*/ 0 w 9"/>
                  <a:gd name="T11" fmla="*/ 1 h 19"/>
                  <a:gd name="T12" fmla="*/ 0 w 9"/>
                  <a:gd name="T13" fmla="*/ 1 h 19"/>
                  <a:gd name="T14" fmla="*/ 0 w 9"/>
                  <a:gd name="T15" fmla="*/ 1 h 19"/>
                  <a:gd name="T16" fmla="*/ 0 w 9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19">
                    <a:moveTo>
                      <a:pt x="9" y="0"/>
                    </a:moveTo>
                    <a:lnTo>
                      <a:pt x="5" y="3"/>
                    </a:lnTo>
                    <a:lnTo>
                      <a:pt x="5" y="9"/>
                    </a:lnTo>
                    <a:lnTo>
                      <a:pt x="5" y="15"/>
                    </a:lnTo>
                    <a:lnTo>
                      <a:pt x="9" y="19"/>
                    </a:lnTo>
                    <a:lnTo>
                      <a:pt x="5" y="17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71" name="Freeform 128"/>
              <p:cNvSpPr>
                <a:spLocks noChangeAspect="1"/>
              </p:cNvSpPr>
              <p:nvPr/>
            </p:nvSpPr>
            <p:spPr bwMode="auto">
              <a:xfrm>
                <a:off x="3047" y="1183"/>
                <a:ext cx="8" cy="13"/>
              </a:xfrm>
              <a:custGeom>
                <a:avLst/>
                <a:gdLst>
                  <a:gd name="T0" fmla="*/ 0 w 18"/>
                  <a:gd name="T1" fmla="*/ 1 h 21"/>
                  <a:gd name="T2" fmla="*/ 0 w 18"/>
                  <a:gd name="T3" fmla="*/ 1 h 21"/>
                  <a:gd name="T4" fmla="*/ 0 w 18"/>
                  <a:gd name="T5" fmla="*/ 1 h 21"/>
                  <a:gd name="T6" fmla="*/ 0 w 18"/>
                  <a:gd name="T7" fmla="*/ 1 h 21"/>
                  <a:gd name="T8" fmla="*/ 0 w 18"/>
                  <a:gd name="T9" fmla="*/ 1 h 21"/>
                  <a:gd name="T10" fmla="*/ 0 w 18"/>
                  <a:gd name="T11" fmla="*/ 1 h 21"/>
                  <a:gd name="T12" fmla="*/ 0 w 18"/>
                  <a:gd name="T13" fmla="*/ 1 h 21"/>
                  <a:gd name="T14" fmla="*/ 0 w 18"/>
                  <a:gd name="T15" fmla="*/ 1 h 21"/>
                  <a:gd name="T16" fmla="*/ 0 w 18"/>
                  <a:gd name="T17" fmla="*/ 0 h 21"/>
                  <a:gd name="T18" fmla="*/ 0 w 18"/>
                  <a:gd name="T19" fmla="*/ 1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21">
                    <a:moveTo>
                      <a:pt x="18" y="4"/>
                    </a:moveTo>
                    <a:lnTo>
                      <a:pt x="11" y="1"/>
                    </a:lnTo>
                    <a:lnTo>
                      <a:pt x="6" y="6"/>
                    </a:lnTo>
                    <a:lnTo>
                      <a:pt x="5" y="11"/>
                    </a:lnTo>
                    <a:lnTo>
                      <a:pt x="5" y="21"/>
                    </a:lnTo>
                    <a:lnTo>
                      <a:pt x="0" y="13"/>
                    </a:lnTo>
                    <a:lnTo>
                      <a:pt x="3" y="6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72" name="Freeform 129"/>
              <p:cNvSpPr>
                <a:spLocks noChangeAspect="1"/>
              </p:cNvSpPr>
              <p:nvPr/>
            </p:nvSpPr>
            <p:spPr bwMode="auto">
              <a:xfrm>
                <a:off x="3037" y="1202"/>
                <a:ext cx="5" cy="10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2 h 13"/>
                  <a:gd name="T4" fmla="*/ 0 w 12"/>
                  <a:gd name="T5" fmla="*/ 2 h 13"/>
                  <a:gd name="T6" fmla="*/ 0 w 12"/>
                  <a:gd name="T7" fmla="*/ 2 h 13"/>
                  <a:gd name="T8" fmla="*/ 0 w 12"/>
                  <a:gd name="T9" fmla="*/ 2 h 13"/>
                  <a:gd name="T10" fmla="*/ 0 w 12"/>
                  <a:gd name="T11" fmla="*/ 2 h 13"/>
                  <a:gd name="T12" fmla="*/ 0 w 12"/>
                  <a:gd name="T13" fmla="*/ 2 h 13"/>
                  <a:gd name="T14" fmla="*/ 0 w 12"/>
                  <a:gd name="T15" fmla="*/ 0 h 13"/>
                  <a:gd name="T16" fmla="*/ 0 w 12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13">
                    <a:moveTo>
                      <a:pt x="12" y="0"/>
                    </a:moveTo>
                    <a:lnTo>
                      <a:pt x="9" y="3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6" y="13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73" name="Freeform 130"/>
              <p:cNvSpPr>
                <a:spLocks noChangeAspect="1"/>
              </p:cNvSpPr>
              <p:nvPr/>
            </p:nvSpPr>
            <p:spPr bwMode="auto">
              <a:xfrm>
                <a:off x="3055" y="1162"/>
                <a:ext cx="2" cy="13"/>
              </a:xfrm>
              <a:custGeom>
                <a:avLst/>
                <a:gdLst>
                  <a:gd name="T0" fmla="*/ 0 w 8"/>
                  <a:gd name="T1" fmla="*/ 0 h 17"/>
                  <a:gd name="T2" fmla="*/ 0 w 8"/>
                  <a:gd name="T3" fmla="*/ 2 h 17"/>
                  <a:gd name="T4" fmla="*/ 0 w 8"/>
                  <a:gd name="T5" fmla="*/ 2 h 17"/>
                  <a:gd name="T6" fmla="*/ 0 w 8"/>
                  <a:gd name="T7" fmla="*/ 2 h 17"/>
                  <a:gd name="T8" fmla="*/ 0 w 8"/>
                  <a:gd name="T9" fmla="*/ 2 h 17"/>
                  <a:gd name="T10" fmla="*/ 0 w 8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6" y="4"/>
                    </a:lnTo>
                    <a:lnTo>
                      <a:pt x="8" y="11"/>
                    </a:lnTo>
                    <a:lnTo>
                      <a:pt x="3" y="17"/>
                    </a:lnTo>
                    <a:lnTo>
                      <a:pt x="6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74" name="Freeform 131"/>
              <p:cNvSpPr>
                <a:spLocks noChangeAspect="1"/>
              </p:cNvSpPr>
              <p:nvPr/>
            </p:nvSpPr>
            <p:spPr bwMode="auto">
              <a:xfrm>
                <a:off x="3053" y="1187"/>
                <a:ext cx="6" cy="13"/>
              </a:xfrm>
              <a:custGeom>
                <a:avLst/>
                <a:gdLst>
                  <a:gd name="T0" fmla="*/ 1 w 12"/>
                  <a:gd name="T1" fmla="*/ 0 h 18"/>
                  <a:gd name="T2" fmla="*/ 1 w 12"/>
                  <a:gd name="T3" fmla="*/ 1 h 18"/>
                  <a:gd name="T4" fmla="*/ 1 w 12"/>
                  <a:gd name="T5" fmla="*/ 1 h 18"/>
                  <a:gd name="T6" fmla="*/ 0 w 12"/>
                  <a:gd name="T7" fmla="*/ 1 h 18"/>
                  <a:gd name="T8" fmla="*/ 1 w 12"/>
                  <a:gd name="T9" fmla="*/ 1 h 18"/>
                  <a:gd name="T10" fmla="*/ 1 w 12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8" y="0"/>
                    </a:moveTo>
                    <a:lnTo>
                      <a:pt x="12" y="4"/>
                    </a:lnTo>
                    <a:lnTo>
                      <a:pt x="6" y="16"/>
                    </a:lnTo>
                    <a:lnTo>
                      <a:pt x="0" y="18"/>
                    </a:lnTo>
                    <a:lnTo>
                      <a:pt x="5" y="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75" name="Freeform 132"/>
              <p:cNvSpPr>
                <a:spLocks noChangeAspect="1"/>
              </p:cNvSpPr>
              <p:nvPr/>
            </p:nvSpPr>
            <p:spPr bwMode="auto">
              <a:xfrm>
                <a:off x="3043" y="1205"/>
                <a:ext cx="5" cy="8"/>
              </a:xfrm>
              <a:custGeom>
                <a:avLst/>
                <a:gdLst>
                  <a:gd name="T0" fmla="*/ 1 w 10"/>
                  <a:gd name="T1" fmla="*/ 0 h 12"/>
                  <a:gd name="T2" fmla="*/ 1 w 10"/>
                  <a:gd name="T3" fmla="*/ 1 h 12"/>
                  <a:gd name="T4" fmla="*/ 1 w 10"/>
                  <a:gd name="T5" fmla="*/ 1 h 12"/>
                  <a:gd name="T6" fmla="*/ 0 w 10"/>
                  <a:gd name="T7" fmla="*/ 1 h 12"/>
                  <a:gd name="T8" fmla="*/ 1 w 10"/>
                  <a:gd name="T9" fmla="*/ 1 h 12"/>
                  <a:gd name="T10" fmla="*/ 1 w 10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4" y="0"/>
                    </a:moveTo>
                    <a:lnTo>
                      <a:pt x="10" y="3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76" name="Freeform 133"/>
              <p:cNvSpPr>
                <a:spLocks noChangeAspect="1"/>
              </p:cNvSpPr>
              <p:nvPr/>
            </p:nvSpPr>
            <p:spPr bwMode="auto">
              <a:xfrm>
                <a:off x="3017" y="1162"/>
                <a:ext cx="18" cy="32"/>
              </a:xfrm>
              <a:custGeom>
                <a:avLst/>
                <a:gdLst>
                  <a:gd name="T0" fmla="*/ 0 w 41"/>
                  <a:gd name="T1" fmla="*/ 0 h 46"/>
                  <a:gd name="T2" fmla="*/ 0 w 41"/>
                  <a:gd name="T3" fmla="*/ 1 h 46"/>
                  <a:gd name="T4" fmla="*/ 0 w 41"/>
                  <a:gd name="T5" fmla="*/ 1 h 46"/>
                  <a:gd name="T6" fmla="*/ 0 w 41"/>
                  <a:gd name="T7" fmla="*/ 1 h 46"/>
                  <a:gd name="T8" fmla="*/ 0 w 41"/>
                  <a:gd name="T9" fmla="*/ 1 h 46"/>
                  <a:gd name="T10" fmla="*/ 0 w 41"/>
                  <a:gd name="T11" fmla="*/ 1 h 46"/>
                  <a:gd name="T12" fmla="*/ 0 w 41"/>
                  <a:gd name="T13" fmla="*/ 1 h 46"/>
                  <a:gd name="T14" fmla="*/ 0 w 41"/>
                  <a:gd name="T15" fmla="*/ 1 h 46"/>
                  <a:gd name="T16" fmla="*/ 0 w 41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" h="46">
                    <a:moveTo>
                      <a:pt x="41" y="0"/>
                    </a:moveTo>
                    <a:lnTo>
                      <a:pt x="35" y="17"/>
                    </a:lnTo>
                    <a:lnTo>
                      <a:pt x="29" y="29"/>
                    </a:lnTo>
                    <a:lnTo>
                      <a:pt x="17" y="36"/>
                    </a:lnTo>
                    <a:lnTo>
                      <a:pt x="0" y="46"/>
                    </a:lnTo>
                    <a:lnTo>
                      <a:pt x="22" y="40"/>
                    </a:lnTo>
                    <a:lnTo>
                      <a:pt x="36" y="26"/>
                    </a:lnTo>
                    <a:lnTo>
                      <a:pt x="41" y="1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77" name="Freeform 134"/>
              <p:cNvSpPr>
                <a:spLocks noChangeAspect="1"/>
              </p:cNvSpPr>
              <p:nvPr/>
            </p:nvSpPr>
            <p:spPr bwMode="auto">
              <a:xfrm>
                <a:off x="3023" y="1134"/>
                <a:ext cx="14" cy="22"/>
              </a:xfrm>
              <a:custGeom>
                <a:avLst/>
                <a:gdLst>
                  <a:gd name="T0" fmla="*/ 0 w 35"/>
                  <a:gd name="T1" fmla="*/ 0 h 32"/>
                  <a:gd name="T2" fmla="*/ 0 w 35"/>
                  <a:gd name="T3" fmla="*/ 0 h 32"/>
                  <a:gd name="T4" fmla="*/ 0 w 35"/>
                  <a:gd name="T5" fmla="*/ 1 h 32"/>
                  <a:gd name="T6" fmla="*/ 0 w 35"/>
                  <a:gd name="T7" fmla="*/ 1 h 32"/>
                  <a:gd name="T8" fmla="*/ 0 w 35"/>
                  <a:gd name="T9" fmla="*/ 1 h 32"/>
                  <a:gd name="T10" fmla="*/ 0 w 35"/>
                  <a:gd name="T11" fmla="*/ 1 h 32"/>
                  <a:gd name="T12" fmla="*/ 0 w 35"/>
                  <a:gd name="T13" fmla="*/ 1 h 32"/>
                  <a:gd name="T14" fmla="*/ 0 w 35"/>
                  <a:gd name="T15" fmla="*/ 1 h 32"/>
                  <a:gd name="T16" fmla="*/ 0 w 35"/>
                  <a:gd name="T17" fmla="*/ 1 h 32"/>
                  <a:gd name="T18" fmla="*/ 0 w 35"/>
                  <a:gd name="T19" fmla="*/ 1 h 32"/>
                  <a:gd name="T20" fmla="*/ 0 w 35"/>
                  <a:gd name="T21" fmla="*/ 1 h 32"/>
                  <a:gd name="T22" fmla="*/ 0 w 35"/>
                  <a:gd name="T23" fmla="*/ 1 h 32"/>
                  <a:gd name="T24" fmla="*/ 0 w 35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" h="32">
                    <a:moveTo>
                      <a:pt x="35" y="0"/>
                    </a:moveTo>
                    <a:lnTo>
                      <a:pt x="32" y="0"/>
                    </a:lnTo>
                    <a:lnTo>
                      <a:pt x="28" y="12"/>
                    </a:lnTo>
                    <a:lnTo>
                      <a:pt x="20" y="16"/>
                    </a:lnTo>
                    <a:lnTo>
                      <a:pt x="20" y="22"/>
                    </a:lnTo>
                    <a:lnTo>
                      <a:pt x="0" y="32"/>
                    </a:lnTo>
                    <a:lnTo>
                      <a:pt x="16" y="25"/>
                    </a:lnTo>
                    <a:lnTo>
                      <a:pt x="20" y="25"/>
                    </a:lnTo>
                    <a:lnTo>
                      <a:pt x="32" y="26"/>
                    </a:lnTo>
                    <a:lnTo>
                      <a:pt x="23" y="22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78" name="Freeform 135"/>
              <p:cNvSpPr>
                <a:spLocks noChangeAspect="1"/>
              </p:cNvSpPr>
              <p:nvPr/>
            </p:nvSpPr>
            <p:spPr bwMode="auto">
              <a:xfrm>
                <a:off x="3040" y="1144"/>
                <a:ext cx="3" cy="12"/>
              </a:xfrm>
              <a:custGeom>
                <a:avLst/>
                <a:gdLst>
                  <a:gd name="T0" fmla="*/ 0 w 7"/>
                  <a:gd name="T1" fmla="*/ 0 h 17"/>
                  <a:gd name="T2" fmla="*/ 0 w 7"/>
                  <a:gd name="T3" fmla="*/ 1 h 17"/>
                  <a:gd name="T4" fmla="*/ 0 w 7"/>
                  <a:gd name="T5" fmla="*/ 1 h 17"/>
                  <a:gd name="T6" fmla="*/ 0 w 7"/>
                  <a:gd name="T7" fmla="*/ 1 h 17"/>
                  <a:gd name="T8" fmla="*/ 0 w 7"/>
                  <a:gd name="T9" fmla="*/ 1 h 17"/>
                  <a:gd name="T10" fmla="*/ 0 w 7"/>
                  <a:gd name="T11" fmla="*/ 1 h 17"/>
                  <a:gd name="T12" fmla="*/ 0 w 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7">
                    <a:moveTo>
                      <a:pt x="5" y="0"/>
                    </a:moveTo>
                    <a:lnTo>
                      <a:pt x="1" y="5"/>
                    </a:lnTo>
                    <a:lnTo>
                      <a:pt x="3" y="10"/>
                    </a:lnTo>
                    <a:lnTo>
                      <a:pt x="7" y="17"/>
                    </a:lnTo>
                    <a:lnTo>
                      <a:pt x="3" y="11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79" name="Freeform 136"/>
              <p:cNvSpPr>
                <a:spLocks noChangeAspect="1"/>
              </p:cNvSpPr>
              <p:nvPr/>
            </p:nvSpPr>
            <p:spPr bwMode="auto">
              <a:xfrm>
                <a:off x="2804" y="1236"/>
                <a:ext cx="55" cy="31"/>
              </a:xfrm>
              <a:custGeom>
                <a:avLst/>
                <a:gdLst>
                  <a:gd name="T0" fmla="*/ 0 w 131"/>
                  <a:gd name="T1" fmla="*/ 0 h 44"/>
                  <a:gd name="T2" fmla="*/ 0 w 131"/>
                  <a:gd name="T3" fmla="*/ 1 h 44"/>
                  <a:gd name="T4" fmla="*/ 0 w 131"/>
                  <a:gd name="T5" fmla="*/ 1 h 44"/>
                  <a:gd name="T6" fmla="*/ 0 w 131"/>
                  <a:gd name="T7" fmla="*/ 1 h 44"/>
                  <a:gd name="T8" fmla="*/ 0 w 131"/>
                  <a:gd name="T9" fmla="*/ 1 h 44"/>
                  <a:gd name="T10" fmla="*/ 0 w 131"/>
                  <a:gd name="T11" fmla="*/ 1 h 44"/>
                  <a:gd name="T12" fmla="*/ 0 w 131"/>
                  <a:gd name="T13" fmla="*/ 1 h 44"/>
                  <a:gd name="T14" fmla="*/ 0 w 131"/>
                  <a:gd name="T15" fmla="*/ 1 h 44"/>
                  <a:gd name="T16" fmla="*/ 0 w 131"/>
                  <a:gd name="T17" fmla="*/ 1 h 44"/>
                  <a:gd name="T18" fmla="*/ 0 w 131"/>
                  <a:gd name="T19" fmla="*/ 1 h 44"/>
                  <a:gd name="T20" fmla="*/ 0 w 131"/>
                  <a:gd name="T21" fmla="*/ 1 h 44"/>
                  <a:gd name="T22" fmla="*/ 0 w 131"/>
                  <a:gd name="T23" fmla="*/ 1 h 44"/>
                  <a:gd name="T24" fmla="*/ 0 w 131"/>
                  <a:gd name="T25" fmla="*/ 1 h 44"/>
                  <a:gd name="T26" fmla="*/ 0 w 131"/>
                  <a:gd name="T27" fmla="*/ 1 h 44"/>
                  <a:gd name="T28" fmla="*/ 0 w 131"/>
                  <a:gd name="T29" fmla="*/ 1 h 44"/>
                  <a:gd name="T30" fmla="*/ 0 w 131"/>
                  <a:gd name="T31" fmla="*/ 1 h 44"/>
                  <a:gd name="T32" fmla="*/ 0 w 131"/>
                  <a:gd name="T33" fmla="*/ 1 h 44"/>
                  <a:gd name="T34" fmla="*/ 0 w 131"/>
                  <a:gd name="T35" fmla="*/ 1 h 44"/>
                  <a:gd name="T36" fmla="*/ 0 w 131"/>
                  <a:gd name="T37" fmla="*/ 1 h 44"/>
                  <a:gd name="T38" fmla="*/ 0 w 131"/>
                  <a:gd name="T39" fmla="*/ 1 h 44"/>
                  <a:gd name="T40" fmla="*/ 0 w 131"/>
                  <a:gd name="T41" fmla="*/ 0 h 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1" h="44">
                    <a:moveTo>
                      <a:pt x="121" y="0"/>
                    </a:moveTo>
                    <a:lnTo>
                      <a:pt x="91" y="6"/>
                    </a:lnTo>
                    <a:lnTo>
                      <a:pt x="72" y="12"/>
                    </a:lnTo>
                    <a:lnTo>
                      <a:pt x="52" y="12"/>
                    </a:lnTo>
                    <a:lnTo>
                      <a:pt x="40" y="12"/>
                    </a:lnTo>
                    <a:lnTo>
                      <a:pt x="26" y="15"/>
                    </a:lnTo>
                    <a:lnTo>
                      <a:pt x="11" y="18"/>
                    </a:lnTo>
                    <a:lnTo>
                      <a:pt x="0" y="18"/>
                    </a:lnTo>
                    <a:lnTo>
                      <a:pt x="8" y="26"/>
                    </a:lnTo>
                    <a:lnTo>
                      <a:pt x="23" y="26"/>
                    </a:lnTo>
                    <a:lnTo>
                      <a:pt x="31" y="32"/>
                    </a:lnTo>
                    <a:lnTo>
                      <a:pt x="40" y="40"/>
                    </a:lnTo>
                    <a:lnTo>
                      <a:pt x="62" y="44"/>
                    </a:lnTo>
                    <a:lnTo>
                      <a:pt x="70" y="35"/>
                    </a:lnTo>
                    <a:lnTo>
                      <a:pt x="80" y="32"/>
                    </a:lnTo>
                    <a:lnTo>
                      <a:pt x="91" y="32"/>
                    </a:lnTo>
                    <a:lnTo>
                      <a:pt x="113" y="26"/>
                    </a:lnTo>
                    <a:lnTo>
                      <a:pt x="131" y="18"/>
                    </a:lnTo>
                    <a:lnTo>
                      <a:pt x="131" y="12"/>
                    </a:lnTo>
                    <a:lnTo>
                      <a:pt x="128" y="6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C17D"/>
              </a:solidFill>
              <a:ln w="1588">
                <a:solidFill>
                  <a:srgbClr val="4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80" name="Freeform 137"/>
              <p:cNvSpPr>
                <a:spLocks noChangeAspect="1"/>
              </p:cNvSpPr>
              <p:nvPr/>
            </p:nvSpPr>
            <p:spPr bwMode="auto">
              <a:xfrm>
                <a:off x="2833" y="1254"/>
                <a:ext cx="5" cy="7"/>
              </a:xfrm>
              <a:custGeom>
                <a:avLst/>
                <a:gdLst>
                  <a:gd name="T0" fmla="*/ 0 w 12"/>
                  <a:gd name="T1" fmla="*/ 2 h 9"/>
                  <a:gd name="T2" fmla="*/ 0 w 12"/>
                  <a:gd name="T3" fmla="*/ 0 h 9"/>
                  <a:gd name="T4" fmla="*/ 0 w 12"/>
                  <a:gd name="T5" fmla="*/ 2 h 9"/>
                  <a:gd name="T6" fmla="*/ 0 w 12"/>
                  <a:gd name="T7" fmla="*/ 2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6"/>
                    </a:moveTo>
                    <a:lnTo>
                      <a:pt x="12" y="0"/>
                    </a:lnTo>
                    <a:lnTo>
                      <a:pt x="0" y="9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81" name="Freeform 138"/>
              <p:cNvSpPr>
                <a:spLocks noChangeAspect="1"/>
              </p:cNvSpPr>
              <p:nvPr/>
            </p:nvSpPr>
            <p:spPr bwMode="auto">
              <a:xfrm>
                <a:off x="2811" y="1167"/>
                <a:ext cx="135" cy="219"/>
              </a:xfrm>
              <a:custGeom>
                <a:avLst/>
                <a:gdLst>
                  <a:gd name="T0" fmla="*/ 0 w 320"/>
                  <a:gd name="T1" fmla="*/ 0 h 317"/>
                  <a:gd name="T2" fmla="*/ 0 w 320"/>
                  <a:gd name="T3" fmla="*/ 1 h 317"/>
                  <a:gd name="T4" fmla="*/ 0 w 320"/>
                  <a:gd name="T5" fmla="*/ 1 h 317"/>
                  <a:gd name="T6" fmla="*/ 0 w 320"/>
                  <a:gd name="T7" fmla="*/ 1 h 317"/>
                  <a:gd name="T8" fmla="*/ 0 w 320"/>
                  <a:gd name="T9" fmla="*/ 1 h 317"/>
                  <a:gd name="T10" fmla="*/ 0 w 320"/>
                  <a:gd name="T11" fmla="*/ 1 h 317"/>
                  <a:gd name="T12" fmla="*/ 0 w 320"/>
                  <a:gd name="T13" fmla="*/ 1 h 317"/>
                  <a:gd name="T14" fmla="*/ 0 w 320"/>
                  <a:gd name="T15" fmla="*/ 1 h 317"/>
                  <a:gd name="T16" fmla="*/ 0 w 320"/>
                  <a:gd name="T17" fmla="*/ 1 h 317"/>
                  <a:gd name="T18" fmla="*/ 0 w 320"/>
                  <a:gd name="T19" fmla="*/ 1 h 317"/>
                  <a:gd name="T20" fmla="*/ 0 w 320"/>
                  <a:gd name="T21" fmla="*/ 1 h 317"/>
                  <a:gd name="T22" fmla="*/ 0 w 320"/>
                  <a:gd name="T23" fmla="*/ 1 h 317"/>
                  <a:gd name="T24" fmla="*/ 0 w 320"/>
                  <a:gd name="T25" fmla="*/ 1 h 317"/>
                  <a:gd name="T26" fmla="*/ 0 w 320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0" h="317">
                    <a:moveTo>
                      <a:pt x="0" y="0"/>
                    </a:moveTo>
                    <a:lnTo>
                      <a:pt x="16" y="28"/>
                    </a:lnTo>
                    <a:lnTo>
                      <a:pt x="24" y="60"/>
                    </a:lnTo>
                    <a:lnTo>
                      <a:pt x="34" y="91"/>
                    </a:lnTo>
                    <a:lnTo>
                      <a:pt x="55" y="241"/>
                    </a:lnTo>
                    <a:lnTo>
                      <a:pt x="320" y="317"/>
                    </a:lnTo>
                    <a:lnTo>
                      <a:pt x="304" y="285"/>
                    </a:lnTo>
                    <a:lnTo>
                      <a:pt x="295" y="259"/>
                    </a:lnTo>
                    <a:lnTo>
                      <a:pt x="291" y="227"/>
                    </a:lnTo>
                    <a:lnTo>
                      <a:pt x="291" y="189"/>
                    </a:lnTo>
                    <a:lnTo>
                      <a:pt x="291" y="158"/>
                    </a:lnTo>
                    <a:lnTo>
                      <a:pt x="298" y="119"/>
                    </a:lnTo>
                    <a:lnTo>
                      <a:pt x="304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82" name="Freeform 139"/>
              <p:cNvSpPr>
                <a:spLocks noChangeAspect="1"/>
              </p:cNvSpPr>
              <p:nvPr/>
            </p:nvSpPr>
            <p:spPr bwMode="auto">
              <a:xfrm>
                <a:off x="2787" y="1244"/>
                <a:ext cx="100" cy="85"/>
              </a:xfrm>
              <a:custGeom>
                <a:avLst/>
                <a:gdLst>
                  <a:gd name="T0" fmla="*/ 0 w 236"/>
                  <a:gd name="T1" fmla="*/ 1 h 121"/>
                  <a:gd name="T2" fmla="*/ 0 w 236"/>
                  <a:gd name="T3" fmla="*/ 0 h 121"/>
                  <a:gd name="T4" fmla="*/ 0 w 236"/>
                  <a:gd name="T5" fmla="*/ 0 h 121"/>
                  <a:gd name="T6" fmla="*/ 0 w 236"/>
                  <a:gd name="T7" fmla="*/ 0 h 121"/>
                  <a:gd name="T8" fmla="*/ 0 w 236"/>
                  <a:gd name="T9" fmla="*/ 1 h 121"/>
                  <a:gd name="T10" fmla="*/ 0 w 236"/>
                  <a:gd name="T11" fmla="*/ 1 h 121"/>
                  <a:gd name="T12" fmla="*/ 0 w 236"/>
                  <a:gd name="T13" fmla="*/ 1 h 121"/>
                  <a:gd name="T14" fmla="*/ 0 w 236"/>
                  <a:gd name="T15" fmla="*/ 1 h 121"/>
                  <a:gd name="T16" fmla="*/ 0 w 236"/>
                  <a:gd name="T17" fmla="*/ 1 h 121"/>
                  <a:gd name="T18" fmla="*/ 0 w 236"/>
                  <a:gd name="T19" fmla="*/ 1 h 121"/>
                  <a:gd name="T20" fmla="*/ 0 w 236"/>
                  <a:gd name="T21" fmla="*/ 1 h 121"/>
                  <a:gd name="T22" fmla="*/ 0 w 236"/>
                  <a:gd name="T23" fmla="*/ 1 h 121"/>
                  <a:gd name="T24" fmla="*/ 0 w 236"/>
                  <a:gd name="T25" fmla="*/ 1 h 121"/>
                  <a:gd name="T26" fmla="*/ 0 w 236"/>
                  <a:gd name="T27" fmla="*/ 1 h 121"/>
                  <a:gd name="T28" fmla="*/ 0 w 236"/>
                  <a:gd name="T29" fmla="*/ 1 h 121"/>
                  <a:gd name="T30" fmla="*/ 0 w 236"/>
                  <a:gd name="T31" fmla="*/ 1 h 121"/>
                  <a:gd name="T32" fmla="*/ 0 w 236"/>
                  <a:gd name="T33" fmla="*/ 1 h 121"/>
                  <a:gd name="T34" fmla="*/ 0 w 236"/>
                  <a:gd name="T35" fmla="*/ 1 h 121"/>
                  <a:gd name="T36" fmla="*/ 0 w 236"/>
                  <a:gd name="T37" fmla="*/ 1 h 121"/>
                  <a:gd name="T38" fmla="*/ 0 w 236"/>
                  <a:gd name="T39" fmla="*/ 1 h 121"/>
                  <a:gd name="T40" fmla="*/ 0 w 236"/>
                  <a:gd name="T41" fmla="*/ 1 h 121"/>
                  <a:gd name="T42" fmla="*/ 0 w 236"/>
                  <a:gd name="T43" fmla="*/ 1 h 121"/>
                  <a:gd name="T44" fmla="*/ 0 w 236"/>
                  <a:gd name="T45" fmla="*/ 1 h 121"/>
                  <a:gd name="T46" fmla="*/ 0 w 236"/>
                  <a:gd name="T47" fmla="*/ 1 h 121"/>
                  <a:gd name="T48" fmla="*/ 0 w 236"/>
                  <a:gd name="T49" fmla="*/ 1 h 121"/>
                  <a:gd name="T50" fmla="*/ 0 w 236"/>
                  <a:gd name="T51" fmla="*/ 1 h 121"/>
                  <a:gd name="T52" fmla="*/ 0 w 236"/>
                  <a:gd name="T53" fmla="*/ 1 h 121"/>
                  <a:gd name="T54" fmla="*/ 0 w 236"/>
                  <a:gd name="T55" fmla="*/ 1 h 121"/>
                  <a:gd name="T56" fmla="*/ 0 w 236"/>
                  <a:gd name="T57" fmla="*/ 1 h 121"/>
                  <a:gd name="T58" fmla="*/ 0 w 236"/>
                  <a:gd name="T59" fmla="*/ 1 h 121"/>
                  <a:gd name="T60" fmla="*/ 0 w 236"/>
                  <a:gd name="T61" fmla="*/ 1 h 121"/>
                  <a:gd name="T62" fmla="*/ 0 w 236"/>
                  <a:gd name="T63" fmla="*/ 1 h 121"/>
                  <a:gd name="T64" fmla="*/ 0 w 236"/>
                  <a:gd name="T65" fmla="*/ 1 h 121"/>
                  <a:gd name="T66" fmla="*/ 0 w 236"/>
                  <a:gd name="T67" fmla="*/ 1 h 121"/>
                  <a:gd name="T68" fmla="*/ 0 w 236"/>
                  <a:gd name="T69" fmla="*/ 1 h 121"/>
                  <a:gd name="T70" fmla="*/ 0 w 236"/>
                  <a:gd name="T71" fmla="*/ 1 h 121"/>
                  <a:gd name="T72" fmla="*/ 0 w 236"/>
                  <a:gd name="T73" fmla="*/ 1 h 121"/>
                  <a:gd name="T74" fmla="*/ 0 w 236"/>
                  <a:gd name="T75" fmla="*/ 1 h 121"/>
                  <a:gd name="T76" fmla="*/ 0 w 236"/>
                  <a:gd name="T77" fmla="*/ 1 h 121"/>
                  <a:gd name="T78" fmla="*/ 0 w 236"/>
                  <a:gd name="T79" fmla="*/ 1 h 121"/>
                  <a:gd name="T80" fmla="*/ 0 w 236"/>
                  <a:gd name="T81" fmla="*/ 1 h 121"/>
                  <a:gd name="T82" fmla="*/ 0 w 236"/>
                  <a:gd name="T83" fmla="*/ 1 h 121"/>
                  <a:gd name="T84" fmla="*/ 0 w 236"/>
                  <a:gd name="T85" fmla="*/ 1 h 121"/>
                  <a:gd name="T86" fmla="*/ 0 w 236"/>
                  <a:gd name="T87" fmla="*/ 1 h 121"/>
                  <a:gd name="T88" fmla="*/ 0 w 236"/>
                  <a:gd name="T89" fmla="*/ 1 h 121"/>
                  <a:gd name="T90" fmla="*/ 0 w 236"/>
                  <a:gd name="T91" fmla="*/ 1 h 121"/>
                  <a:gd name="T92" fmla="*/ 0 w 236"/>
                  <a:gd name="T93" fmla="*/ 1 h 121"/>
                  <a:gd name="T94" fmla="*/ 0 w 236"/>
                  <a:gd name="T95" fmla="*/ 1 h 121"/>
                  <a:gd name="T96" fmla="*/ 0 w 236"/>
                  <a:gd name="T97" fmla="*/ 1 h 121"/>
                  <a:gd name="T98" fmla="*/ 0 w 236"/>
                  <a:gd name="T99" fmla="*/ 1 h 121"/>
                  <a:gd name="T100" fmla="*/ 0 w 236"/>
                  <a:gd name="T101" fmla="*/ 1 h 121"/>
                  <a:gd name="T102" fmla="*/ 0 w 236"/>
                  <a:gd name="T103" fmla="*/ 1 h 121"/>
                  <a:gd name="T104" fmla="*/ 0 w 236"/>
                  <a:gd name="T105" fmla="*/ 1 h 121"/>
                  <a:gd name="T106" fmla="*/ 0 w 236"/>
                  <a:gd name="T107" fmla="*/ 1 h 121"/>
                  <a:gd name="T108" fmla="*/ 0 w 236"/>
                  <a:gd name="T109" fmla="*/ 1 h 121"/>
                  <a:gd name="T110" fmla="*/ 0 w 236"/>
                  <a:gd name="T111" fmla="*/ 1 h 121"/>
                  <a:gd name="T112" fmla="*/ 0 w 236"/>
                  <a:gd name="T113" fmla="*/ 1 h 121"/>
                  <a:gd name="T114" fmla="*/ 0 w 236"/>
                  <a:gd name="T115" fmla="*/ 1 h 121"/>
                  <a:gd name="T116" fmla="*/ 0 w 236"/>
                  <a:gd name="T117" fmla="*/ 0 h 121"/>
                  <a:gd name="T118" fmla="*/ 0 w 236"/>
                  <a:gd name="T119" fmla="*/ 1 h 121"/>
                  <a:gd name="T120" fmla="*/ 0 w 236"/>
                  <a:gd name="T121" fmla="*/ 1 h 1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36" h="121">
                    <a:moveTo>
                      <a:pt x="64" y="3"/>
                    </a:moveTo>
                    <a:lnTo>
                      <a:pt x="49" y="0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11" y="4"/>
                    </a:lnTo>
                    <a:lnTo>
                      <a:pt x="4" y="14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4" y="54"/>
                    </a:lnTo>
                    <a:lnTo>
                      <a:pt x="10" y="61"/>
                    </a:lnTo>
                    <a:lnTo>
                      <a:pt x="33" y="73"/>
                    </a:lnTo>
                    <a:lnTo>
                      <a:pt x="39" y="80"/>
                    </a:lnTo>
                    <a:lnTo>
                      <a:pt x="41" y="86"/>
                    </a:lnTo>
                    <a:lnTo>
                      <a:pt x="49" y="93"/>
                    </a:lnTo>
                    <a:lnTo>
                      <a:pt x="52" y="108"/>
                    </a:lnTo>
                    <a:lnTo>
                      <a:pt x="58" y="111"/>
                    </a:lnTo>
                    <a:lnTo>
                      <a:pt x="87" y="114"/>
                    </a:lnTo>
                    <a:lnTo>
                      <a:pt x="97" y="117"/>
                    </a:lnTo>
                    <a:lnTo>
                      <a:pt x="109" y="117"/>
                    </a:lnTo>
                    <a:lnTo>
                      <a:pt x="131" y="121"/>
                    </a:lnTo>
                    <a:lnTo>
                      <a:pt x="142" y="121"/>
                    </a:lnTo>
                    <a:lnTo>
                      <a:pt x="150" y="119"/>
                    </a:lnTo>
                    <a:lnTo>
                      <a:pt x="167" y="117"/>
                    </a:lnTo>
                    <a:lnTo>
                      <a:pt x="175" y="117"/>
                    </a:lnTo>
                    <a:lnTo>
                      <a:pt x="183" y="111"/>
                    </a:lnTo>
                    <a:lnTo>
                      <a:pt x="188" y="109"/>
                    </a:lnTo>
                    <a:lnTo>
                      <a:pt x="195" y="105"/>
                    </a:lnTo>
                    <a:lnTo>
                      <a:pt x="202" y="103"/>
                    </a:lnTo>
                    <a:lnTo>
                      <a:pt x="210" y="102"/>
                    </a:lnTo>
                    <a:lnTo>
                      <a:pt x="214" y="93"/>
                    </a:lnTo>
                    <a:lnTo>
                      <a:pt x="227" y="93"/>
                    </a:lnTo>
                    <a:lnTo>
                      <a:pt x="232" y="90"/>
                    </a:lnTo>
                    <a:lnTo>
                      <a:pt x="236" y="84"/>
                    </a:lnTo>
                    <a:lnTo>
                      <a:pt x="236" y="80"/>
                    </a:lnTo>
                    <a:lnTo>
                      <a:pt x="233" y="76"/>
                    </a:lnTo>
                    <a:lnTo>
                      <a:pt x="227" y="74"/>
                    </a:lnTo>
                    <a:lnTo>
                      <a:pt x="115" y="61"/>
                    </a:lnTo>
                    <a:lnTo>
                      <a:pt x="154" y="61"/>
                    </a:lnTo>
                    <a:lnTo>
                      <a:pt x="166" y="61"/>
                    </a:lnTo>
                    <a:lnTo>
                      <a:pt x="179" y="61"/>
                    </a:lnTo>
                    <a:lnTo>
                      <a:pt x="195" y="63"/>
                    </a:lnTo>
                    <a:lnTo>
                      <a:pt x="213" y="61"/>
                    </a:lnTo>
                    <a:lnTo>
                      <a:pt x="224" y="61"/>
                    </a:lnTo>
                    <a:lnTo>
                      <a:pt x="227" y="57"/>
                    </a:lnTo>
                    <a:lnTo>
                      <a:pt x="232" y="54"/>
                    </a:lnTo>
                    <a:lnTo>
                      <a:pt x="232" y="48"/>
                    </a:lnTo>
                    <a:lnTo>
                      <a:pt x="224" y="45"/>
                    </a:lnTo>
                    <a:lnTo>
                      <a:pt x="198" y="41"/>
                    </a:lnTo>
                    <a:lnTo>
                      <a:pt x="179" y="39"/>
                    </a:lnTo>
                    <a:lnTo>
                      <a:pt x="157" y="35"/>
                    </a:lnTo>
                    <a:lnTo>
                      <a:pt x="131" y="35"/>
                    </a:lnTo>
                    <a:lnTo>
                      <a:pt x="102" y="32"/>
                    </a:lnTo>
                    <a:lnTo>
                      <a:pt x="80" y="28"/>
                    </a:lnTo>
                    <a:lnTo>
                      <a:pt x="74" y="20"/>
                    </a:lnTo>
                    <a:lnTo>
                      <a:pt x="67" y="14"/>
                    </a:lnTo>
                    <a:lnTo>
                      <a:pt x="68" y="8"/>
                    </a:lnTo>
                    <a:lnTo>
                      <a:pt x="84" y="0"/>
                    </a:lnTo>
                    <a:lnTo>
                      <a:pt x="72" y="3"/>
                    </a:lnTo>
                    <a:lnTo>
                      <a:pt x="64" y="3"/>
                    </a:lnTo>
                    <a:close/>
                  </a:path>
                </a:pathLst>
              </a:custGeom>
              <a:solidFill>
                <a:srgbClr val="FFC17D"/>
              </a:solidFill>
              <a:ln w="1588">
                <a:solidFill>
                  <a:srgbClr val="00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83" name="Freeform 140"/>
              <p:cNvSpPr>
                <a:spLocks noChangeAspect="1"/>
              </p:cNvSpPr>
              <p:nvPr/>
            </p:nvSpPr>
            <p:spPr bwMode="auto">
              <a:xfrm>
                <a:off x="2871" y="1278"/>
                <a:ext cx="4" cy="7"/>
              </a:xfrm>
              <a:custGeom>
                <a:avLst/>
                <a:gdLst>
                  <a:gd name="T0" fmla="*/ 0 w 9"/>
                  <a:gd name="T1" fmla="*/ 0 h 10"/>
                  <a:gd name="T2" fmla="*/ 0 w 9"/>
                  <a:gd name="T3" fmla="*/ 1 h 10"/>
                  <a:gd name="T4" fmla="*/ 0 w 9"/>
                  <a:gd name="T5" fmla="*/ 1 h 10"/>
                  <a:gd name="T6" fmla="*/ 0 w 9"/>
                  <a:gd name="T7" fmla="*/ 1 h 10"/>
                  <a:gd name="T8" fmla="*/ 0 w 9"/>
                  <a:gd name="T9" fmla="*/ 1 h 10"/>
                  <a:gd name="T10" fmla="*/ 0 w 9"/>
                  <a:gd name="T11" fmla="*/ 1 h 10"/>
                  <a:gd name="T12" fmla="*/ 0 w 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9" y="0"/>
                    </a:moveTo>
                    <a:lnTo>
                      <a:pt x="3" y="3"/>
                    </a:lnTo>
                    <a:lnTo>
                      <a:pt x="1" y="6"/>
                    </a:lnTo>
                    <a:lnTo>
                      <a:pt x="6" y="10"/>
                    </a:lnTo>
                    <a:lnTo>
                      <a:pt x="0" y="7"/>
                    </a:lnTo>
                    <a:lnTo>
                      <a:pt x="1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84" name="Freeform 141"/>
              <p:cNvSpPr>
                <a:spLocks noChangeAspect="1"/>
              </p:cNvSpPr>
              <p:nvPr/>
            </p:nvSpPr>
            <p:spPr bwMode="auto">
              <a:xfrm>
                <a:off x="2875" y="1298"/>
                <a:ext cx="3" cy="11"/>
              </a:xfrm>
              <a:custGeom>
                <a:avLst/>
                <a:gdLst>
                  <a:gd name="T0" fmla="*/ 2 w 4"/>
                  <a:gd name="T1" fmla="*/ 0 h 14"/>
                  <a:gd name="T2" fmla="*/ 2 w 4"/>
                  <a:gd name="T3" fmla="*/ 2 h 14"/>
                  <a:gd name="T4" fmla="*/ 2 w 4"/>
                  <a:gd name="T5" fmla="*/ 2 h 14"/>
                  <a:gd name="T6" fmla="*/ 0 w 4"/>
                  <a:gd name="T7" fmla="*/ 2 h 14"/>
                  <a:gd name="T8" fmla="*/ 2 w 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4" y="0"/>
                    </a:moveTo>
                    <a:lnTo>
                      <a:pt x="3" y="6"/>
                    </a:lnTo>
                    <a:lnTo>
                      <a:pt x="3" y="14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85" name="Freeform 142"/>
              <p:cNvSpPr>
                <a:spLocks noChangeAspect="1"/>
              </p:cNvSpPr>
              <p:nvPr/>
            </p:nvSpPr>
            <p:spPr bwMode="auto">
              <a:xfrm>
                <a:off x="2823" y="1315"/>
                <a:ext cx="29" cy="6"/>
              </a:xfrm>
              <a:custGeom>
                <a:avLst/>
                <a:gdLst>
                  <a:gd name="T0" fmla="*/ 0 w 68"/>
                  <a:gd name="T1" fmla="*/ 3 h 7"/>
                  <a:gd name="T2" fmla="*/ 0 w 68"/>
                  <a:gd name="T3" fmla="*/ 3 h 7"/>
                  <a:gd name="T4" fmla="*/ 0 w 68"/>
                  <a:gd name="T5" fmla="*/ 0 h 7"/>
                  <a:gd name="T6" fmla="*/ 0 w 68"/>
                  <a:gd name="T7" fmla="*/ 1 h 7"/>
                  <a:gd name="T8" fmla="*/ 0 w 68"/>
                  <a:gd name="T9" fmla="*/ 3 h 7"/>
                  <a:gd name="T10" fmla="*/ 0 w 68"/>
                  <a:gd name="T11" fmla="*/ 3 h 7"/>
                  <a:gd name="T12" fmla="*/ 0 w 68"/>
                  <a:gd name="T13" fmla="*/ 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" h="7">
                    <a:moveTo>
                      <a:pt x="68" y="3"/>
                    </a:moveTo>
                    <a:lnTo>
                      <a:pt x="48" y="3"/>
                    </a:lnTo>
                    <a:lnTo>
                      <a:pt x="21" y="0"/>
                    </a:lnTo>
                    <a:lnTo>
                      <a:pt x="0" y="1"/>
                    </a:lnTo>
                    <a:lnTo>
                      <a:pt x="27" y="3"/>
                    </a:lnTo>
                    <a:lnTo>
                      <a:pt x="46" y="7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86" name="Freeform 143"/>
              <p:cNvSpPr>
                <a:spLocks noChangeAspect="1"/>
              </p:cNvSpPr>
              <p:nvPr/>
            </p:nvSpPr>
            <p:spPr bwMode="auto">
              <a:xfrm>
                <a:off x="2820" y="1301"/>
                <a:ext cx="58" cy="10"/>
              </a:xfrm>
              <a:custGeom>
                <a:avLst/>
                <a:gdLst>
                  <a:gd name="T0" fmla="*/ 0 w 136"/>
                  <a:gd name="T1" fmla="*/ 1 h 14"/>
                  <a:gd name="T2" fmla="*/ 0 w 136"/>
                  <a:gd name="T3" fmla="*/ 1 h 14"/>
                  <a:gd name="T4" fmla="*/ 0 w 136"/>
                  <a:gd name="T5" fmla="*/ 1 h 14"/>
                  <a:gd name="T6" fmla="*/ 0 w 136"/>
                  <a:gd name="T7" fmla="*/ 1 h 14"/>
                  <a:gd name="T8" fmla="*/ 0 w 136"/>
                  <a:gd name="T9" fmla="*/ 1 h 14"/>
                  <a:gd name="T10" fmla="*/ 0 w 136"/>
                  <a:gd name="T11" fmla="*/ 1 h 14"/>
                  <a:gd name="T12" fmla="*/ 0 w 136"/>
                  <a:gd name="T13" fmla="*/ 1 h 14"/>
                  <a:gd name="T14" fmla="*/ 0 w 136"/>
                  <a:gd name="T15" fmla="*/ 0 h 14"/>
                  <a:gd name="T16" fmla="*/ 0 w 136"/>
                  <a:gd name="T17" fmla="*/ 1 h 14"/>
                  <a:gd name="T18" fmla="*/ 0 w 136"/>
                  <a:gd name="T19" fmla="*/ 1 h 14"/>
                  <a:gd name="T20" fmla="*/ 0 w 136"/>
                  <a:gd name="T21" fmla="*/ 1 h 14"/>
                  <a:gd name="T22" fmla="*/ 0 w 136"/>
                  <a:gd name="T23" fmla="*/ 1 h 14"/>
                  <a:gd name="T24" fmla="*/ 0 w 136"/>
                  <a:gd name="T25" fmla="*/ 1 h 14"/>
                  <a:gd name="T26" fmla="*/ 0 w 136"/>
                  <a:gd name="T27" fmla="*/ 1 h 14"/>
                  <a:gd name="T28" fmla="*/ 0 w 136"/>
                  <a:gd name="T29" fmla="*/ 1 h 14"/>
                  <a:gd name="T30" fmla="*/ 0 w 136"/>
                  <a:gd name="T31" fmla="*/ 1 h 14"/>
                  <a:gd name="T32" fmla="*/ 0 w 136"/>
                  <a:gd name="T33" fmla="*/ 1 h 14"/>
                  <a:gd name="T34" fmla="*/ 0 w 136"/>
                  <a:gd name="T35" fmla="*/ 1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6" h="14">
                    <a:moveTo>
                      <a:pt x="136" y="14"/>
                    </a:moveTo>
                    <a:lnTo>
                      <a:pt x="136" y="11"/>
                    </a:lnTo>
                    <a:lnTo>
                      <a:pt x="120" y="11"/>
                    </a:lnTo>
                    <a:lnTo>
                      <a:pt x="101" y="8"/>
                    </a:lnTo>
                    <a:lnTo>
                      <a:pt x="76" y="8"/>
                    </a:lnTo>
                    <a:lnTo>
                      <a:pt x="59" y="4"/>
                    </a:lnTo>
                    <a:lnTo>
                      <a:pt x="29" y="2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19" y="4"/>
                    </a:lnTo>
                    <a:lnTo>
                      <a:pt x="38" y="2"/>
                    </a:lnTo>
                    <a:lnTo>
                      <a:pt x="60" y="7"/>
                    </a:lnTo>
                    <a:lnTo>
                      <a:pt x="70" y="10"/>
                    </a:lnTo>
                    <a:lnTo>
                      <a:pt x="84" y="10"/>
                    </a:lnTo>
                    <a:lnTo>
                      <a:pt x="94" y="10"/>
                    </a:lnTo>
                    <a:lnTo>
                      <a:pt x="101" y="10"/>
                    </a:lnTo>
                    <a:lnTo>
                      <a:pt x="111" y="11"/>
                    </a:lnTo>
                    <a:lnTo>
                      <a:pt x="136" y="14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87" name="Freeform 144"/>
              <p:cNvSpPr>
                <a:spLocks noChangeAspect="1"/>
              </p:cNvSpPr>
              <p:nvPr/>
            </p:nvSpPr>
            <p:spPr bwMode="auto">
              <a:xfrm>
                <a:off x="2815" y="1280"/>
                <a:ext cx="9" cy="1"/>
              </a:xfrm>
              <a:custGeom>
                <a:avLst/>
                <a:gdLst>
                  <a:gd name="T0" fmla="*/ 0 w 20"/>
                  <a:gd name="T1" fmla="*/ 0 h 3"/>
                  <a:gd name="T2" fmla="*/ 0 w 20"/>
                  <a:gd name="T3" fmla="*/ 0 h 3"/>
                  <a:gd name="T4" fmla="*/ 0 w 20"/>
                  <a:gd name="T5" fmla="*/ 0 h 3"/>
                  <a:gd name="T6" fmla="*/ 0 w 20"/>
                  <a:gd name="T7" fmla="*/ 0 h 3"/>
                  <a:gd name="T8" fmla="*/ 0 w 2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">
                    <a:moveTo>
                      <a:pt x="0" y="0"/>
                    </a:moveTo>
                    <a:lnTo>
                      <a:pt x="9" y="3"/>
                    </a:lnTo>
                    <a:lnTo>
                      <a:pt x="20" y="3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88" name="Freeform 145"/>
              <p:cNvSpPr>
                <a:spLocks noChangeAspect="1"/>
              </p:cNvSpPr>
              <p:nvPr/>
            </p:nvSpPr>
            <p:spPr bwMode="auto">
              <a:xfrm>
                <a:off x="2798" y="1260"/>
                <a:ext cx="6" cy="10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1 h 16"/>
                  <a:gd name="T4" fmla="*/ 0 w 15"/>
                  <a:gd name="T5" fmla="*/ 1 h 16"/>
                  <a:gd name="T6" fmla="*/ 0 w 15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6">
                    <a:moveTo>
                      <a:pt x="0" y="0"/>
                    </a:moveTo>
                    <a:lnTo>
                      <a:pt x="13" y="6"/>
                    </a:lnTo>
                    <a:lnTo>
                      <a:pt x="15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89" name="Freeform 146"/>
              <p:cNvSpPr>
                <a:spLocks noChangeAspect="1"/>
              </p:cNvSpPr>
              <p:nvPr/>
            </p:nvSpPr>
            <p:spPr bwMode="auto">
              <a:xfrm>
                <a:off x="2804" y="1273"/>
                <a:ext cx="6" cy="42"/>
              </a:xfrm>
              <a:custGeom>
                <a:avLst/>
                <a:gdLst>
                  <a:gd name="T0" fmla="*/ 0 w 14"/>
                  <a:gd name="T1" fmla="*/ 1 h 59"/>
                  <a:gd name="T2" fmla="*/ 0 w 14"/>
                  <a:gd name="T3" fmla="*/ 1 h 59"/>
                  <a:gd name="T4" fmla="*/ 0 w 14"/>
                  <a:gd name="T5" fmla="*/ 1 h 59"/>
                  <a:gd name="T6" fmla="*/ 0 w 14"/>
                  <a:gd name="T7" fmla="*/ 1 h 59"/>
                  <a:gd name="T8" fmla="*/ 0 w 14"/>
                  <a:gd name="T9" fmla="*/ 1 h 59"/>
                  <a:gd name="T10" fmla="*/ 0 w 14"/>
                  <a:gd name="T11" fmla="*/ 1 h 59"/>
                  <a:gd name="T12" fmla="*/ 0 w 14"/>
                  <a:gd name="T13" fmla="*/ 0 h 59"/>
                  <a:gd name="T14" fmla="*/ 0 w 14"/>
                  <a:gd name="T15" fmla="*/ 1 h 59"/>
                  <a:gd name="T16" fmla="*/ 0 w 14"/>
                  <a:gd name="T17" fmla="*/ 1 h 59"/>
                  <a:gd name="T18" fmla="*/ 0 w 14"/>
                  <a:gd name="T19" fmla="*/ 1 h 59"/>
                  <a:gd name="T20" fmla="*/ 0 w 14"/>
                  <a:gd name="T21" fmla="*/ 1 h 59"/>
                  <a:gd name="T22" fmla="*/ 0 w 14"/>
                  <a:gd name="T23" fmla="*/ 1 h 59"/>
                  <a:gd name="T24" fmla="*/ 0 w 14"/>
                  <a:gd name="T25" fmla="*/ 1 h 59"/>
                  <a:gd name="T26" fmla="*/ 0 w 14"/>
                  <a:gd name="T27" fmla="*/ 1 h 59"/>
                  <a:gd name="T28" fmla="*/ 0 w 14"/>
                  <a:gd name="T29" fmla="*/ 1 h 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4" h="59">
                    <a:moveTo>
                      <a:pt x="10" y="59"/>
                    </a:moveTo>
                    <a:lnTo>
                      <a:pt x="10" y="50"/>
                    </a:lnTo>
                    <a:lnTo>
                      <a:pt x="2" y="35"/>
                    </a:lnTo>
                    <a:lnTo>
                      <a:pt x="2" y="30"/>
                    </a:lnTo>
                    <a:lnTo>
                      <a:pt x="8" y="21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8" y="14"/>
                    </a:lnTo>
                    <a:lnTo>
                      <a:pt x="11" y="20"/>
                    </a:lnTo>
                    <a:lnTo>
                      <a:pt x="8" y="24"/>
                    </a:lnTo>
                    <a:lnTo>
                      <a:pt x="5" y="33"/>
                    </a:lnTo>
                    <a:lnTo>
                      <a:pt x="8" y="41"/>
                    </a:lnTo>
                    <a:lnTo>
                      <a:pt x="14" y="46"/>
                    </a:lnTo>
                    <a:lnTo>
                      <a:pt x="10" y="59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0" name="Freeform 147"/>
              <p:cNvSpPr>
                <a:spLocks noChangeAspect="1"/>
              </p:cNvSpPr>
              <p:nvPr/>
            </p:nvSpPr>
            <p:spPr bwMode="auto">
              <a:xfrm>
                <a:off x="2854" y="1318"/>
                <a:ext cx="12" cy="3"/>
              </a:xfrm>
              <a:custGeom>
                <a:avLst/>
                <a:gdLst>
                  <a:gd name="T0" fmla="*/ 0 w 29"/>
                  <a:gd name="T1" fmla="*/ 2 h 4"/>
                  <a:gd name="T2" fmla="*/ 0 w 29"/>
                  <a:gd name="T3" fmla="*/ 2 h 4"/>
                  <a:gd name="T4" fmla="*/ 0 w 29"/>
                  <a:gd name="T5" fmla="*/ 2 h 4"/>
                  <a:gd name="T6" fmla="*/ 0 w 29"/>
                  <a:gd name="T7" fmla="*/ 2 h 4"/>
                  <a:gd name="T8" fmla="*/ 0 w 29"/>
                  <a:gd name="T9" fmla="*/ 0 h 4"/>
                  <a:gd name="T10" fmla="*/ 0 w 29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4">
                    <a:moveTo>
                      <a:pt x="29" y="3"/>
                    </a:moveTo>
                    <a:lnTo>
                      <a:pt x="25" y="4"/>
                    </a:lnTo>
                    <a:lnTo>
                      <a:pt x="13" y="4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</p:grpSp>
        <p:grpSp>
          <p:nvGrpSpPr>
            <p:cNvPr id="52" name="Group 148"/>
            <p:cNvGrpSpPr>
              <a:grpSpLocks noChangeAspect="1"/>
            </p:cNvGrpSpPr>
            <p:nvPr/>
          </p:nvGrpSpPr>
          <p:grpSpPr bwMode="auto">
            <a:xfrm>
              <a:off x="2268538" y="1360488"/>
              <a:ext cx="647700" cy="1092200"/>
              <a:chOff x="2596" y="709"/>
              <a:chExt cx="511" cy="921"/>
            </a:xfrm>
          </p:grpSpPr>
          <p:sp>
            <p:nvSpPr>
              <p:cNvPr id="285" name="Freeform 149"/>
              <p:cNvSpPr>
                <a:spLocks noChangeAspect="1"/>
              </p:cNvSpPr>
              <p:nvPr/>
            </p:nvSpPr>
            <p:spPr bwMode="auto">
              <a:xfrm>
                <a:off x="2596" y="1624"/>
                <a:ext cx="3" cy="6"/>
              </a:xfrm>
              <a:custGeom>
                <a:avLst/>
                <a:gdLst>
                  <a:gd name="T0" fmla="*/ 0 w 9"/>
                  <a:gd name="T1" fmla="*/ 3 h 7"/>
                  <a:gd name="T2" fmla="*/ 0 w 9"/>
                  <a:gd name="T3" fmla="*/ 3 h 7"/>
                  <a:gd name="T4" fmla="*/ 0 w 9"/>
                  <a:gd name="T5" fmla="*/ 1 h 7"/>
                  <a:gd name="T6" fmla="*/ 0 w 9"/>
                  <a:gd name="T7" fmla="*/ 0 h 7"/>
                  <a:gd name="T8" fmla="*/ 0 w 9"/>
                  <a:gd name="T9" fmla="*/ 1 h 7"/>
                  <a:gd name="T10" fmla="*/ 0 w 9"/>
                  <a:gd name="T11" fmla="*/ 3 h 7"/>
                  <a:gd name="T12" fmla="*/ 0 w 9"/>
                  <a:gd name="T13" fmla="*/ 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lnTo>
                      <a:pt x="5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6" name="Freeform 150"/>
              <p:cNvSpPr>
                <a:spLocks noChangeAspect="1"/>
              </p:cNvSpPr>
              <p:nvPr/>
            </p:nvSpPr>
            <p:spPr bwMode="auto">
              <a:xfrm>
                <a:off x="2854" y="892"/>
                <a:ext cx="107" cy="227"/>
              </a:xfrm>
              <a:custGeom>
                <a:avLst/>
                <a:gdLst>
                  <a:gd name="T0" fmla="*/ 0 w 253"/>
                  <a:gd name="T1" fmla="*/ 1 h 324"/>
                  <a:gd name="T2" fmla="*/ 0 w 253"/>
                  <a:gd name="T3" fmla="*/ 1 h 324"/>
                  <a:gd name="T4" fmla="*/ 0 w 253"/>
                  <a:gd name="T5" fmla="*/ 0 h 324"/>
                  <a:gd name="T6" fmla="*/ 0 w 253"/>
                  <a:gd name="T7" fmla="*/ 1 h 324"/>
                  <a:gd name="T8" fmla="*/ 0 w 253"/>
                  <a:gd name="T9" fmla="*/ 1 h 324"/>
                  <a:gd name="T10" fmla="*/ 0 w 253"/>
                  <a:gd name="T11" fmla="*/ 1 h 324"/>
                  <a:gd name="T12" fmla="*/ 0 w 253"/>
                  <a:gd name="T13" fmla="*/ 1 h 324"/>
                  <a:gd name="T14" fmla="*/ 0 w 253"/>
                  <a:gd name="T15" fmla="*/ 1 h 324"/>
                  <a:gd name="T16" fmla="*/ 0 w 253"/>
                  <a:gd name="T17" fmla="*/ 1 h 324"/>
                  <a:gd name="T18" fmla="*/ 0 w 253"/>
                  <a:gd name="T19" fmla="*/ 1 h 324"/>
                  <a:gd name="T20" fmla="*/ 0 w 253"/>
                  <a:gd name="T21" fmla="*/ 1 h 3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3" h="324">
                    <a:moveTo>
                      <a:pt x="245" y="35"/>
                    </a:moveTo>
                    <a:lnTo>
                      <a:pt x="229" y="23"/>
                    </a:lnTo>
                    <a:lnTo>
                      <a:pt x="54" y="0"/>
                    </a:lnTo>
                    <a:lnTo>
                      <a:pt x="37" y="5"/>
                    </a:lnTo>
                    <a:lnTo>
                      <a:pt x="28" y="10"/>
                    </a:lnTo>
                    <a:lnTo>
                      <a:pt x="19" y="23"/>
                    </a:lnTo>
                    <a:lnTo>
                      <a:pt x="0" y="198"/>
                    </a:lnTo>
                    <a:lnTo>
                      <a:pt x="123" y="324"/>
                    </a:lnTo>
                    <a:lnTo>
                      <a:pt x="168" y="322"/>
                    </a:lnTo>
                    <a:lnTo>
                      <a:pt x="253" y="135"/>
                    </a:lnTo>
                    <a:lnTo>
                      <a:pt x="245" y="35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7" name="Freeform 151"/>
              <p:cNvSpPr>
                <a:spLocks noChangeAspect="1"/>
              </p:cNvSpPr>
              <p:nvPr/>
            </p:nvSpPr>
            <p:spPr bwMode="auto">
              <a:xfrm>
                <a:off x="2920" y="916"/>
                <a:ext cx="33" cy="61"/>
              </a:xfrm>
              <a:custGeom>
                <a:avLst/>
                <a:gdLst>
                  <a:gd name="T0" fmla="*/ 0 w 78"/>
                  <a:gd name="T1" fmla="*/ 1 h 89"/>
                  <a:gd name="T2" fmla="*/ 0 w 78"/>
                  <a:gd name="T3" fmla="*/ 1 h 89"/>
                  <a:gd name="T4" fmla="*/ 0 w 78"/>
                  <a:gd name="T5" fmla="*/ 1 h 89"/>
                  <a:gd name="T6" fmla="*/ 0 w 78"/>
                  <a:gd name="T7" fmla="*/ 1 h 89"/>
                  <a:gd name="T8" fmla="*/ 0 w 78"/>
                  <a:gd name="T9" fmla="*/ 1 h 89"/>
                  <a:gd name="T10" fmla="*/ 0 w 78"/>
                  <a:gd name="T11" fmla="*/ 1 h 89"/>
                  <a:gd name="T12" fmla="*/ 0 w 78"/>
                  <a:gd name="T13" fmla="*/ 0 h 89"/>
                  <a:gd name="T14" fmla="*/ 0 w 78"/>
                  <a:gd name="T15" fmla="*/ 1 h 89"/>
                  <a:gd name="T16" fmla="*/ 0 w 78"/>
                  <a:gd name="T17" fmla="*/ 1 h 89"/>
                  <a:gd name="T18" fmla="*/ 0 w 78"/>
                  <a:gd name="T19" fmla="*/ 1 h 89"/>
                  <a:gd name="T20" fmla="*/ 0 w 78"/>
                  <a:gd name="T21" fmla="*/ 1 h 89"/>
                  <a:gd name="T22" fmla="*/ 0 w 78"/>
                  <a:gd name="T23" fmla="*/ 1 h 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8" h="89">
                    <a:moveTo>
                      <a:pt x="0" y="45"/>
                    </a:moveTo>
                    <a:lnTo>
                      <a:pt x="25" y="64"/>
                    </a:lnTo>
                    <a:lnTo>
                      <a:pt x="37" y="89"/>
                    </a:lnTo>
                    <a:lnTo>
                      <a:pt x="62" y="64"/>
                    </a:lnTo>
                    <a:lnTo>
                      <a:pt x="73" y="57"/>
                    </a:lnTo>
                    <a:lnTo>
                      <a:pt x="78" y="32"/>
                    </a:lnTo>
                    <a:lnTo>
                      <a:pt x="73" y="0"/>
                    </a:lnTo>
                    <a:lnTo>
                      <a:pt x="48" y="20"/>
                    </a:lnTo>
                    <a:lnTo>
                      <a:pt x="47" y="29"/>
                    </a:lnTo>
                    <a:lnTo>
                      <a:pt x="41" y="35"/>
                    </a:lnTo>
                    <a:lnTo>
                      <a:pt x="19" y="4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DCDCDC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8" name="Freeform 152"/>
              <p:cNvSpPr>
                <a:spLocks noChangeAspect="1"/>
              </p:cNvSpPr>
              <p:nvPr/>
            </p:nvSpPr>
            <p:spPr bwMode="auto">
              <a:xfrm>
                <a:off x="2866" y="901"/>
                <a:ext cx="51" cy="78"/>
              </a:xfrm>
              <a:custGeom>
                <a:avLst/>
                <a:gdLst>
                  <a:gd name="T0" fmla="*/ 0 w 123"/>
                  <a:gd name="T1" fmla="*/ 1 h 112"/>
                  <a:gd name="T2" fmla="*/ 0 w 123"/>
                  <a:gd name="T3" fmla="*/ 1 h 112"/>
                  <a:gd name="T4" fmla="*/ 0 w 123"/>
                  <a:gd name="T5" fmla="*/ 1 h 112"/>
                  <a:gd name="T6" fmla="*/ 0 w 123"/>
                  <a:gd name="T7" fmla="*/ 1 h 112"/>
                  <a:gd name="T8" fmla="*/ 0 w 123"/>
                  <a:gd name="T9" fmla="*/ 1 h 112"/>
                  <a:gd name="T10" fmla="*/ 0 w 123"/>
                  <a:gd name="T11" fmla="*/ 1 h 112"/>
                  <a:gd name="T12" fmla="*/ 0 w 123"/>
                  <a:gd name="T13" fmla="*/ 1 h 112"/>
                  <a:gd name="T14" fmla="*/ 0 w 123"/>
                  <a:gd name="T15" fmla="*/ 1 h 112"/>
                  <a:gd name="T16" fmla="*/ 0 w 123"/>
                  <a:gd name="T17" fmla="*/ 1 h 112"/>
                  <a:gd name="T18" fmla="*/ 0 w 123"/>
                  <a:gd name="T19" fmla="*/ 1 h 112"/>
                  <a:gd name="T20" fmla="*/ 0 w 123"/>
                  <a:gd name="T21" fmla="*/ 0 h 112"/>
                  <a:gd name="T22" fmla="*/ 0 w 123"/>
                  <a:gd name="T23" fmla="*/ 1 h 112"/>
                  <a:gd name="T24" fmla="*/ 0 w 123"/>
                  <a:gd name="T25" fmla="*/ 1 h 112"/>
                  <a:gd name="T26" fmla="*/ 0 w 123"/>
                  <a:gd name="T27" fmla="*/ 1 h 112"/>
                  <a:gd name="T28" fmla="*/ 0 w 123"/>
                  <a:gd name="T29" fmla="*/ 1 h 112"/>
                  <a:gd name="T30" fmla="*/ 0 w 123"/>
                  <a:gd name="T31" fmla="*/ 1 h 112"/>
                  <a:gd name="T32" fmla="*/ 0 w 123"/>
                  <a:gd name="T33" fmla="*/ 1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3" h="112">
                    <a:moveTo>
                      <a:pt x="123" y="67"/>
                    </a:moveTo>
                    <a:lnTo>
                      <a:pt x="111" y="73"/>
                    </a:lnTo>
                    <a:lnTo>
                      <a:pt x="96" y="83"/>
                    </a:lnTo>
                    <a:lnTo>
                      <a:pt x="82" y="112"/>
                    </a:lnTo>
                    <a:lnTo>
                      <a:pt x="51" y="97"/>
                    </a:lnTo>
                    <a:lnTo>
                      <a:pt x="23" y="82"/>
                    </a:lnTo>
                    <a:lnTo>
                      <a:pt x="3" y="62"/>
                    </a:lnTo>
                    <a:lnTo>
                      <a:pt x="3" y="39"/>
                    </a:lnTo>
                    <a:lnTo>
                      <a:pt x="0" y="17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25" y="23"/>
                    </a:lnTo>
                    <a:lnTo>
                      <a:pt x="48" y="39"/>
                    </a:lnTo>
                    <a:lnTo>
                      <a:pt x="73" y="51"/>
                    </a:lnTo>
                    <a:lnTo>
                      <a:pt x="98" y="58"/>
                    </a:lnTo>
                    <a:lnTo>
                      <a:pt x="123" y="67"/>
                    </a:lnTo>
                    <a:close/>
                  </a:path>
                </a:pathLst>
              </a:custGeom>
              <a:solidFill>
                <a:srgbClr val="DCDCDC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9" name="Freeform 153"/>
              <p:cNvSpPr>
                <a:spLocks noChangeAspect="1"/>
              </p:cNvSpPr>
              <p:nvPr/>
            </p:nvSpPr>
            <p:spPr bwMode="auto">
              <a:xfrm>
                <a:off x="2890" y="949"/>
                <a:ext cx="42" cy="154"/>
              </a:xfrm>
              <a:custGeom>
                <a:avLst/>
                <a:gdLst>
                  <a:gd name="T0" fmla="*/ 0 w 100"/>
                  <a:gd name="T1" fmla="*/ 0 h 222"/>
                  <a:gd name="T2" fmla="*/ 0 w 100"/>
                  <a:gd name="T3" fmla="*/ 1 h 222"/>
                  <a:gd name="T4" fmla="*/ 0 w 100"/>
                  <a:gd name="T5" fmla="*/ 1 h 222"/>
                  <a:gd name="T6" fmla="*/ 0 w 100"/>
                  <a:gd name="T7" fmla="*/ 1 h 222"/>
                  <a:gd name="T8" fmla="*/ 0 w 100"/>
                  <a:gd name="T9" fmla="*/ 1 h 222"/>
                  <a:gd name="T10" fmla="*/ 0 w 100"/>
                  <a:gd name="T11" fmla="*/ 1 h 222"/>
                  <a:gd name="T12" fmla="*/ 0 w 100"/>
                  <a:gd name="T13" fmla="*/ 1 h 222"/>
                  <a:gd name="T14" fmla="*/ 0 w 100"/>
                  <a:gd name="T15" fmla="*/ 1 h 222"/>
                  <a:gd name="T16" fmla="*/ 0 w 100"/>
                  <a:gd name="T17" fmla="*/ 1 h 222"/>
                  <a:gd name="T18" fmla="*/ 0 w 100"/>
                  <a:gd name="T19" fmla="*/ 1 h 222"/>
                  <a:gd name="T20" fmla="*/ 0 w 100"/>
                  <a:gd name="T21" fmla="*/ 1 h 222"/>
                  <a:gd name="T22" fmla="*/ 0 w 100"/>
                  <a:gd name="T23" fmla="*/ 1 h 222"/>
                  <a:gd name="T24" fmla="*/ 0 w 100"/>
                  <a:gd name="T25" fmla="*/ 1 h 222"/>
                  <a:gd name="T26" fmla="*/ 0 w 100"/>
                  <a:gd name="T27" fmla="*/ 1 h 222"/>
                  <a:gd name="T28" fmla="*/ 0 w 100"/>
                  <a:gd name="T29" fmla="*/ 1 h 222"/>
                  <a:gd name="T30" fmla="*/ 0 w 100"/>
                  <a:gd name="T31" fmla="*/ 1 h 222"/>
                  <a:gd name="T32" fmla="*/ 0 w 100"/>
                  <a:gd name="T33" fmla="*/ 1 h 222"/>
                  <a:gd name="T34" fmla="*/ 0 w 100"/>
                  <a:gd name="T35" fmla="*/ 1 h 222"/>
                  <a:gd name="T36" fmla="*/ 0 w 100"/>
                  <a:gd name="T37" fmla="*/ 0 h 2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0" h="222">
                    <a:moveTo>
                      <a:pt x="73" y="0"/>
                    </a:moveTo>
                    <a:lnTo>
                      <a:pt x="92" y="15"/>
                    </a:lnTo>
                    <a:lnTo>
                      <a:pt x="100" y="35"/>
                    </a:lnTo>
                    <a:lnTo>
                      <a:pt x="98" y="47"/>
                    </a:lnTo>
                    <a:lnTo>
                      <a:pt x="92" y="56"/>
                    </a:lnTo>
                    <a:lnTo>
                      <a:pt x="91" y="65"/>
                    </a:lnTo>
                    <a:lnTo>
                      <a:pt x="91" y="82"/>
                    </a:lnTo>
                    <a:lnTo>
                      <a:pt x="92" y="113"/>
                    </a:lnTo>
                    <a:lnTo>
                      <a:pt x="69" y="164"/>
                    </a:lnTo>
                    <a:lnTo>
                      <a:pt x="51" y="222"/>
                    </a:lnTo>
                    <a:lnTo>
                      <a:pt x="32" y="187"/>
                    </a:lnTo>
                    <a:lnTo>
                      <a:pt x="9" y="145"/>
                    </a:lnTo>
                    <a:lnTo>
                      <a:pt x="0" y="129"/>
                    </a:lnTo>
                    <a:lnTo>
                      <a:pt x="16" y="89"/>
                    </a:lnTo>
                    <a:lnTo>
                      <a:pt x="38" y="65"/>
                    </a:lnTo>
                    <a:lnTo>
                      <a:pt x="34" y="43"/>
                    </a:lnTo>
                    <a:lnTo>
                      <a:pt x="40" y="24"/>
                    </a:lnTo>
                    <a:lnTo>
                      <a:pt x="50" y="12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CC99FF"/>
              </a:solidFill>
              <a:ln w="12700" cmpd="sng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90" name="Freeform 154"/>
              <p:cNvSpPr>
                <a:spLocks noChangeAspect="1"/>
              </p:cNvSpPr>
              <p:nvPr/>
            </p:nvSpPr>
            <p:spPr bwMode="auto">
              <a:xfrm>
                <a:off x="2928" y="960"/>
                <a:ext cx="23" cy="66"/>
              </a:xfrm>
              <a:custGeom>
                <a:avLst/>
                <a:gdLst>
                  <a:gd name="T0" fmla="*/ 0 w 53"/>
                  <a:gd name="T1" fmla="*/ 0 h 95"/>
                  <a:gd name="T2" fmla="*/ 0 w 53"/>
                  <a:gd name="T3" fmla="*/ 1 h 95"/>
                  <a:gd name="T4" fmla="*/ 0 w 53"/>
                  <a:gd name="T5" fmla="*/ 1 h 95"/>
                  <a:gd name="T6" fmla="*/ 0 w 53"/>
                  <a:gd name="T7" fmla="*/ 1 h 95"/>
                  <a:gd name="T8" fmla="*/ 0 w 53"/>
                  <a:gd name="T9" fmla="*/ 1 h 95"/>
                  <a:gd name="T10" fmla="*/ 0 w 53"/>
                  <a:gd name="T11" fmla="*/ 1 h 95"/>
                  <a:gd name="T12" fmla="*/ 0 w 53"/>
                  <a:gd name="T13" fmla="*/ 1 h 95"/>
                  <a:gd name="T14" fmla="*/ 0 w 53"/>
                  <a:gd name="T15" fmla="*/ 1 h 95"/>
                  <a:gd name="T16" fmla="*/ 0 w 53"/>
                  <a:gd name="T17" fmla="*/ 1 h 95"/>
                  <a:gd name="T18" fmla="*/ 0 w 53"/>
                  <a:gd name="T19" fmla="*/ 0 h 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" h="95">
                    <a:moveTo>
                      <a:pt x="53" y="0"/>
                    </a:moveTo>
                    <a:lnTo>
                      <a:pt x="35" y="19"/>
                    </a:lnTo>
                    <a:lnTo>
                      <a:pt x="22" y="32"/>
                    </a:lnTo>
                    <a:lnTo>
                      <a:pt x="13" y="32"/>
                    </a:lnTo>
                    <a:lnTo>
                      <a:pt x="0" y="51"/>
                    </a:lnTo>
                    <a:lnTo>
                      <a:pt x="6" y="95"/>
                    </a:lnTo>
                    <a:lnTo>
                      <a:pt x="13" y="76"/>
                    </a:lnTo>
                    <a:lnTo>
                      <a:pt x="29" y="51"/>
                    </a:lnTo>
                    <a:lnTo>
                      <a:pt x="43" y="2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91" name="Freeform 155"/>
              <p:cNvSpPr>
                <a:spLocks noChangeAspect="1"/>
              </p:cNvSpPr>
              <p:nvPr/>
            </p:nvSpPr>
            <p:spPr bwMode="auto">
              <a:xfrm>
                <a:off x="2866" y="949"/>
                <a:ext cx="37" cy="87"/>
              </a:xfrm>
              <a:custGeom>
                <a:avLst/>
                <a:gdLst>
                  <a:gd name="T0" fmla="*/ 0 w 89"/>
                  <a:gd name="T1" fmla="*/ 1 h 125"/>
                  <a:gd name="T2" fmla="*/ 0 w 89"/>
                  <a:gd name="T3" fmla="*/ 1 h 125"/>
                  <a:gd name="T4" fmla="*/ 0 w 89"/>
                  <a:gd name="T5" fmla="*/ 1 h 125"/>
                  <a:gd name="T6" fmla="*/ 0 w 89"/>
                  <a:gd name="T7" fmla="*/ 1 h 125"/>
                  <a:gd name="T8" fmla="*/ 0 w 89"/>
                  <a:gd name="T9" fmla="*/ 1 h 125"/>
                  <a:gd name="T10" fmla="*/ 0 w 89"/>
                  <a:gd name="T11" fmla="*/ 1 h 125"/>
                  <a:gd name="T12" fmla="*/ 0 w 89"/>
                  <a:gd name="T13" fmla="*/ 1 h 125"/>
                  <a:gd name="T14" fmla="*/ 0 w 89"/>
                  <a:gd name="T15" fmla="*/ 1 h 125"/>
                  <a:gd name="T16" fmla="*/ 0 w 89"/>
                  <a:gd name="T17" fmla="*/ 1 h 125"/>
                  <a:gd name="T18" fmla="*/ 0 w 89"/>
                  <a:gd name="T19" fmla="*/ 0 h 125"/>
                  <a:gd name="T20" fmla="*/ 0 w 89"/>
                  <a:gd name="T21" fmla="*/ 1 h 125"/>
                  <a:gd name="T22" fmla="*/ 0 w 89"/>
                  <a:gd name="T23" fmla="*/ 1 h 125"/>
                  <a:gd name="T24" fmla="*/ 0 w 89"/>
                  <a:gd name="T25" fmla="*/ 1 h 1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9" h="125">
                    <a:moveTo>
                      <a:pt x="80" y="49"/>
                    </a:moveTo>
                    <a:lnTo>
                      <a:pt x="89" y="62"/>
                    </a:lnTo>
                    <a:lnTo>
                      <a:pt x="74" y="79"/>
                    </a:lnTo>
                    <a:lnTo>
                      <a:pt x="67" y="95"/>
                    </a:lnTo>
                    <a:lnTo>
                      <a:pt x="55" y="125"/>
                    </a:lnTo>
                    <a:lnTo>
                      <a:pt x="38" y="88"/>
                    </a:lnTo>
                    <a:lnTo>
                      <a:pt x="25" y="60"/>
                    </a:lnTo>
                    <a:lnTo>
                      <a:pt x="13" y="35"/>
                    </a:lnTo>
                    <a:lnTo>
                      <a:pt x="4" y="15"/>
                    </a:lnTo>
                    <a:lnTo>
                      <a:pt x="0" y="0"/>
                    </a:lnTo>
                    <a:lnTo>
                      <a:pt x="13" y="14"/>
                    </a:lnTo>
                    <a:lnTo>
                      <a:pt x="39" y="25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92" name="Freeform 156"/>
              <p:cNvSpPr>
                <a:spLocks noChangeAspect="1"/>
              </p:cNvSpPr>
              <p:nvPr/>
            </p:nvSpPr>
            <p:spPr bwMode="auto">
              <a:xfrm>
                <a:off x="2870" y="863"/>
                <a:ext cx="70" cy="79"/>
              </a:xfrm>
              <a:custGeom>
                <a:avLst/>
                <a:gdLst>
                  <a:gd name="T0" fmla="*/ 0 w 166"/>
                  <a:gd name="T1" fmla="*/ 1 h 112"/>
                  <a:gd name="T2" fmla="*/ 0 w 166"/>
                  <a:gd name="T3" fmla="*/ 1 h 112"/>
                  <a:gd name="T4" fmla="*/ 0 w 166"/>
                  <a:gd name="T5" fmla="*/ 1 h 112"/>
                  <a:gd name="T6" fmla="*/ 0 w 166"/>
                  <a:gd name="T7" fmla="*/ 1 h 112"/>
                  <a:gd name="T8" fmla="*/ 0 w 166"/>
                  <a:gd name="T9" fmla="*/ 1 h 112"/>
                  <a:gd name="T10" fmla="*/ 0 w 166"/>
                  <a:gd name="T11" fmla="*/ 1 h 112"/>
                  <a:gd name="T12" fmla="*/ 0 w 166"/>
                  <a:gd name="T13" fmla="*/ 1 h 112"/>
                  <a:gd name="T14" fmla="*/ 0 w 166"/>
                  <a:gd name="T15" fmla="*/ 1 h 112"/>
                  <a:gd name="T16" fmla="*/ 0 w 166"/>
                  <a:gd name="T17" fmla="*/ 1 h 112"/>
                  <a:gd name="T18" fmla="*/ 0 w 166"/>
                  <a:gd name="T19" fmla="*/ 1 h 112"/>
                  <a:gd name="T20" fmla="*/ 0 w 166"/>
                  <a:gd name="T21" fmla="*/ 1 h 112"/>
                  <a:gd name="T22" fmla="*/ 0 w 166"/>
                  <a:gd name="T23" fmla="*/ 1 h 112"/>
                  <a:gd name="T24" fmla="*/ 0 w 166"/>
                  <a:gd name="T25" fmla="*/ 1 h 112"/>
                  <a:gd name="T26" fmla="*/ 0 w 166"/>
                  <a:gd name="T27" fmla="*/ 1 h 112"/>
                  <a:gd name="T28" fmla="*/ 0 w 166"/>
                  <a:gd name="T29" fmla="*/ 0 h 112"/>
                  <a:gd name="T30" fmla="*/ 0 w 166"/>
                  <a:gd name="T31" fmla="*/ 1 h 1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66" h="112">
                    <a:moveTo>
                      <a:pt x="166" y="79"/>
                    </a:moveTo>
                    <a:lnTo>
                      <a:pt x="159" y="99"/>
                    </a:lnTo>
                    <a:lnTo>
                      <a:pt x="145" y="106"/>
                    </a:lnTo>
                    <a:lnTo>
                      <a:pt x="131" y="112"/>
                    </a:lnTo>
                    <a:lnTo>
                      <a:pt x="104" y="112"/>
                    </a:lnTo>
                    <a:lnTo>
                      <a:pt x="85" y="106"/>
                    </a:lnTo>
                    <a:lnTo>
                      <a:pt x="60" y="96"/>
                    </a:lnTo>
                    <a:lnTo>
                      <a:pt x="44" y="89"/>
                    </a:lnTo>
                    <a:lnTo>
                      <a:pt x="28" y="79"/>
                    </a:lnTo>
                    <a:lnTo>
                      <a:pt x="12" y="71"/>
                    </a:lnTo>
                    <a:lnTo>
                      <a:pt x="0" y="55"/>
                    </a:lnTo>
                    <a:lnTo>
                      <a:pt x="4" y="45"/>
                    </a:lnTo>
                    <a:lnTo>
                      <a:pt x="4" y="32"/>
                    </a:lnTo>
                    <a:lnTo>
                      <a:pt x="4" y="19"/>
                    </a:lnTo>
                    <a:lnTo>
                      <a:pt x="4" y="0"/>
                    </a:lnTo>
                    <a:lnTo>
                      <a:pt x="166" y="79"/>
                    </a:lnTo>
                    <a:close/>
                  </a:path>
                </a:pathLst>
              </a:custGeom>
              <a:solidFill>
                <a:srgbClr val="FFC17D"/>
              </a:solidFill>
              <a:ln w="1588">
                <a:solidFill>
                  <a:srgbClr val="4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93" name="Freeform 157"/>
              <p:cNvSpPr>
                <a:spLocks noChangeAspect="1"/>
              </p:cNvSpPr>
              <p:nvPr/>
            </p:nvSpPr>
            <p:spPr bwMode="auto">
              <a:xfrm>
                <a:off x="2852" y="709"/>
                <a:ext cx="130" cy="148"/>
              </a:xfrm>
              <a:custGeom>
                <a:avLst/>
                <a:gdLst>
                  <a:gd name="T0" fmla="*/ 0 w 308"/>
                  <a:gd name="T1" fmla="*/ 0 h 212"/>
                  <a:gd name="T2" fmla="*/ 0 w 308"/>
                  <a:gd name="T3" fmla="*/ 1 h 212"/>
                  <a:gd name="T4" fmla="*/ 0 w 308"/>
                  <a:gd name="T5" fmla="*/ 1 h 212"/>
                  <a:gd name="T6" fmla="*/ 0 w 308"/>
                  <a:gd name="T7" fmla="*/ 1 h 212"/>
                  <a:gd name="T8" fmla="*/ 0 w 308"/>
                  <a:gd name="T9" fmla="*/ 1 h 212"/>
                  <a:gd name="T10" fmla="*/ 0 w 308"/>
                  <a:gd name="T11" fmla="*/ 1 h 212"/>
                  <a:gd name="T12" fmla="*/ 0 w 308"/>
                  <a:gd name="T13" fmla="*/ 1 h 212"/>
                  <a:gd name="T14" fmla="*/ 0 w 308"/>
                  <a:gd name="T15" fmla="*/ 1 h 212"/>
                  <a:gd name="T16" fmla="*/ 0 w 308"/>
                  <a:gd name="T17" fmla="*/ 1 h 212"/>
                  <a:gd name="T18" fmla="*/ 0 w 308"/>
                  <a:gd name="T19" fmla="*/ 1 h 212"/>
                  <a:gd name="T20" fmla="*/ 0 w 308"/>
                  <a:gd name="T21" fmla="*/ 1 h 212"/>
                  <a:gd name="T22" fmla="*/ 0 w 308"/>
                  <a:gd name="T23" fmla="*/ 1 h 212"/>
                  <a:gd name="T24" fmla="*/ 0 w 308"/>
                  <a:gd name="T25" fmla="*/ 1 h 212"/>
                  <a:gd name="T26" fmla="*/ 0 w 308"/>
                  <a:gd name="T27" fmla="*/ 1 h 212"/>
                  <a:gd name="T28" fmla="*/ 0 w 308"/>
                  <a:gd name="T29" fmla="*/ 1 h 212"/>
                  <a:gd name="T30" fmla="*/ 0 w 308"/>
                  <a:gd name="T31" fmla="*/ 1 h 212"/>
                  <a:gd name="T32" fmla="*/ 0 w 308"/>
                  <a:gd name="T33" fmla="*/ 1 h 212"/>
                  <a:gd name="T34" fmla="*/ 0 w 308"/>
                  <a:gd name="T35" fmla="*/ 1 h 212"/>
                  <a:gd name="T36" fmla="*/ 0 w 308"/>
                  <a:gd name="T37" fmla="*/ 1 h 212"/>
                  <a:gd name="T38" fmla="*/ 0 w 308"/>
                  <a:gd name="T39" fmla="*/ 0 h 212"/>
                  <a:gd name="T40" fmla="*/ 0 w 308"/>
                  <a:gd name="T41" fmla="*/ 0 h 2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8" h="212">
                    <a:moveTo>
                      <a:pt x="205" y="0"/>
                    </a:moveTo>
                    <a:lnTo>
                      <a:pt x="244" y="17"/>
                    </a:lnTo>
                    <a:lnTo>
                      <a:pt x="259" y="38"/>
                    </a:lnTo>
                    <a:lnTo>
                      <a:pt x="292" y="52"/>
                    </a:lnTo>
                    <a:lnTo>
                      <a:pt x="302" y="66"/>
                    </a:lnTo>
                    <a:lnTo>
                      <a:pt x="308" y="99"/>
                    </a:lnTo>
                    <a:lnTo>
                      <a:pt x="305" y="121"/>
                    </a:lnTo>
                    <a:lnTo>
                      <a:pt x="302" y="142"/>
                    </a:lnTo>
                    <a:lnTo>
                      <a:pt x="285" y="155"/>
                    </a:lnTo>
                    <a:lnTo>
                      <a:pt x="29" y="212"/>
                    </a:lnTo>
                    <a:lnTo>
                      <a:pt x="25" y="181"/>
                    </a:lnTo>
                    <a:lnTo>
                      <a:pt x="13" y="157"/>
                    </a:lnTo>
                    <a:lnTo>
                      <a:pt x="0" y="131"/>
                    </a:lnTo>
                    <a:lnTo>
                      <a:pt x="0" y="102"/>
                    </a:lnTo>
                    <a:lnTo>
                      <a:pt x="8" y="76"/>
                    </a:lnTo>
                    <a:lnTo>
                      <a:pt x="19" y="52"/>
                    </a:lnTo>
                    <a:lnTo>
                      <a:pt x="35" y="31"/>
                    </a:lnTo>
                    <a:lnTo>
                      <a:pt x="64" y="16"/>
                    </a:lnTo>
                    <a:lnTo>
                      <a:pt x="94" y="1"/>
                    </a:lnTo>
                    <a:lnTo>
                      <a:pt x="154" y="0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404000"/>
              </a:solidFill>
              <a:ln w="1588">
                <a:solidFill>
                  <a:srgbClr val="4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94" name="Freeform 158"/>
              <p:cNvSpPr>
                <a:spLocks noChangeAspect="1"/>
              </p:cNvSpPr>
              <p:nvPr/>
            </p:nvSpPr>
            <p:spPr bwMode="auto">
              <a:xfrm>
                <a:off x="2862" y="768"/>
                <a:ext cx="112" cy="160"/>
              </a:xfrm>
              <a:custGeom>
                <a:avLst/>
                <a:gdLst>
                  <a:gd name="T0" fmla="*/ 0 w 267"/>
                  <a:gd name="T1" fmla="*/ 1 h 232"/>
                  <a:gd name="T2" fmla="*/ 0 w 267"/>
                  <a:gd name="T3" fmla="*/ 1 h 232"/>
                  <a:gd name="T4" fmla="*/ 0 w 267"/>
                  <a:gd name="T5" fmla="*/ 1 h 232"/>
                  <a:gd name="T6" fmla="*/ 0 w 267"/>
                  <a:gd name="T7" fmla="*/ 1 h 232"/>
                  <a:gd name="T8" fmla="*/ 0 w 267"/>
                  <a:gd name="T9" fmla="*/ 1 h 232"/>
                  <a:gd name="T10" fmla="*/ 0 w 267"/>
                  <a:gd name="T11" fmla="*/ 1 h 232"/>
                  <a:gd name="T12" fmla="*/ 0 w 267"/>
                  <a:gd name="T13" fmla="*/ 1 h 232"/>
                  <a:gd name="T14" fmla="*/ 0 w 267"/>
                  <a:gd name="T15" fmla="*/ 1 h 232"/>
                  <a:gd name="T16" fmla="*/ 0 w 267"/>
                  <a:gd name="T17" fmla="*/ 1 h 232"/>
                  <a:gd name="T18" fmla="*/ 0 w 267"/>
                  <a:gd name="T19" fmla="*/ 1 h 232"/>
                  <a:gd name="T20" fmla="*/ 0 w 267"/>
                  <a:gd name="T21" fmla="*/ 1 h 232"/>
                  <a:gd name="T22" fmla="*/ 0 w 267"/>
                  <a:gd name="T23" fmla="*/ 1 h 232"/>
                  <a:gd name="T24" fmla="*/ 0 w 267"/>
                  <a:gd name="T25" fmla="*/ 1 h 232"/>
                  <a:gd name="T26" fmla="*/ 0 w 267"/>
                  <a:gd name="T27" fmla="*/ 1 h 232"/>
                  <a:gd name="T28" fmla="*/ 0 w 267"/>
                  <a:gd name="T29" fmla="*/ 1 h 232"/>
                  <a:gd name="T30" fmla="*/ 0 w 267"/>
                  <a:gd name="T31" fmla="*/ 1 h 232"/>
                  <a:gd name="T32" fmla="*/ 0 w 267"/>
                  <a:gd name="T33" fmla="*/ 1 h 232"/>
                  <a:gd name="T34" fmla="*/ 0 w 267"/>
                  <a:gd name="T35" fmla="*/ 1 h 232"/>
                  <a:gd name="T36" fmla="*/ 0 w 267"/>
                  <a:gd name="T37" fmla="*/ 1 h 232"/>
                  <a:gd name="T38" fmla="*/ 0 w 267"/>
                  <a:gd name="T39" fmla="*/ 1 h 232"/>
                  <a:gd name="T40" fmla="*/ 0 w 267"/>
                  <a:gd name="T41" fmla="*/ 1 h 232"/>
                  <a:gd name="T42" fmla="*/ 0 w 267"/>
                  <a:gd name="T43" fmla="*/ 1 h 232"/>
                  <a:gd name="T44" fmla="*/ 0 w 267"/>
                  <a:gd name="T45" fmla="*/ 1 h 232"/>
                  <a:gd name="T46" fmla="*/ 0 w 267"/>
                  <a:gd name="T47" fmla="*/ 1 h 232"/>
                  <a:gd name="T48" fmla="*/ 0 w 267"/>
                  <a:gd name="T49" fmla="*/ 1 h 232"/>
                  <a:gd name="T50" fmla="*/ 0 w 267"/>
                  <a:gd name="T51" fmla="*/ 1 h 232"/>
                  <a:gd name="T52" fmla="*/ 0 w 267"/>
                  <a:gd name="T53" fmla="*/ 1 h 232"/>
                  <a:gd name="T54" fmla="*/ 0 w 267"/>
                  <a:gd name="T55" fmla="*/ 1 h 232"/>
                  <a:gd name="T56" fmla="*/ 0 w 267"/>
                  <a:gd name="T57" fmla="*/ 1 h 232"/>
                  <a:gd name="T58" fmla="*/ 0 w 267"/>
                  <a:gd name="T59" fmla="*/ 1 h 232"/>
                  <a:gd name="T60" fmla="*/ 0 w 267"/>
                  <a:gd name="T61" fmla="*/ 1 h 232"/>
                  <a:gd name="T62" fmla="*/ 0 w 267"/>
                  <a:gd name="T63" fmla="*/ 1 h 232"/>
                  <a:gd name="T64" fmla="*/ 0 w 267"/>
                  <a:gd name="T65" fmla="*/ 1 h 232"/>
                  <a:gd name="T66" fmla="*/ 0 w 267"/>
                  <a:gd name="T67" fmla="*/ 1 h 232"/>
                  <a:gd name="T68" fmla="*/ 0 w 267"/>
                  <a:gd name="T69" fmla="*/ 1 h 232"/>
                  <a:gd name="T70" fmla="*/ 0 w 267"/>
                  <a:gd name="T71" fmla="*/ 1 h 232"/>
                  <a:gd name="T72" fmla="*/ 0 w 267"/>
                  <a:gd name="T73" fmla="*/ 0 h 232"/>
                  <a:gd name="T74" fmla="*/ 0 w 267"/>
                  <a:gd name="T75" fmla="*/ 1 h 232"/>
                  <a:gd name="T76" fmla="*/ 0 w 267"/>
                  <a:gd name="T77" fmla="*/ 1 h 232"/>
                  <a:gd name="T78" fmla="*/ 0 w 267"/>
                  <a:gd name="T79" fmla="*/ 1 h 232"/>
                  <a:gd name="T80" fmla="*/ 0 w 267"/>
                  <a:gd name="T81" fmla="*/ 1 h 232"/>
                  <a:gd name="T82" fmla="*/ 0 w 267"/>
                  <a:gd name="T83" fmla="*/ 1 h 2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67" h="232">
                    <a:moveTo>
                      <a:pt x="267" y="72"/>
                    </a:moveTo>
                    <a:lnTo>
                      <a:pt x="257" y="82"/>
                    </a:lnTo>
                    <a:lnTo>
                      <a:pt x="257" y="95"/>
                    </a:lnTo>
                    <a:lnTo>
                      <a:pt x="253" y="107"/>
                    </a:lnTo>
                    <a:lnTo>
                      <a:pt x="247" y="129"/>
                    </a:lnTo>
                    <a:lnTo>
                      <a:pt x="236" y="150"/>
                    </a:lnTo>
                    <a:lnTo>
                      <a:pt x="228" y="171"/>
                    </a:lnTo>
                    <a:lnTo>
                      <a:pt x="221" y="194"/>
                    </a:lnTo>
                    <a:lnTo>
                      <a:pt x="212" y="210"/>
                    </a:lnTo>
                    <a:lnTo>
                      <a:pt x="199" y="218"/>
                    </a:lnTo>
                    <a:lnTo>
                      <a:pt x="187" y="228"/>
                    </a:lnTo>
                    <a:lnTo>
                      <a:pt x="170" y="232"/>
                    </a:lnTo>
                    <a:lnTo>
                      <a:pt x="148" y="228"/>
                    </a:lnTo>
                    <a:lnTo>
                      <a:pt x="123" y="220"/>
                    </a:lnTo>
                    <a:lnTo>
                      <a:pt x="106" y="218"/>
                    </a:lnTo>
                    <a:lnTo>
                      <a:pt x="85" y="209"/>
                    </a:lnTo>
                    <a:lnTo>
                      <a:pt x="72" y="200"/>
                    </a:lnTo>
                    <a:lnTo>
                      <a:pt x="59" y="191"/>
                    </a:lnTo>
                    <a:lnTo>
                      <a:pt x="47" y="180"/>
                    </a:lnTo>
                    <a:lnTo>
                      <a:pt x="30" y="164"/>
                    </a:lnTo>
                    <a:lnTo>
                      <a:pt x="20" y="149"/>
                    </a:lnTo>
                    <a:lnTo>
                      <a:pt x="18" y="123"/>
                    </a:lnTo>
                    <a:lnTo>
                      <a:pt x="18" y="107"/>
                    </a:lnTo>
                    <a:lnTo>
                      <a:pt x="11" y="98"/>
                    </a:lnTo>
                    <a:lnTo>
                      <a:pt x="2" y="88"/>
                    </a:lnTo>
                    <a:lnTo>
                      <a:pt x="0" y="72"/>
                    </a:lnTo>
                    <a:lnTo>
                      <a:pt x="2" y="54"/>
                    </a:lnTo>
                    <a:lnTo>
                      <a:pt x="12" y="44"/>
                    </a:lnTo>
                    <a:lnTo>
                      <a:pt x="27" y="41"/>
                    </a:lnTo>
                    <a:lnTo>
                      <a:pt x="37" y="48"/>
                    </a:lnTo>
                    <a:lnTo>
                      <a:pt x="43" y="64"/>
                    </a:lnTo>
                    <a:lnTo>
                      <a:pt x="50" y="41"/>
                    </a:lnTo>
                    <a:lnTo>
                      <a:pt x="66" y="39"/>
                    </a:lnTo>
                    <a:lnTo>
                      <a:pt x="78" y="38"/>
                    </a:lnTo>
                    <a:lnTo>
                      <a:pt x="123" y="29"/>
                    </a:lnTo>
                    <a:lnTo>
                      <a:pt x="164" y="12"/>
                    </a:lnTo>
                    <a:lnTo>
                      <a:pt x="199" y="0"/>
                    </a:lnTo>
                    <a:lnTo>
                      <a:pt x="236" y="3"/>
                    </a:lnTo>
                    <a:lnTo>
                      <a:pt x="257" y="10"/>
                    </a:lnTo>
                    <a:lnTo>
                      <a:pt x="262" y="41"/>
                    </a:lnTo>
                    <a:lnTo>
                      <a:pt x="267" y="59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FFC17D"/>
              </a:solidFill>
              <a:ln w="1588">
                <a:solidFill>
                  <a:srgbClr val="4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95" name="Freeform 159"/>
              <p:cNvSpPr>
                <a:spLocks noChangeAspect="1"/>
              </p:cNvSpPr>
              <p:nvPr/>
            </p:nvSpPr>
            <p:spPr bwMode="auto">
              <a:xfrm>
                <a:off x="2919" y="888"/>
                <a:ext cx="35" cy="9"/>
              </a:xfrm>
              <a:custGeom>
                <a:avLst/>
                <a:gdLst>
                  <a:gd name="T0" fmla="*/ 0 w 83"/>
                  <a:gd name="T1" fmla="*/ 2 h 12"/>
                  <a:gd name="T2" fmla="*/ 0 w 83"/>
                  <a:gd name="T3" fmla="*/ 2 h 12"/>
                  <a:gd name="T4" fmla="*/ 0 w 83"/>
                  <a:gd name="T5" fmla="*/ 2 h 12"/>
                  <a:gd name="T6" fmla="*/ 0 w 83"/>
                  <a:gd name="T7" fmla="*/ 2 h 12"/>
                  <a:gd name="T8" fmla="*/ 0 w 83"/>
                  <a:gd name="T9" fmla="*/ 2 h 12"/>
                  <a:gd name="T10" fmla="*/ 0 w 83"/>
                  <a:gd name="T11" fmla="*/ 2 h 12"/>
                  <a:gd name="T12" fmla="*/ 0 w 83"/>
                  <a:gd name="T13" fmla="*/ 0 h 12"/>
                  <a:gd name="T14" fmla="*/ 0 w 83"/>
                  <a:gd name="T15" fmla="*/ 2 h 12"/>
                  <a:gd name="T16" fmla="*/ 0 w 83"/>
                  <a:gd name="T17" fmla="*/ 2 h 12"/>
                  <a:gd name="T18" fmla="*/ 0 w 83"/>
                  <a:gd name="T19" fmla="*/ 2 h 12"/>
                  <a:gd name="T20" fmla="*/ 0 w 83"/>
                  <a:gd name="T21" fmla="*/ 2 h 12"/>
                  <a:gd name="T22" fmla="*/ 0 w 83"/>
                  <a:gd name="T23" fmla="*/ 2 h 12"/>
                  <a:gd name="T24" fmla="*/ 0 w 83"/>
                  <a:gd name="T25" fmla="*/ 2 h 12"/>
                  <a:gd name="T26" fmla="*/ 0 w 83"/>
                  <a:gd name="T27" fmla="*/ 2 h 12"/>
                  <a:gd name="T28" fmla="*/ 0 w 83"/>
                  <a:gd name="T29" fmla="*/ 2 h 12"/>
                  <a:gd name="T30" fmla="*/ 0 w 83"/>
                  <a:gd name="T31" fmla="*/ 2 h 12"/>
                  <a:gd name="T32" fmla="*/ 0 w 83"/>
                  <a:gd name="T33" fmla="*/ 2 h 12"/>
                  <a:gd name="T34" fmla="*/ 0 w 83"/>
                  <a:gd name="T35" fmla="*/ 2 h 12"/>
                  <a:gd name="T36" fmla="*/ 0 w 83"/>
                  <a:gd name="T37" fmla="*/ 2 h 12"/>
                  <a:gd name="T38" fmla="*/ 0 w 83"/>
                  <a:gd name="T39" fmla="*/ 2 h 12"/>
                  <a:gd name="T40" fmla="*/ 0 w 83"/>
                  <a:gd name="T41" fmla="*/ 2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3" h="12">
                    <a:moveTo>
                      <a:pt x="82" y="12"/>
                    </a:moveTo>
                    <a:lnTo>
                      <a:pt x="83" y="9"/>
                    </a:lnTo>
                    <a:lnTo>
                      <a:pt x="83" y="5"/>
                    </a:lnTo>
                    <a:lnTo>
                      <a:pt x="77" y="5"/>
                    </a:lnTo>
                    <a:lnTo>
                      <a:pt x="66" y="2"/>
                    </a:lnTo>
                    <a:lnTo>
                      <a:pt x="57" y="5"/>
                    </a:lnTo>
                    <a:lnTo>
                      <a:pt x="48" y="0"/>
                    </a:lnTo>
                    <a:lnTo>
                      <a:pt x="23" y="5"/>
                    </a:lnTo>
                    <a:lnTo>
                      <a:pt x="13" y="5"/>
                    </a:lnTo>
                    <a:lnTo>
                      <a:pt x="7" y="5"/>
                    </a:lnTo>
                    <a:lnTo>
                      <a:pt x="4" y="2"/>
                    </a:lnTo>
                    <a:lnTo>
                      <a:pt x="4" y="9"/>
                    </a:lnTo>
                    <a:lnTo>
                      <a:pt x="0" y="12"/>
                    </a:lnTo>
                    <a:lnTo>
                      <a:pt x="10" y="6"/>
                    </a:lnTo>
                    <a:lnTo>
                      <a:pt x="23" y="5"/>
                    </a:lnTo>
                    <a:lnTo>
                      <a:pt x="47" y="5"/>
                    </a:lnTo>
                    <a:lnTo>
                      <a:pt x="57" y="9"/>
                    </a:lnTo>
                    <a:lnTo>
                      <a:pt x="64" y="5"/>
                    </a:lnTo>
                    <a:lnTo>
                      <a:pt x="74" y="6"/>
                    </a:lnTo>
                    <a:lnTo>
                      <a:pt x="77" y="9"/>
                    </a:lnTo>
                    <a:lnTo>
                      <a:pt x="82" y="12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96" name="Freeform 160"/>
              <p:cNvSpPr>
                <a:spLocks noChangeAspect="1"/>
              </p:cNvSpPr>
              <p:nvPr/>
            </p:nvSpPr>
            <p:spPr bwMode="auto">
              <a:xfrm>
                <a:off x="2930" y="901"/>
                <a:ext cx="18" cy="3"/>
              </a:xfrm>
              <a:custGeom>
                <a:avLst/>
                <a:gdLst>
                  <a:gd name="T0" fmla="*/ 0 w 41"/>
                  <a:gd name="T1" fmla="*/ 1 h 4"/>
                  <a:gd name="T2" fmla="*/ 0 w 41"/>
                  <a:gd name="T3" fmla="*/ 1 h 4"/>
                  <a:gd name="T4" fmla="*/ 0 w 41"/>
                  <a:gd name="T5" fmla="*/ 1 h 4"/>
                  <a:gd name="T6" fmla="*/ 0 w 41"/>
                  <a:gd name="T7" fmla="*/ 0 h 4"/>
                  <a:gd name="T8" fmla="*/ 0 w 41"/>
                  <a:gd name="T9" fmla="*/ 2 h 4"/>
                  <a:gd name="T10" fmla="*/ 0 w 41"/>
                  <a:gd name="T11" fmla="*/ 2 h 4"/>
                  <a:gd name="T12" fmla="*/ 0 w 41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41" y="1"/>
                    </a:moveTo>
                    <a:lnTo>
                      <a:pt x="31" y="1"/>
                    </a:lnTo>
                    <a:lnTo>
                      <a:pt x="24" y="1"/>
                    </a:lnTo>
                    <a:lnTo>
                      <a:pt x="0" y="0"/>
                    </a:lnTo>
                    <a:lnTo>
                      <a:pt x="18" y="4"/>
                    </a:lnTo>
                    <a:lnTo>
                      <a:pt x="31" y="4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97" name="Freeform 161"/>
              <p:cNvSpPr>
                <a:spLocks noChangeAspect="1"/>
              </p:cNvSpPr>
              <p:nvPr/>
            </p:nvSpPr>
            <p:spPr bwMode="auto">
              <a:xfrm>
                <a:off x="2931" y="919"/>
                <a:ext cx="9" cy="5"/>
              </a:xfrm>
              <a:custGeom>
                <a:avLst/>
                <a:gdLst>
                  <a:gd name="T0" fmla="*/ 0 w 23"/>
                  <a:gd name="T1" fmla="*/ 0 h 8"/>
                  <a:gd name="T2" fmla="*/ 0 w 23"/>
                  <a:gd name="T3" fmla="*/ 0 h 8"/>
                  <a:gd name="T4" fmla="*/ 0 w 23"/>
                  <a:gd name="T5" fmla="*/ 1 h 8"/>
                  <a:gd name="T6" fmla="*/ 0 w 23"/>
                  <a:gd name="T7" fmla="*/ 1 h 8"/>
                  <a:gd name="T8" fmla="*/ 0 w 23"/>
                  <a:gd name="T9" fmla="*/ 0 h 8"/>
                  <a:gd name="T10" fmla="*/ 0 w 23"/>
                  <a:gd name="T11" fmla="*/ 0 h 8"/>
                  <a:gd name="T12" fmla="*/ 0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23" y="0"/>
                    </a:moveTo>
                    <a:lnTo>
                      <a:pt x="16" y="0"/>
                    </a:lnTo>
                    <a:lnTo>
                      <a:pt x="12" y="8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98" name="Freeform 162"/>
              <p:cNvSpPr>
                <a:spLocks noChangeAspect="1"/>
              </p:cNvSpPr>
              <p:nvPr/>
            </p:nvSpPr>
            <p:spPr bwMode="auto">
              <a:xfrm>
                <a:off x="2870" y="813"/>
                <a:ext cx="5" cy="15"/>
              </a:xfrm>
              <a:custGeom>
                <a:avLst/>
                <a:gdLst>
                  <a:gd name="T0" fmla="*/ 0 w 13"/>
                  <a:gd name="T1" fmla="*/ 0 h 23"/>
                  <a:gd name="T2" fmla="*/ 0 w 13"/>
                  <a:gd name="T3" fmla="*/ 1 h 23"/>
                  <a:gd name="T4" fmla="*/ 0 w 13"/>
                  <a:gd name="T5" fmla="*/ 1 h 23"/>
                  <a:gd name="T6" fmla="*/ 0 w 13"/>
                  <a:gd name="T7" fmla="*/ 1 h 23"/>
                  <a:gd name="T8" fmla="*/ 0 w 13"/>
                  <a:gd name="T9" fmla="*/ 1 h 23"/>
                  <a:gd name="T10" fmla="*/ 0 w 13"/>
                  <a:gd name="T11" fmla="*/ 1 h 23"/>
                  <a:gd name="T12" fmla="*/ 0 w 13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23">
                    <a:moveTo>
                      <a:pt x="5" y="0"/>
                    </a:moveTo>
                    <a:lnTo>
                      <a:pt x="13" y="4"/>
                    </a:lnTo>
                    <a:lnTo>
                      <a:pt x="5" y="8"/>
                    </a:lnTo>
                    <a:lnTo>
                      <a:pt x="5" y="16"/>
                    </a:lnTo>
                    <a:lnTo>
                      <a:pt x="5" y="23"/>
                    </a:lnTo>
                    <a:lnTo>
                      <a:pt x="0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99" name="Freeform 163"/>
              <p:cNvSpPr>
                <a:spLocks noChangeAspect="1"/>
              </p:cNvSpPr>
              <p:nvPr/>
            </p:nvSpPr>
            <p:spPr bwMode="auto">
              <a:xfrm>
                <a:off x="2866" y="802"/>
                <a:ext cx="8" cy="28"/>
              </a:xfrm>
              <a:custGeom>
                <a:avLst/>
                <a:gdLst>
                  <a:gd name="T0" fmla="*/ 0 w 19"/>
                  <a:gd name="T1" fmla="*/ 1 h 41"/>
                  <a:gd name="T2" fmla="*/ 0 w 19"/>
                  <a:gd name="T3" fmla="*/ 1 h 41"/>
                  <a:gd name="T4" fmla="*/ 0 w 19"/>
                  <a:gd name="T5" fmla="*/ 1 h 41"/>
                  <a:gd name="T6" fmla="*/ 0 w 19"/>
                  <a:gd name="T7" fmla="*/ 0 h 41"/>
                  <a:gd name="T8" fmla="*/ 0 w 19"/>
                  <a:gd name="T9" fmla="*/ 1 h 41"/>
                  <a:gd name="T10" fmla="*/ 0 w 19"/>
                  <a:gd name="T11" fmla="*/ 1 h 41"/>
                  <a:gd name="T12" fmla="*/ 0 w 19"/>
                  <a:gd name="T13" fmla="*/ 1 h 41"/>
                  <a:gd name="T14" fmla="*/ 0 w 19"/>
                  <a:gd name="T15" fmla="*/ 1 h 41"/>
                  <a:gd name="T16" fmla="*/ 0 w 19"/>
                  <a:gd name="T17" fmla="*/ 1 h 41"/>
                  <a:gd name="T18" fmla="*/ 0 w 19"/>
                  <a:gd name="T19" fmla="*/ 1 h 41"/>
                  <a:gd name="T20" fmla="*/ 0 w 19"/>
                  <a:gd name="T21" fmla="*/ 1 h 41"/>
                  <a:gd name="T22" fmla="*/ 0 w 19"/>
                  <a:gd name="T23" fmla="*/ 1 h 41"/>
                  <a:gd name="T24" fmla="*/ 0 w 19"/>
                  <a:gd name="T25" fmla="*/ 1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" h="41">
                    <a:moveTo>
                      <a:pt x="18" y="15"/>
                    </a:moveTo>
                    <a:lnTo>
                      <a:pt x="19" y="8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2" y="6"/>
                    </a:lnTo>
                    <a:lnTo>
                      <a:pt x="0" y="18"/>
                    </a:lnTo>
                    <a:lnTo>
                      <a:pt x="0" y="35"/>
                    </a:lnTo>
                    <a:lnTo>
                      <a:pt x="9" y="41"/>
                    </a:lnTo>
                    <a:lnTo>
                      <a:pt x="3" y="31"/>
                    </a:lnTo>
                    <a:lnTo>
                      <a:pt x="3" y="15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00" name="Freeform 164"/>
              <p:cNvSpPr>
                <a:spLocks noChangeAspect="1"/>
              </p:cNvSpPr>
              <p:nvPr/>
            </p:nvSpPr>
            <p:spPr bwMode="auto">
              <a:xfrm>
                <a:off x="2869" y="840"/>
                <a:ext cx="6" cy="10"/>
              </a:xfrm>
              <a:custGeom>
                <a:avLst/>
                <a:gdLst>
                  <a:gd name="T0" fmla="*/ 0 w 15"/>
                  <a:gd name="T1" fmla="*/ 1 h 15"/>
                  <a:gd name="T2" fmla="*/ 0 w 15"/>
                  <a:gd name="T3" fmla="*/ 0 h 15"/>
                  <a:gd name="T4" fmla="*/ 0 w 15"/>
                  <a:gd name="T5" fmla="*/ 1 h 15"/>
                  <a:gd name="T6" fmla="*/ 0 w 15"/>
                  <a:gd name="T7" fmla="*/ 1 h 15"/>
                  <a:gd name="T8" fmla="*/ 0 w 15"/>
                  <a:gd name="T9" fmla="*/ 1 h 15"/>
                  <a:gd name="T10" fmla="*/ 0 w 15"/>
                  <a:gd name="T11" fmla="*/ 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5">
                    <a:moveTo>
                      <a:pt x="0" y="9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15" y="6"/>
                    </a:lnTo>
                    <a:lnTo>
                      <a:pt x="0" y="1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01" name="Freeform 165"/>
              <p:cNvSpPr>
                <a:spLocks noChangeAspect="1"/>
              </p:cNvSpPr>
              <p:nvPr/>
            </p:nvSpPr>
            <p:spPr bwMode="auto">
              <a:xfrm>
                <a:off x="2888" y="840"/>
                <a:ext cx="7" cy="12"/>
              </a:xfrm>
              <a:custGeom>
                <a:avLst/>
                <a:gdLst>
                  <a:gd name="T0" fmla="*/ 0 w 16"/>
                  <a:gd name="T1" fmla="*/ 0 h 18"/>
                  <a:gd name="T2" fmla="*/ 0 w 16"/>
                  <a:gd name="T3" fmla="*/ 1 h 18"/>
                  <a:gd name="T4" fmla="*/ 0 w 16"/>
                  <a:gd name="T5" fmla="*/ 1 h 18"/>
                  <a:gd name="T6" fmla="*/ 0 w 16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8">
                    <a:moveTo>
                      <a:pt x="0" y="0"/>
                    </a:moveTo>
                    <a:lnTo>
                      <a:pt x="14" y="10"/>
                    </a:lnTo>
                    <a:lnTo>
                      <a:pt x="1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02" name="Freeform 166"/>
              <p:cNvSpPr>
                <a:spLocks noChangeAspect="1"/>
              </p:cNvSpPr>
              <p:nvPr/>
            </p:nvSpPr>
            <p:spPr bwMode="auto">
              <a:xfrm>
                <a:off x="2912" y="821"/>
                <a:ext cx="20" cy="13"/>
              </a:xfrm>
              <a:custGeom>
                <a:avLst/>
                <a:gdLst>
                  <a:gd name="T0" fmla="*/ 0 w 47"/>
                  <a:gd name="T1" fmla="*/ 1 h 19"/>
                  <a:gd name="T2" fmla="*/ 0 w 47"/>
                  <a:gd name="T3" fmla="*/ 1 h 19"/>
                  <a:gd name="T4" fmla="*/ 0 w 47"/>
                  <a:gd name="T5" fmla="*/ 1 h 19"/>
                  <a:gd name="T6" fmla="*/ 0 w 47"/>
                  <a:gd name="T7" fmla="*/ 1 h 19"/>
                  <a:gd name="T8" fmla="*/ 0 w 47"/>
                  <a:gd name="T9" fmla="*/ 1 h 19"/>
                  <a:gd name="T10" fmla="*/ 0 w 47"/>
                  <a:gd name="T11" fmla="*/ 1 h 19"/>
                  <a:gd name="T12" fmla="*/ 0 w 47"/>
                  <a:gd name="T13" fmla="*/ 1 h 19"/>
                  <a:gd name="T14" fmla="*/ 0 w 47"/>
                  <a:gd name="T15" fmla="*/ 1 h 19"/>
                  <a:gd name="T16" fmla="*/ 0 w 47"/>
                  <a:gd name="T17" fmla="*/ 1 h 19"/>
                  <a:gd name="T18" fmla="*/ 0 w 47"/>
                  <a:gd name="T19" fmla="*/ 1 h 19"/>
                  <a:gd name="T20" fmla="*/ 0 w 47"/>
                  <a:gd name="T21" fmla="*/ 1 h 19"/>
                  <a:gd name="T22" fmla="*/ 0 w 47"/>
                  <a:gd name="T23" fmla="*/ 1 h 19"/>
                  <a:gd name="T24" fmla="*/ 0 w 47"/>
                  <a:gd name="T25" fmla="*/ 1 h 19"/>
                  <a:gd name="T26" fmla="*/ 0 w 47"/>
                  <a:gd name="T27" fmla="*/ 1 h 19"/>
                  <a:gd name="T28" fmla="*/ 0 w 47"/>
                  <a:gd name="T29" fmla="*/ 0 h 19"/>
                  <a:gd name="T30" fmla="*/ 0 w 47"/>
                  <a:gd name="T31" fmla="*/ 0 h 19"/>
                  <a:gd name="T32" fmla="*/ 0 w 47"/>
                  <a:gd name="T33" fmla="*/ 1 h 19"/>
                  <a:gd name="T34" fmla="*/ 0 w 47"/>
                  <a:gd name="T35" fmla="*/ 1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7" h="19">
                    <a:moveTo>
                      <a:pt x="39" y="3"/>
                    </a:moveTo>
                    <a:lnTo>
                      <a:pt x="47" y="7"/>
                    </a:lnTo>
                    <a:lnTo>
                      <a:pt x="43" y="9"/>
                    </a:lnTo>
                    <a:lnTo>
                      <a:pt x="39" y="10"/>
                    </a:lnTo>
                    <a:lnTo>
                      <a:pt x="38" y="16"/>
                    </a:lnTo>
                    <a:lnTo>
                      <a:pt x="32" y="19"/>
                    </a:lnTo>
                    <a:lnTo>
                      <a:pt x="38" y="13"/>
                    </a:lnTo>
                    <a:lnTo>
                      <a:pt x="38" y="10"/>
                    </a:lnTo>
                    <a:lnTo>
                      <a:pt x="27" y="13"/>
                    </a:lnTo>
                    <a:lnTo>
                      <a:pt x="20" y="10"/>
                    </a:lnTo>
                    <a:lnTo>
                      <a:pt x="12" y="10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10" y="1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5" y="1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03" name="Freeform 167"/>
              <p:cNvSpPr>
                <a:spLocks noChangeAspect="1"/>
              </p:cNvSpPr>
              <p:nvPr/>
            </p:nvSpPr>
            <p:spPr bwMode="auto">
              <a:xfrm>
                <a:off x="2905" y="809"/>
                <a:ext cx="35" cy="12"/>
              </a:xfrm>
              <a:custGeom>
                <a:avLst/>
                <a:gdLst>
                  <a:gd name="T0" fmla="*/ 0 w 82"/>
                  <a:gd name="T1" fmla="*/ 1 h 20"/>
                  <a:gd name="T2" fmla="*/ 0 w 82"/>
                  <a:gd name="T3" fmla="*/ 1 h 20"/>
                  <a:gd name="T4" fmla="*/ 0 w 82"/>
                  <a:gd name="T5" fmla="*/ 1 h 20"/>
                  <a:gd name="T6" fmla="*/ 0 w 82"/>
                  <a:gd name="T7" fmla="*/ 1 h 20"/>
                  <a:gd name="T8" fmla="*/ 0 w 82"/>
                  <a:gd name="T9" fmla="*/ 1 h 20"/>
                  <a:gd name="T10" fmla="*/ 0 w 82"/>
                  <a:gd name="T11" fmla="*/ 1 h 20"/>
                  <a:gd name="T12" fmla="*/ 0 w 82"/>
                  <a:gd name="T13" fmla="*/ 0 h 20"/>
                  <a:gd name="T14" fmla="*/ 0 w 82"/>
                  <a:gd name="T15" fmla="*/ 1 h 20"/>
                  <a:gd name="T16" fmla="*/ 0 w 82"/>
                  <a:gd name="T17" fmla="*/ 1 h 20"/>
                  <a:gd name="T18" fmla="*/ 0 w 82"/>
                  <a:gd name="T19" fmla="*/ 1 h 20"/>
                  <a:gd name="T20" fmla="*/ 0 w 82"/>
                  <a:gd name="T21" fmla="*/ 1 h 20"/>
                  <a:gd name="T22" fmla="*/ 0 w 82"/>
                  <a:gd name="T23" fmla="*/ 1 h 20"/>
                  <a:gd name="T24" fmla="*/ 0 w 82"/>
                  <a:gd name="T25" fmla="*/ 1 h 20"/>
                  <a:gd name="T26" fmla="*/ 0 w 82"/>
                  <a:gd name="T27" fmla="*/ 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2" h="20">
                    <a:moveTo>
                      <a:pt x="82" y="14"/>
                    </a:moveTo>
                    <a:lnTo>
                      <a:pt x="72" y="20"/>
                    </a:lnTo>
                    <a:lnTo>
                      <a:pt x="53" y="12"/>
                    </a:lnTo>
                    <a:lnTo>
                      <a:pt x="29" y="6"/>
                    </a:lnTo>
                    <a:lnTo>
                      <a:pt x="0" y="9"/>
                    </a:lnTo>
                    <a:lnTo>
                      <a:pt x="25" y="6"/>
                    </a:lnTo>
                    <a:lnTo>
                      <a:pt x="16" y="0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42" y="3"/>
                    </a:lnTo>
                    <a:lnTo>
                      <a:pt x="54" y="6"/>
                    </a:lnTo>
                    <a:lnTo>
                      <a:pt x="64" y="9"/>
                    </a:lnTo>
                    <a:lnTo>
                      <a:pt x="60" y="6"/>
                    </a:lnTo>
                    <a:lnTo>
                      <a:pt x="82" y="14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04" name="Freeform 168"/>
              <p:cNvSpPr>
                <a:spLocks noChangeAspect="1"/>
              </p:cNvSpPr>
              <p:nvPr/>
            </p:nvSpPr>
            <p:spPr bwMode="auto">
              <a:xfrm>
                <a:off x="2925" y="825"/>
                <a:ext cx="3" cy="3"/>
              </a:xfrm>
              <a:custGeom>
                <a:avLst/>
                <a:gdLst>
                  <a:gd name="T0" fmla="*/ 1 w 6"/>
                  <a:gd name="T1" fmla="*/ 0 h 7"/>
                  <a:gd name="T2" fmla="*/ 1 w 6"/>
                  <a:gd name="T3" fmla="*/ 0 h 7"/>
                  <a:gd name="T4" fmla="*/ 0 w 6"/>
                  <a:gd name="T5" fmla="*/ 0 h 7"/>
                  <a:gd name="T6" fmla="*/ 1 w 6"/>
                  <a:gd name="T7" fmla="*/ 0 h 7"/>
                  <a:gd name="T8" fmla="*/ 1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6" y="4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05" name="Freeform 169"/>
              <p:cNvSpPr>
                <a:spLocks noChangeAspect="1"/>
              </p:cNvSpPr>
              <p:nvPr/>
            </p:nvSpPr>
            <p:spPr bwMode="auto">
              <a:xfrm>
                <a:off x="2915" y="818"/>
                <a:ext cx="16" cy="7"/>
              </a:xfrm>
              <a:custGeom>
                <a:avLst/>
                <a:gdLst>
                  <a:gd name="T0" fmla="*/ 0 w 39"/>
                  <a:gd name="T1" fmla="*/ 4 h 8"/>
                  <a:gd name="T2" fmla="*/ 0 w 39"/>
                  <a:gd name="T3" fmla="*/ 2 h 8"/>
                  <a:gd name="T4" fmla="*/ 0 w 39"/>
                  <a:gd name="T5" fmla="*/ 2 h 8"/>
                  <a:gd name="T6" fmla="*/ 0 w 39"/>
                  <a:gd name="T7" fmla="*/ 2 h 8"/>
                  <a:gd name="T8" fmla="*/ 0 w 39"/>
                  <a:gd name="T9" fmla="*/ 4 h 8"/>
                  <a:gd name="T10" fmla="*/ 0 w 39"/>
                  <a:gd name="T11" fmla="*/ 0 h 8"/>
                  <a:gd name="T12" fmla="*/ 0 w 39"/>
                  <a:gd name="T13" fmla="*/ 0 h 8"/>
                  <a:gd name="T14" fmla="*/ 0 w 39"/>
                  <a:gd name="T15" fmla="*/ 0 h 8"/>
                  <a:gd name="T16" fmla="*/ 0 w 39"/>
                  <a:gd name="T17" fmla="*/ 2 h 8"/>
                  <a:gd name="T18" fmla="*/ 0 w 39"/>
                  <a:gd name="T19" fmla="*/ 4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8">
                    <a:moveTo>
                      <a:pt x="39" y="8"/>
                    </a:moveTo>
                    <a:lnTo>
                      <a:pt x="27" y="2"/>
                    </a:lnTo>
                    <a:lnTo>
                      <a:pt x="20" y="2"/>
                    </a:lnTo>
                    <a:lnTo>
                      <a:pt x="8" y="2"/>
                    </a:lnTo>
                    <a:lnTo>
                      <a:pt x="0" y="5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9" y="8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06" name="Freeform 170"/>
              <p:cNvSpPr>
                <a:spLocks noChangeAspect="1"/>
              </p:cNvSpPr>
              <p:nvPr/>
            </p:nvSpPr>
            <p:spPr bwMode="auto">
              <a:xfrm>
                <a:off x="2954" y="825"/>
                <a:ext cx="15" cy="11"/>
              </a:xfrm>
              <a:custGeom>
                <a:avLst/>
                <a:gdLst>
                  <a:gd name="T0" fmla="*/ 0 w 35"/>
                  <a:gd name="T1" fmla="*/ 1 h 17"/>
                  <a:gd name="T2" fmla="*/ 0 w 35"/>
                  <a:gd name="T3" fmla="*/ 1 h 17"/>
                  <a:gd name="T4" fmla="*/ 0 w 35"/>
                  <a:gd name="T5" fmla="*/ 1 h 17"/>
                  <a:gd name="T6" fmla="*/ 0 w 35"/>
                  <a:gd name="T7" fmla="*/ 1 h 17"/>
                  <a:gd name="T8" fmla="*/ 0 w 35"/>
                  <a:gd name="T9" fmla="*/ 1 h 17"/>
                  <a:gd name="T10" fmla="*/ 0 w 35"/>
                  <a:gd name="T11" fmla="*/ 1 h 17"/>
                  <a:gd name="T12" fmla="*/ 0 w 35"/>
                  <a:gd name="T13" fmla="*/ 1 h 17"/>
                  <a:gd name="T14" fmla="*/ 0 w 35"/>
                  <a:gd name="T15" fmla="*/ 1 h 17"/>
                  <a:gd name="T16" fmla="*/ 0 w 35"/>
                  <a:gd name="T17" fmla="*/ 1 h 17"/>
                  <a:gd name="T18" fmla="*/ 0 w 35"/>
                  <a:gd name="T19" fmla="*/ 1 h 17"/>
                  <a:gd name="T20" fmla="*/ 0 w 35"/>
                  <a:gd name="T21" fmla="*/ 1 h 17"/>
                  <a:gd name="T22" fmla="*/ 0 w 35"/>
                  <a:gd name="T23" fmla="*/ 1 h 17"/>
                  <a:gd name="T24" fmla="*/ 0 w 35"/>
                  <a:gd name="T25" fmla="*/ 1 h 17"/>
                  <a:gd name="T26" fmla="*/ 0 w 35"/>
                  <a:gd name="T27" fmla="*/ 0 h 17"/>
                  <a:gd name="T28" fmla="*/ 0 w 35"/>
                  <a:gd name="T29" fmla="*/ 1 h 17"/>
                  <a:gd name="T30" fmla="*/ 0 w 35"/>
                  <a:gd name="T31" fmla="*/ 1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5" h="17">
                    <a:moveTo>
                      <a:pt x="35" y="7"/>
                    </a:moveTo>
                    <a:lnTo>
                      <a:pt x="29" y="7"/>
                    </a:lnTo>
                    <a:lnTo>
                      <a:pt x="26" y="12"/>
                    </a:lnTo>
                    <a:lnTo>
                      <a:pt x="16" y="13"/>
                    </a:lnTo>
                    <a:lnTo>
                      <a:pt x="10" y="10"/>
                    </a:lnTo>
                    <a:lnTo>
                      <a:pt x="10" y="13"/>
                    </a:lnTo>
                    <a:lnTo>
                      <a:pt x="16" y="17"/>
                    </a:lnTo>
                    <a:lnTo>
                      <a:pt x="9" y="16"/>
                    </a:lnTo>
                    <a:lnTo>
                      <a:pt x="3" y="12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26" y="4"/>
                    </a:lnTo>
                    <a:lnTo>
                      <a:pt x="35" y="7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07" name="Freeform 171"/>
              <p:cNvSpPr>
                <a:spLocks noChangeAspect="1"/>
              </p:cNvSpPr>
              <p:nvPr/>
            </p:nvSpPr>
            <p:spPr bwMode="auto">
              <a:xfrm>
                <a:off x="2951" y="813"/>
                <a:ext cx="20" cy="21"/>
              </a:xfrm>
              <a:custGeom>
                <a:avLst/>
                <a:gdLst>
                  <a:gd name="T0" fmla="*/ 0 w 48"/>
                  <a:gd name="T1" fmla="*/ 1 h 32"/>
                  <a:gd name="T2" fmla="*/ 0 w 48"/>
                  <a:gd name="T3" fmla="*/ 0 h 32"/>
                  <a:gd name="T4" fmla="*/ 0 w 48"/>
                  <a:gd name="T5" fmla="*/ 0 h 32"/>
                  <a:gd name="T6" fmla="*/ 0 w 48"/>
                  <a:gd name="T7" fmla="*/ 1 h 32"/>
                  <a:gd name="T8" fmla="*/ 0 w 48"/>
                  <a:gd name="T9" fmla="*/ 0 h 32"/>
                  <a:gd name="T10" fmla="*/ 0 w 48"/>
                  <a:gd name="T11" fmla="*/ 1 h 32"/>
                  <a:gd name="T12" fmla="*/ 0 w 48"/>
                  <a:gd name="T13" fmla="*/ 1 h 32"/>
                  <a:gd name="T14" fmla="*/ 0 w 48"/>
                  <a:gd name="T15" fmla="*/ 1 h 32"/>
                  <a:gd name="T16" fmla="*/ 0 w 48"/>
                  <a:gd name="T17" fmla="*/ 1 h 32"/>
                  <a:gd name="T18" fmla="*/ 0 w 48"/>
                  <a:gd name="T19" fmla="*/ 1 h 32"/>
                  <a:gd name="T20" fmla="*/ 0 w 48"/>
                  <a:gd name="T21" fmla="*/ 1 h 32"/>
                  <a:gd name="T22" fmla="*/ 0 w 48"/>
                  <a:gd name="T23" fmla="*/ 1 h 32"/>
                  <a:gd name="T24" fmla="*/ 0 w 48"/>
                  <a:gd name="T25" fmla="*/ 1 h 32"/>
                  <a:gd name="T26" fmla="*/ 0 w 48"/>
                  <a:gd name="T27" fmla="*/ 1 h 32"/>
                  <a:gd name="T28" fmla="*/ 0 w 48"/>
                  <a:gd name="T29" fmla="*/ 1 h 32"/>
                  <a:gd name="T30" fmla="*/ 0 w 48"/>
                  <a:gd name="T31" fmla="*/ 1 h 32"/>
                  <a:gd name="T32" fmla="*/ 0 w 48"/>
                  <a:gd name="T33" fmla="*/ 1 h 32"/>
                  <a:gd name="T34" fmla="*/ 0 w 48"/>
                  <a:gd name="T35" fmla="*/ 1 h 32"/>
                  <a:gd name="T36" fmla="*/ 0 w 48"/>
                  <a:gd name="T37" fmla="*/ 1 h 32"/>
                  <a:gd name="T38" fmla="*/ 0 w 48"/>
                  <a:gd name="T39" fmla="*/ 1 h 32"/>
                  <a:gd name="T40" fmla="*/ 0 w 48"/>
                  <a:gd name="T41" fmla="*/ 1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32">
                    <a:moveTo>
                      <a:pt x="48" y="4"/>
                    </a:moveTo>
                    <a:lnTo>
                      <a:pt x="35" y="0"/>
                    </a:lnTo>
                    <a:lnTo>
                      <a:pt x="29" y="0"/>
                    </a:lnTo>
                    <a:lnTo>
                      <a:pt x="21" y="3"/>
                    </a:lnTo>
                    <a:lnTo>
                      <a:pt x="25" y="0"/>
                    </a:lnTo>
                    <a:lnTo>
                      <a:pt x="17" y="3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6" y="8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1" y="16"/>
                    </a:lnTo>
                    <a:lnTo>
                      <a:pt x="1" y="23"/>
                    </a:lnTo>
                    <a:lnTo>
                      <a:pt x="1" y="32"/>
                    </a:lnTo>
                    <a:lnTo>
                      <a:pt x="4" y="26"/>
                    </a:lnTo>
                    <a:lnTo>
                      <a:pt x="1" y="16"/>
                    </a:lnTo>
                    <a:lnTo>
                      <a:pt x="6" y="14"/>
                    </a:lnTo>
                    <a:lnTo>
                      <a:pt x="11" y="10"/>
                    </a:lnTo>
                    <a:lnTo>
                      <a:pt x="19" y="8"/>
                    </a:lnTo>
                    <a:lnTo>
                      <a:pt x="33" y="6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08" name="Freeform 172"/>
              <p:cNvSpPr>
                <a:spLocks noChangeAspect="1"/>
              </p:cNvSpPr>
              <p:nvPr/>
            </p:nvSpPr>
            <p:spPr bwMode="auto">
              <a:xfrm>
                <a:off x="2964" y="828"/>
                <a:ext cx="2" cy="2"/>
              </a:xfrm>
              <a:custGeom>
                <a:avLst/>
                <a:gdLst>
                  <a:gd name="T0" fmla="*/ 0 w 6"/>
                  <a:gd name="T1" fmla="*/ 1 h 4"/>
                  <a:gd name="T2" fmla="*/ 0 w 6"/>
                  <a:gd name="T3" fmla="*/ 1 h 4"/>
                  <a:gd name="T4" fmla="*/ 0 w 6"/>
                  <a:gd name="T5" fmla="*/ 1 h 4"/>
                  <a:gd name="T6" fmla="*/ 0 w 6"/>
                  <a:gd name="T7" fmla="*/ 1 h 4"/>
                  <a:gd name="T8" fmla="*/ 0 w 6"/>
                  <a:gd name="T9" fmla="*/ 0 h 4"/>
                  <a:gd name="T10" fmla="*/ 0 w 6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lnTo>
                      <a:pt x="4" y="1"/>
                    </a:lnTo>
                    <a:lnTo>
                      <a:pt x="0" y="4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F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09" name="Freeform 173"/>
              <p:cNvSpPr>
                <a:spLocks noChangeAspect="1"/>
              </p:cNvSpPr>
              <p:nvPr/>
            </p:nvSpPr>
            <p:spPr bwMode="auto">
              <a:xfrm>
                <a:off x="2955" y="821"/>
                <a:ext cx="14" cy="5"/>
              </a:xfrm>
              <a:custGeom>
                <a:avLst/>
                <a:gdLst>
                  <a:gd name="T0" fmla="*/ 0 w 32"/>
                  <a:gd name="T1" fmla="*/ 3 h 6"/>
                  <a:gd name="T2" fmla="*/ 0 w 32"/>
                  <a:gd name="T3" fmla="*/ 2 h 6"/>
                  <a:gd name="T4" fmla="*/ 0 w 32"/>
                  <a:gd name="T5" fmla="*/ 2 h 6"/>
                  <a:gd name="T6" fmla="*/ 0 w 32"/>
                  <a:gd name="T7" fmla="*/ 2 h 6"/>
                  <a:gd name="T8" fmla="*/ 0 w 32"/>
                  <a:gd name="T9" fmla="*/ 2 h 6"/>
                  <a:gd name="T10" fmla="*/ 0 w 32"/>
                  <a:gd name="T11" fmla="*/ 3 h 6"/>
                  <a:gd name="T12" fmla="*/ 0 w 32"/>
                  <a:gd name="T13" fmla="*/ 2 h 6"/>
                  <a:gd name="T14" fmla="*/ 0 w 32"/>
                  <a:gd name="T15" fmla="*/ 0 h 6"/>
                  <a:gd name="T16" fmla="*/ 0 w 32"/>
                  <a:gd name="T17" fmla="*/ 0 h 6"/>
                  <a:gd name="T18" fmla="*/ 0 w 32"/>
                  <a:gd name="T19" fmla="*/ 2 h 6"/>
                  <a:gd name="T20" fmla="*/ 0 w 32"/>
                  <a:gd name="T21" fmla="*/ 3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6">
                    <a:moveTo>
                      <a:pt x="0" y="3"/>
                    </a:moveTo>
                    <a:lnTo>
                      <a:pt x="6" y="2"/>
                    </a:lnTo>
                    <a:lnTo>
                      <a:pt x="9" y="2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32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10" name="Freeform 174"/>
              <p:cNvSpPr>
                <a:spLocks noChangeAspect="1"/>
              </p:cNvSpPr>
              <p:nvPr/>
            </p:nvSpPr>
            <p:spPr bwMode="auto">
              <a:xfrm>
                <a:off x="2930" y="862"/>
                <a:ext cx="24" cy="13"/>
              </a:xfrm>
              <a:custGeom>
                <a:avLst/>
                <a:gdLst>
                  <a:gd name="T0" fmla="*/ 0 w 58"/>
                  <a:gd name="T1" fmla="*/ 1 h 20"/>
                  <a:gd name="T2" fmla="*/ 0 w 58"/>
                  <a:gd name="T3" fmla="*/ 1 h 20"/>
                  <a:gd name="T4" fmla="*/ 0 w 58"/>
                  <a:gd name="T5" fmla="*/ 1 h 20"/>
                  <a:gd name="T6" fmla="*/ 0 w 58"/>
                  <a:gd name="T7" fmla="*/ 1 h 20"/>
                  <a:gd name="T8" fmla="*/ 0 w 58"/>
                  <a:gd name="T9" fmla="*/ 1 h 20"/>
                  <a:gd name="T10" fmla="*/ 0 w 58"/>
                  <a:gd name="T11" fmla="*/ 1 h 20"/>
                  <a:gd name="T12" fmla="*/ 0 w 58"/>
                  <a:gd name="T13" fmla="*/ 1 h 20"/>
                  <a:gd name="T14" fmla="*/ 0 w 58"/>
                  <a:gd name="T15" fmla="*/ 1 h 20"/>
                  <a:gd name="T16" fmla="*/ 0 w 58"/>
                  <a:gd name="T17" fmla="*/ 1 h 20"/>
                  <a:gd name="T18" fmla="*/ 0 w 58"/>
                  <a:gd name="T19" fmla="*/ 1 h 20"/>
                  <a:gd name="T20" fmla="*/ 0 w 58"/>
                  <a:gd name="T21" fmla="*/ 1 h 20"/>
                  <a:gd name="T22" fmla="*/ 0 w 58"/>
                  <a:gd name="T23" fmla="*/ 0 h 20"/>
                  <a:gd name="T24" fmla="*/ 0 w 58"/>
                  <a:gd name="T25" fmla="*/ 1 h 20"/>
                  <a:gd name="T26" fmla="*/ 0 w 58"/>
                  <a:gd name="T27" fmla="*/ 1 h 20"/>
                  <a:gd name="T28" fmla="*/ 0 w 58"/>
                  <a:gd name="T29" fmla="*/ 1 h 20"/>
                  <a:gd name="T30" fmla="*/ 0 w 58"/>
                  <a:gd name="T31" fmla="*/ 1 h 20"/>
                  <a:gd name="T32" fmla="*/ 0 w 58"/>
                  <a:gd name="T33" fmla="*/ 1 h 20"/>
                  <a:gd name="T34" fmla="*/ 0 w 58"/>
                  <a:gd name="T35" fmla="*/ 1 h 20"/>
                  <a:gd name="T36" fmla="*/ 0 w 58"/>
                  <a:gd name="T37" fmla="*/ 1 h 20"/>
                  <a:gd name="T38" fmla="*/ 0 w 58"/>
                  <a:gd name="T39" fmla="*/ 1 h 20"/>
                  <a:gd name="T40" fmla="*/ 0 w 58"/>
                  <a:gd name="T41" fmla="*/ 1 h 20"/>
                  <a:gd name="T42" fmla="*/ 0 w 58"/>
                  <a:gd name="T43" fmla="*/ 1 h 20"/>
                  <a:gd name="T44" fmla="*/ 0 w 58"/>
                  <a:gd name="T45" fmla="*/ 1 h 20"/>
                  <a:gd name="T46" fmla="*/ 0 w 58"/>
                  <a:gd name="T47" fmla="*/ 1 h 20"/>
                  <a:gd name="T48" fmla="*/ 0 w 58"/>
                  <a:gd name="T49" fmla="*/ 1 h 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8" h="20">
                    <a:moveTo>
                      <a:pt x="52" y="3"/>
                    </a:moveTo>
                    <a:lnTo>
                      <a:pt x="52" y="4"/>
                    </a:lnTo>
                    <a:lnTo>
                      <a:pt x="52" y="10"/>
                    </a:lnTo>
                    <a:lnTo>
                      <a:pt x="51" y="13"/>
                    </a:lnTo>
                    <a:lnTo>
                      <a:pt x="45" y="13"/>
                    </a:lnTo>
                    <a:lnTo>
                      <a:pt x="37" y="13"/>
                    </a:lnTo>
                    <a:lnTo>
                      <a:pt x="27" y="10"/>
                    </a:lnTo>
                    <a:lnTo>
                      <a:pt x="22" y="8"/>
                    </a:lnTo>
                    <a:lnTo>
                      <a:pt x="16" y="6"/>
                    </a:lnTo>
                    <a:lnTo>
                      <a:pt x="10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6" y="10"/>
                    </a:lnTo>
                    <a:lnTo>
                      <a:pt x="14" y="10"/>
                    </a:lnTo>
                    <a:lnTo>
                      <a:pt x="20" y="13"/>
                    </a:lnTo>
                    <a:lnTo>
                      <a:pt x="27" y="19"/>
                    </a:lnTo>
                    <a:lnTo>
                      <a:pt x="37" y="20"/>
                    </a:lnTo>
                    <a:lnTo>
                      <a:pt x="41" y="20"/>
                    </a:lnTo>
                    <a:lnTo>
                      <a:pt x="46" y="20"/>
                    </a:lnTo>
                    <a:lnTo>
                      <a:pt x="52" y="20"/>
                    </a:lnTo>
                    <a:lnTo>
                      <a:pt x="52" y="19"/>
                    </a:lnTo>
                    <a:lnTo>
                      <a:pt x="57" y="13"/>
                    </a:lnTo>
                    <a:lnTo>
                      <a:pt x="58" y="8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11" name="Freeform 175"/>
              <p:cNvSpPr>
                <a:spLocks noChangeAspect="1"/>
              </p:cNvSpPr>
              <p:nvPr/>
            </p:nvSpPr>
            <p:spPr bwMode="auto">
              <a:xfrm>
                <a:off x="2855" y="711"/>
                <a:ext cx="120" cy="83"/>
              </a:xfrm>
              <a:custGeom>
                <a:avLst/>
                <a:gdLst>
                  <a:gd name="T0" fmla="*/ 0 w 284"/>
                  <a:gd name="T1" fmla="*/ 1 h 119"/>
                  <a:gd name="T2" fmla="*/ 0 w 284"/>
                  <a:gd name="T3" fmla="*/ 1 h 119"/>
                  <a:gd name="T4" fmla="*/ 0 w 284"/>
                  <a:gd name="T5" fmla="*/ 1 h 119"/>
                  <a:gd name="T6" fmla="*/ 0 w 284"/>
                  <a:gd name="T7" fmla="*/ 1 h 119"/>
                  <a:gd name="T8" fmla="*/ 0 w 284"/>
                  <a:gd name="T9" fmla="*/ 1 h 119"/>
                  <a:gd name="T10" fmla="*/ 0 w 284"/>
                  <a:gd name="T11" fmla="*/ 1 h 119"/>
                  <a:gd name="T12" fmla="*/ 0 w 284"/>
                  <a:gd name="T13" fmla="*/ 1 h 119"/>
                  <a:gd name="T14" fmla="*/ 0 w 284"/>
                  <a:gd name="T15" fmla="*/ 1 h 119"/>
                  <a:gd name="T16" fmla="*/ 0 w 284"/>
                  <a:gd name="T17" fmla="*/ 1 h 119"/>
                  <a:gd name="T18" fmla="*/ 0 w 284"/>
                  <a:gd name="T19" fmla="*/ 1 h 119"/>
                  <a:gd name="T20" fmla="*/ 0 w 284"/>
                  <a:gd name="T21" fmla="*/ 1 h 119"/>
                  <a:gd name="T22" fmla="*/ 0 w 284"/>
                  <a:gd name="T23" fmla="*/ 1 h 119"/>
                  <a:gd name="T24" fmla="*/ 0 w 284"/>
                  <a:gd name="T25" fmla="*/ 1 h 119"/>
                  <a:gd name="T26" fmla="*/ 0 w 284"/>
                  <a:gd name="T27" fmla="*/ 1 h 119"/>
                  <a:gd name="T28" fmla="*/ 0 w 284"/>
                  <a:gd name="T29" fmla="*/ 1 h 119"/>
                  <a:gd name="T30" fmla="*/ 0 w 284"/>
                  <a:gd name="T31" fmla="*/ 1 h 119"/>
                  <a:gd name="T32" fmla="*/ 0 w 284"/>
                  <a:gd name="T33" fmla="*/ 1 h 119"/>
                  <a:gd name="T34" fmla="*/ 0 w 284"/>
                  <a:gd name="T35" fmla="*/ 1 h 119"/>
                  <a:gd name="T36" fmla="*/ 0 w 284"/>
                  <a:gd name="T37" fmla="*/ 1 h 119"/>
                  <a:gd name="T38" fmla="*/ 0 w 284"/>
                  <a:gd name="T39" fmla="*/ 1 h 119"/>
                  <a:gd name="T40" fmla="*/ 0 w 284"/>
                  <a:gd name="T41" fmla="*/ 1 h 119"/>
                  <a:gd name="T42" fmla="*/ 0 w 284"/>
                  <a:gd name="T43" fmla="*/ 1 h 119"/>
                  <a:gd name="T44" fmla="*/ 0 w 284"/>
                  <a:gd name="T45" fmla="*/ 1 h 119"/>
                  <a:gd name="T46" fmla="*/ 0 w 284"/>
                  <a:gd name="T47" fmla="*/ 1 h 119"/>
                  <a:gd name="T48" fmla="*/ 0 w 284"/>
                  <a:gd name="T49" fmla="*/ 1 h 119"/>
                  <a:gd name="T50" fmla="*/ 0 w 284"/>
                  <a:gd name="T51" fmla="*/ 1 h 119"/>
                  <a:gd name="T52" fmla="*/ 0 w 284"/>
                  <a:gd name="T53" fmla="*/ 1 h 119"/>
                  <a:gd name="T54" fmla="*/ 0 w 284"/>
                  <a:gd name="T55" fmla="*/ 1 h 119"/>
                  <a:gd name="T56" fmla="*/ 0 w 284"/>
                  <a:gd name="T57" fmla="*/ 1 h 119"/>
                  <a:gd name="T58" fmla="*/ 0 w 284"/>
                  <a:gd name="T59" fmla="*/ 1 h 119"/>
                  <a:gd name="T60" fmla="*/ 0 w 284"/>
                  <a:gd name="T61" fmla="*/ 1 h 119"/>
                  <a:gd name="T62" fmla="*/ 0 w 284"/>
                  <a:gd name="T63" fmla="*/ 1 h 119"/>
                  <a:gd name="T64" fmla="*/ 0 w 284"/>
                  <a:gd name="T65" fmla="*/ 1 h 119"/>
                  <a:gd name="T66" fmla="*/ 0 w 284"/>
                  <a:gd name="T67" fmla="*/ 1 h 119"/>
                  <a:gd name="T68" fmla="*/ 0 w 284"/>
                  <a:gd name="T69" fmla="*/ 1 h 119"/>
                  <a:gd name="T70" fmla="*/ 0 w 284"/>
                  <a:gd name="T71" fmla="*/ 0 h 119"/>
                  <a:gd name="T72" fmla="*/ 0 w 284"/>
                  <a:gd name="T73" fmla="*/ 0 h 119"/>
                  <a:gd name="T74" fmla="*/ 0 w 284"/>
                  <a:gd name="T75" fmla="*/ 0 h 119"/>
                  <a:gd name="T76" fmla="*/ 0 w 284"/>
                  <a:gd name="T77" fmla="*/ 0 h 119"/>
                  <a:gd name="T78" fmla="*/ 0 w 284"/>
                  <a:gd name="T79" fmla="*/ 1 h 119"/>
                  <a:gd name="T80" fmla="*/ 0 w 284"/>
                  <a:gd name="T81" fmla="*/ 1 h 119"/>
                  <a:gd name="T82" fmla="*/ 0 w 284"/>
                  <a:gd name="T83" fmla="*/ 1 h 119"/>
                  <a:gd name="T84" fmla="*/ 0 w 284"/>
                  <a:gd name="T85" fmla="*/ 1 h 119"/>
                  <a:gd name="T86" fmla="*/ 0 w 284"/>
                  <a:gd name="T87" fmla="*/ 1 h 119"/>
                  <a:gd name="T88" fmla="*/ 0 w 284"/>
                  <a:gd name="T89" fmla="*/ 1 h 119"/>
                  <a:gd name="T90" fmla="*/ 0 w 284"/>
                  <a:gd name="T91" fmla="*/ 1 h 119"/>
                  <a:gd name="T92" fmla="*/ 0 w 284"/>
                  <a:gd name="T93" fmla="*/ 1 h 119"/>
                  <a:gd name="T94" fmla="*/ 0 w 284"/>
                  <a:gd name="T95" fmla="*/ 1 h 119"/>
                  <a:gd name="T96" fmla="*/ 0 w 284"/>
                  <a:gd name="T97" fmla="*/ 1 h 119"/>
                  <a:gd name="T98" fmla="*/ 0 w 284"/>
                  <a:gd name="T99" fmla="*/ 1 h 119"/>
                  <a:gd name="T100" fmla="*/ 0 w 284"/>
                  <a:gd name="T101" fmla="*/ 1 h 119"/>
                  <a:gd name="T102" fmla="*/ 0 w 284"/>
                  <a:gd name="T103" fmla="*/ 1 h 119"/>
                  <a:gd name="T104" fmla="*/ 0 w 284"/>
                  <a:gd name="T105" fmla="*/ 1 h 119"/>
                  <a:gd name="T106" fmla="*/ 0 w 284"/>
                  <a:gd name="T107" fmla="*/ 1 h 119"/>
                  <a:gd name="T108" fmla="*/ 0 w 284"/>
                  <a:gd name="T109" fmla="*/ 1 h 119"/>
                  <a:gd name="T110" fmla="*/ 0 w 284"/>
                  <a:gd name="T111" fmla="*/ 1 h 119"/>
                  <a:gd name="T112" fmla="*/ 0 w 284"/>
                  <a:gd name="T113" fmla="*/ 1 h 119"/>
                  <a:gd name="T114" fmla="*/ 0 w 284"/>
                  <a:gd name="T115" fmla="*/ 1 h 119"/>
                  <a:gd name="T116" fmla="*/ 0 w 284"/>
                  <a:gd name="T117" fmla="*/ 1 h 119"/>
                  <a:gd name="T118" fmla="*/ 0 w 284"/>
                  <a:gd name="T119" fmla="*/ 1 h 1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84" h="119">
                    <a:moveTo>
                      <a:pt x="284" y="70"/>
                    </a:moveTo>
                    <a:lnTo>
                      <a:pt x="259" y="80"/>
                    </a:lnTo>
                    <a:lnTo>
                      <a:pt x="227" y="78"/>
                    </a:lnTo>
                    <a:lnTo>
                      <a:pt x="201" y="80"/>
                    </a:lnTo>
                    <a:lnTo>
                      <a:pt x="146" y="99"/>
                    </a:lnTo>
                    <a:lnTo>
                      <a:pt x="109" y="114"/>
                    </a:lnTo>
                    <a:lnTo>
                      <a:pt x="62" y="118"/>
                    </a:lnTo>
                    <a:lnTo>
                      <a:pt x="30" y="115"/>
                    </a:lnTo>
                    <a:lnTo>
                      <a:pt x="74" y="114"/>
                    </a:lnTo>
                    <a:lnTo>
                      <a:pt x="93" y="108"/>
                    </a:lnTo>
                    <a:lnTo>
                      <a:pt x="131" y="90"/>
                    </a:lnTo>
                    <a:lnTo>
                      <a:pt x="100" y="98"/>
                    </a:lnTo>
                    <a:lnTo>
                      <a:pt x="74" y="108"/>
                    </a:lnTo>
                    <a:lnTo>
                      <a:pt x="36" y="114"/>
                    </a:lnTo>
                    <a:lnTo>
                      <a:pt x="11" y="114"/>
                    </a:lnTo>
                    <a:lnTo>
                      <a:pt x="36" y="98"/>
                    </a:lnTo>
                    <a:lnTo>
                      <a:pt x="62" y="76"/>
                    </a:lnTo>
                    <a:lnTo>
                      <a:pt x="99" y="58"/>
                    </a:lnTo>
                    <a:lnTo>
                      <a:pt x="122" y="57"/>
                    </a:lnTo>
                    <a:lnTo>
                      <a:pt x="93" y="57"/>
                    </a:lnTo>
                    <a:lnTo>
                      <a:pt x="74" y="64"/>
                    </a:lnTo>
                    <a:lnTo>
                      <a:pt x="45" y="80"/>
                    </a:lnTo>
                    <a:lnTo>
                      <a:pt x="10" y="111"/>
                    </a:lnTo>
                    <a:lnTo>
                      <a:pt x="13" y="86"/>
                    </a:lnTo>
                    <a:lnTo>
                      <a:pt x="23" y="67"/>
                    </a:lnTo>
                    <a:lnTo>
                      <a:pt x="36" y="49"/>
                    </a:lnTo>
                    <a:lnTo>
                      <a:pt x="17" y="64"/>
                    </a:lnTo>
                    <a:lnTo>
                      <a:pt x="11" y="83"/>
                    </a:lnTo>
                    <a:lnTo>
                      <a:pt x="10" y="109"/>
                    </a:lnTo>
                    <a:lnTo>
                      <a:pt x="5" y="119"/>
                    </a:lnTo>
                    <a:lnTo>
                      <a:pt x="0" y="105"/>
                    </a:lnTo>
                    <a:lnTo>
                      <a:pt x="0" y="74"/>
                    </a:lnTo>
                    <a:lnTo>
                      <a:pt x="17" y="48"/>
                    </a:lnTo>
                    <a:lnTo>
                      <a:pt x="40" y="23"/>
                    </a:lnTo>
                    <a:lnTo>
                      <a:pt x="81" y="8"/>
                    </a:lnTo>
                    <a:lnTo>
                      <a:pt x="105" y="0"/>
                    </a:lnTo>
                    <a:lnTo>
                      <a:pt x="151" y="0"/>
                    </a:lnTo>
                    <a:lnTo>
                      <a:pt x="185" y="0"/>
                    </a:lnTo>
                    <a:lnTo>
                      <a:pt x="204" y="0"/>
                    </a:lnTo>
                    <a:lnTo>
                      <a:pt x="226" y="10"/>
                    </a:lnTo>
                    <a:lnTo>
                      <a:pt x="242" y="22"/>
                    </a:lnTo>
                    <a:lnTo>
                      <a:pt x="243" y="32"/>
                    </a:lnTo>
                    <a:lnTo>
                      <a:pt x="227" y="28"/>
                    </a:lnTo>
                    <a:lnTo>
                      <a:pt x="202" y="23"/>
                    </a:lnTo>
                    <a:lnTo>
                      <a:pt x="163" y="28"/>
                    </a:lnTo>
                    <a:lnTo>
                      <a:pt x="202" y="26"/>
                    </a:lnTo>
                    <a:lnTo>
                      <a:pt x="232" y="32"/>
                    </a:lnTo>
                    <a:lnTo>
                      <a:pt x="251" y="38"/>
                    </a:lnTo>
                    <a:lnTo>
                      <a:pt x="272" y="49"/>
                    </a:lnTo>
                    <a:lnTo>
                      <a:pt x="277" y="55"/>
                    </a:lnTo>
                    <a:lnTo>
                      <a:pt x="232" y="43"/>
                    </a:lnTo>
                    <a:lnTo>
                      <a:pt x="186" y="51"/>
                    </a:lnTo>
                    <a:lnTo>
                      <a:pt x="169" y="61"/>
                    </a:lnTo>
                    <a:lnTo>
                      <a:pt x="144" y="64"/>
                    </a:lnTo>
                    <a:lnTo>
                      <a:pt x="186" y="58"/>
                    </a:lnTo>
                    <a:lnTo>
                      <a:pt x="214" y="51"/>
                    </a:lnTo>
                    <a:lnTo>
                      <a:pt x="243" y="54"/>
                    </a:lnTo>
                    <a:lnTo>
                      <a:pt x="268" y="57"/>
                    </a:lnTo>
                    <a:lnTo>
                      <a:pt x="282" y="58"/>
                    </a:lnTo>
                    <a:lnTo>
                      <a:pt x="284" y="70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12" name="Freeform 176"/>
              <p:cNvSpPr>
                <a:spLocks noChangeAspect="1"/>
              </p:cNvSpPr>
              <p:nvPr/>
            </p:nvSpPr>
            <p:spPr bwMode="auto">
              <a:xfrm>
                <a:off x="2970" y="762"/>
                <a:ext cx="11" cy="47"/>
              </a:xfrm>
              <a:custGeom>
                <a:avLst/>
                <a:gdLst>
                  <a:gd name="T0" fmla="*/ 0 w 24"/>
                  <a:gd name="T1" fmla="*/ 0 h 67"/>
                  <a:gd name="T2" fmla="*/ 0 w 24"/>
                  <a:gd name="T3" fmla="*/ 1 h 67"/>
                  <a:gd name="T4" fmla="*/ 0 w 24"/>
                  <a:gd name="T5" fmla="*/ 1 h 67"/>
                  <a:gd name="T6" fmla="*/ 0 w 24"/>
                  <a:gd name="T7" fmla="*/ 1 h 67"/>
                  <a:gd name="T8" fmla="*/ 0 w 24"/>
                  <a:gd name="T9" fmla="*/ 1 h 67"/>
                  <a:gd name="T10" fmla="*/ 0 w 24"/>
                  <a:gd name="T11" fmla="*/ 1 h 67"/>
                  <a:gd name="T12" fmla="*/ 0 w 24"/>
                  <a:gd name="T13" fmla="*/ 1 h 67"/>
                  <a:gd name="T14" fmla="*/ 0 w 24"/>
                  <a:gd name="T15" fmla="*/ 1 h 67"/>
                  <a:gd name="T16" fmla="*/ 0 w 24"/>
                  <a:gd name="T17" fmla="*/ 1 h 67"/>
                  <a:gd name="T18" fmla="*/ 0 w 24"/>
                  <a:gd name="T19" fmla="*/ 1 h 67"/>
                  <a:gd name="T20" fmla="*/ 0 w 24"/>
                  <a:gd name="T21" fmla="*/ 1 h 67"/>
                  <a:gd name="T22" fmla="*/ 0 w 24"/>
                  <a:gd name="T23" fmla="*/ 1 h 67"/>
                  <a:gd name="T24" fmla="*/ 0 w 24"/>
                  <a:gd name="T25" fmla="*/ 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67">
                    <a:moveTo>
                      <a:pt x="21" y="0"/>
                    </a:moveTo>
                    <a:lnTo>
                      <a:pt x="12" y="17"/>
                    </a:lnTo>
                    <a:lnTo>
                      <a:pt x="0" y="23"/>
                    </a:lnTo>
                    <a:lnTo>
                      <a:pt x="5" y="42"/>
                    </a:lnTo>
                    <a:lnTo>
                      <a:pt x="12" y="67"/>
                    </a:lnTo>
                    <a:lnTo>
                      <a:pt x="24" y="58"/>
                    </a:lnTo>
                    <a:lnTo>
                      <a:pt x="24" y="41"/>
                    </a:lnTo>
                    <a:lnTo>
                      <a:pt x="18" y="48"/>
                    </a:lnTo>
                    <a:lnTo>
                      <a:pt x="24" y="30"/>
                    </a:lnTo>
                    <a:lnTo>
                      <a:pt x="24" y="19"/>
                    </a:lnTo>
                    <a:lnTo>
                      <a:pt x="18" y="30"/>
                    </a:lnTo>
                    <a:lnTo>
                      <a:pt x="22" y="1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72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13" name="Freeform 177"/>
              <p:cNvSpPr>
                <a:spLocks noChangeAspect="1"/>
              </p:cNvSpPr>
              <p:nvPr/>
            </p:nvSpPr>
            <p:spPr bwMode="auto">
              <a:xfrm>
                <a:off x="2718" y="903"/>
                <a:ext cx="389" cy="688"/>
              </a:xfrm>
              <a:custGeom>
                <a:avLst/>
                <a:gdLst>
                  <a:gd name="T0" fmla="*/ 0 w 922"/>
                  <a:gd name="T1" fmla="*/ 1 h 990"/>
                  <a:gd name="T2" fmla="*/ 0 w 922"/>
                  <a:gd name="T3" fmla="*/ 1 h 990"/>
                  <a:gd name="T4" fmla="*/ 0 w 922"/>
                  <a:gd name="T5" fmla="*/ 1 h 990"/>
                  <a:gd name="T6" fmla="*/ 0 w 922"/>
                  <a:gd name="T7" fmla="*/ 1 h 990"/>
                  <a:gd name="T8" fmla="*/ 0 w 922"/>
                  <a:gd name="T9" fmla="*/ 1 h 990"/>
                  <a:gd name="T10" fmla="*/ 0 w 922"/>
                  <a:gd name="T11" fmla="*/ 1 h 990"/>
                  <a:gd name="T12" fmla="*/ 0 w 922"/>
                  <a:gd name="T13" fmla="*/ 1 h 990"/>
                  <a:gd name="T14" fmla="*/ 0 w 922"/>
                  <a:gd name="T15" fmla="*/ 1 h 990"/>
                  <a:gd name="T16" fmla="*/ 0 w 922"/>
                  <a:gd name="T17" fmla="*/ 1 h 990"/>
                  <a:gd name="T18" fmla="*/ 0 w 922"/>
                  <a:gd name="T19" fmla="*/ 1 h 990"/>
                  <a:gd name="T20" fmla="*/ 0 w 922"/>
                  <a:gd name="T21" fmla="*/ 1 h 990"/>
                  <a:gd name="T22" fmla="*/ 0 w 922"/>
                  <a:gd name="T23" fmla="*/ 1 h 990"/>
                  <a:gd name="T24" fmla="*/ 0 w 922"/>
                  <a:gd name="T25" fmla="*/ 1 h 990"/>
                  <a:gd name="T26" fmla="*/ 0 w 922"/>
                  <a:gd name="T27" fmla="*/ 1 h 990"/>
                  <a:gd name="T28" fmla="*/ 0 w 922"/>
                  <a:gd name="T29" fmla="*/ 1 h 990"/>
                  <a:gd name="T30" fmla="*/ 0 w 922"/>
                  <a:gd name="T31" fmla="*/ 1 h 990"/>
                  <a:gd name="T32" fmla="*/ 0 w 922"/>
                  <a:gd name="T33" fmla="*/ 1 h 990"/>
                  <a:gd name="T34" fmla="*/ 0 w 922"/>
                  <a:gd name="T35" fmla="*/ 1 h 990"/>
                  <a:gd name="T36" fmla="*/ 0 w 922"/>
                  <a:gd name="T37" fmla="*/ 1 h 990"/>
                  <a:gd name="T38" fmla="*/ 0 w 922"/>
                  <a:gd name="T39" fmla="*/ 1 h 990"/>
                  <a:gd name="T40" fmla="*/ 0 w 922"/>
                  <a:gd name="T41" fmla="*/ 1 h 990"/>
                  <a:gd name="T42" fmla="*/ 0 w 922"/>
                  <a:gd name="T43" fmla="*/ 1 h 990"/>
                  <a:gd name="T44" fmla="*/ 0 w 922"/>
                  <a:gd name="T45" fmla="*/ 1 h 990"/>
                  <a:gd name="T46" fmla="*/ 0 w 922"/>
                  <a:gd name="T47" fmla="*/ 1 h 990"/>
                  <a:gd name="T48" fmla="*/ 0 w 922"/>
                  <a:gd name="T49" fmla="*/ 1 h 990"/>
                  <a:gd name="T50" fmla="*/ 0 w 922"/>
                  <a:gd name="T51" fmla="*/ 1 h 990"/>
                  <a:gd name="T52" fmla="*/ 0 w 922"/>
                  <a:gd name="T53" fmla="*/ 1 h 990"/>
                  <a:gd name="T54" fmla="*/ 0 w 922"/>
                  <a:gd name="T55" fmla="*/ 1 h 990"/>
                  <a:gd name="T56" fmla="*/ 0 w 922"/>
                  <a:gd name="T57" fmla="*/ 1 h 990"/>
                  <a:gd name="T58" fmla="*/ 0 w 922"/>
                  <a:gd name="T59" fmla="*/ 1 h 990"/>
                  <a:gd name="T60" fmla="*/ 0 w 922"/>
                  <a:gd name="T61" fmla="*/ 1 h 990"/>
                  <a:gd name="T62" fmla="*/ 0 w 922"/>
                  <a:gd name="T63" fmla="*/ 1 h 990"/>
                  <a:gd name="T64" fmla="*/ 0 w 922"/>
                  <a:gd name="T65" fmla="*/ 1 h 990"/>
                  <a:gd name="T66" fmla="*/ 0 w 922"/>
                  <a:gd name="T67" fmla="*/ 1 h 99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22" h="990">
                    <a:moveTo>
                      <a:pt x="460" y="301"/>
                    </a:moveTo>
                    <a:lnTo>
                      <a:pt x="470" y="267"/>
                    </a:lnTo>
                    <a:lnTo>
                      <a:pt x="480" y="242"/>
                    </a:lnTo>
                    <a:lnTo>
                      <a:pt x="489" y="213"/>
                    </a:lnTo>
                    <a:lnTo>
                      <a:pt x="505" y="187"/>
                    </a:lnTo>
                    <a:lnTo>
                      <a:pt x="523" y="158"/>
                    </a:lnTo>
                    <a:lnTo>
                      <a:pt x="538" y="132"/>
                    </a:lnTo>
                    <a:lnTo>
                      <a:pt x="556" y="91"/>
                    </a:lnTo>
                    <a:lnTo>
                      <a:pt x="565" y="47"/>
                    </a:lnTo>
                    <a:lnTo>
                      <a:pt x="562" y="12"/>
                    </a:lnTo>
                    <a:lnTo>
                      <a:pt x="606" y="50"/>
                    </a:lnTo>
                    <a:lnTo>
                      <a:pt x="644" y="66"/>
                    </a:lnTo>
                    <a:lnTo>
                      <a:pt x="715" y="82"/>
                    </a:lnTo>
                    <a:lnTo>
                      <a:pt x="766" y="92"/>
                    </a:lnTo>
                    <a:lnTo>
                      <a:pt x="795" y="98"/>
                    </a:lnTo>
                    <a:lnTo>
                      <a:pt x="819" y="108"/>
                    </a:lnTo>
                    <a:lnTo>
                      <a:pt x="832" y="127"/>
                    </a:lnTo>
                    <a:lnTo>
                      <a:pt x="838" y="146"/>
                    </a:lnTo>
                    <a:lnTo>
                      <a:pt x="848" y="184"/>
                    </a:lnTo>
                    <a:lnTo>
                      <a:pt x="848" y="228"/>
                    </a:lnTo>
                    <a:lnTo>
                      <a:pt x="877" y="330"/>
                    </a:lnTo>
                    <a:lnTo>
                      <a:pt x="900" y="371"/>
                    </a:lnTo>
                    <a:lnTo>
                      <a:pt x="909" y="412"/>
                    </a:lnTo>
                    <a:lnTo>
                      <a:pt x="911" y="443"/>
                    </a:lnTo>
                    <a:lnTo>
                      <a:pt x="922" y="476"/>
                    </a:lnTo>
                    <a:lnTo>
                      <a:pt x="906" y="497"/>
                    </a:lnTo>
                    <a:lnTo>
                      <a:pt x="887" y="514"/>
                    </a:lnTo>
                    <a:lnTo>
                      <a:pt x="865" y="523"/>
                    </a:lnTo>
                    <a:lnTo>
                      <a:pt x="813" y="514"/>
                    </a:lnTo>
                    <a:lnTo>
                      <a:pt x="747" y="505"/>
                    </a:lnTo>
                    <a:lnTo>
                      <a:pt x="743" y="577"/>
                    </a:lnTo>
                    <a:lnTo>
                      <a:pt x="778" y="659"/>
                    </a:lnTo>
                    <a:lnTo>
                      <a:pt x="762" y="670"/>
                    </a:lnTo>
                    <a:lnTo>
                      <a:pt x="791" y="809"/>
                    </a:lnTo>
                    <a:lnTo>
                      <a:pt x="762" y="816"/>
                    </a:lnTo>
                    <a:lnTo>
                      <a:pt x="788" y="990"/>
                    </a:lnTo>
                    <a:lnTo>
                      <a:pt x="498" y="987"/>
                    </a:lnTo>
                    <a:lnTo>
                      <a:pt x="480" y="851"/>
                    </a:lnTo>
                    <a:lnTo>
                      <a:pt x="464" y="987"/>
                    </a:lnTo>
                    <a:lnTo>
                      <a:pt x="158" y="990"/>
                    </a:lnTo>
                    <a:lnTo>
                      <a:pt x="165" y="822"/>
                    </a:lnTo>
                    <a:lnTo>
                      <a:pt x="139" y="806"/>
                    </a:lnTo>
                    <a:lnTo>
                      <a:pt x="162" y="669"/>
                    </a:lnTo>
                    <a:lnTo>
                      <a:pt x="149" y="650"/>
                    </a:lnTo>
                    <a:lnTo>
                      <a:pt x="162" y="584"/>
                    </a:lnTo>
                    <a:lnTo>
                      <a:pt x="19" y="499"/>
                    </a:lnTo>
                    <a:lnTo>
                      <a:pt x="0" y="478"/>
                    </a:lnTo>
                    <a:lnTo>
                      <a:pt x="0" y="438"/>
                    </a:lnTo>
                    <a:lnTo>
                      <a:pt x="10" y="386"/>
                    </a:lnTo>
                    <a:lnTo>
                      <a:pt x="35" y="330"/>
                    </a:lnTo>
                    <a:lnTo>
                      <a:pt x="53" y="269"/>
                    </a:lnTo>
                    <a:lnTo>
                      <a:pt x="57" y="221"/>
                    </a:lnTo>
                    <a:lnTo>
                      <a:pt x="64" y="180"/>
                    </a:lnTo>
                    <a:lnTo>
                      <a:pt x="76" y="139"/>
                    </a:lnTo>
                    <a:lnTo>
                      <a:pt x="78" y="102"/>
                    </a:lnTo>
                    <a:lnTo>
                      <a:pt x="117" y="75"/>
                    </a:lnTo>
                    <a:lnTo>
                      <a:pt x="175" y="67"/>
                    </a:lnTo>
                    <a:lnTo>
                      <a:pt x="232" y="57"/>
                    </a:lnTo>
                    <a:lnTo>
                      <a:pt x="267" y="47"/>
                    </a:lnTo>
                    <a:lnTo>
                      <a:pt x="306" y="34"/>
                    </a:lnTo>
                    <a:lnTo>
                      <a:pt x="345" y="0"/>
                    </a:lnTo>
                    <a:lnTo>
                      <a:pt x="343" y="44"/>
                    </a:lnTo>
                    <a:lnTo>
                      <a:pt x="349" y="73"/>
                    </a:lnTo>
                    <a:lnTo>
                      <a:pt x="362" y="110"/>
                    </a:lnTo>
                    <a:lnTo>
                      <a:pt x="374" y="145"/>
                    </a:lnTo>
                    <a:lnTo>
                      <a:pt x="391" y="180"/>
                    </a:lnTo>
                    <a:lnTo>
                      <a:pt x="407" y="213"/>
                    </a:lnTo>
                    <a:lnTo>
                      <a:pt x="426" y="248"/>
                    </a:lnTo>
                    <a:lnTo>
                      <a:pt x="460" y="301"/>
                    </a:lnTo>
                    <a:close/>
                  </a:path>
                </a:pathLst>
              </a:custGeom>
              <a:solidFill>
                <a:schemeClr val="bg2"/>
              </a:solidFill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14" name="Freeform 178"/>
              <p:cNvSpPr>
                <a:spLocks noChangeAspect="1"/>
              </p:cNvSpPr>
              <p:nvPr/>
            </p:nvSpPr>
            <p:spPr bwMode="auto">
              <a:xfrm>
                <a:off x="3002" y="1112"/>
                <a:ext cx="62" cy="117"/>
              </a:xfrm>
              <a:custGeom>
                <a:avLst/>
                <a:gdLst>
                  <a:gd name="T0" fmla="*/ 0 w 146"/>
                  <a:gd name="T1" fmla="*/ 1 h 168"/>
                  <a:gd name="T2" fmla="*/ 0 w 146"/>
                  <a:gd name="T3" fmla="*/ 1 h 168"/>
                  <a:gd name="T4" fmla="*/ 0 w 146"/>
                  <a:gd name="T5" fmla="*/ 1 h 168"/>
                  <a:gd name="T6" fmla="*/ 0 w 146"/>
                  <a:gd name="T7" fmla="*/ 1 h 168"/>
                  <a:gd name="T8" fmla="*/ 0 w 146"/>
                  <a:gd name="T9" fmla="*/ 1 h 168"/>
                  <a:gd name="T10" fmla="*/ 0 w 146"/>
                  <a:gd name="T11" fmla="*/ 1 h 168"/>
                  <a:gd name="T12" fmla="*/ 0 w 146"/>
                  <a:gd name="T13" fmla="*/ 1 h 168"/>
                  <a:gd name="T14" fmla="*/ 0 w 146"/>
                  <a:gd name="T15" fmla="*/ 1 h 168"/>
                  <a:gd name="T16" fmla="*/ 0 w 146"/>
                  <a:gd name="T17" fmla="*/ 1 h 168"/>
                  <a:gd name="T18" fmla="*/ 0 w 146"/>
                  <a:gd name="T19" fmla="*/ 1 h 168"/>
                  <a:gd name="T20" fmla="*/ 0 w 146"/>
                  <a:gd name="T21" fmla="*/ 1 h 168"/>
                  <a:gd name="T22" fmla="*/ 0 w 146"/>
                  <a:gd name="T23" fmla="*/ 1 h 168"/>
                  <a:gd name="T24" fmla="*/ 0 w 146"/>
                  <a:gd name="T25" fmla="*/ 1 h 168"/>
                  <a:gd name="T26" fmla="*/ 0 w 146"/>
                  <a:gd name="T27" fmla="*/ 1 h 168"/>
                  <a:gd name="T28" fmla="*/ 0 w 146"/>
                  <a:gd name="T29" fmla="*/ 1 h 168"/>
                  <a:gd name="T30" fmla="*/ 0 w 146"/>
                  <a:gd name="T31" fmla="*/ 1 h 168"/>
                  <a:gd name="T32" fmla="*/ 0 w 146"/>
                  <a:gd name="T33" fmla="*/ 1 h 168"/>
                  <a:gd name="T34" fmla="*/ 0 w 146"/>
                  <a:gd name="T35" fmla="*/ 1 h 168"/>
                  <a:gd name="T36" fmla="*/ 0 w 146"/>
                  <a:gd name="T37" fmla="*/ 1 h 168"/>
                  <a:gd name="T38" fmla="*/ 0 w 146"/>
                  <a:gd name="T39" fmla="*/ 0 h 168"/>
                  <a:gd name="T40" fmla="*/ 0 w 146"/>
                  <a:gd name="T41" fmla="*/ 0 h 168"/>
                  <a:gd name="T42" fmla="*/ 0 w 146"/>
                  <a:gd name="T43" fmla="*/ 1 h 168"/>
                  <a:gd name="T44" fmla="*/ 0 w 146"/>
                  <a:gd name="T45" fmla="*/ 1 h 168"/>
                  <a:gd name="T46" fmla="*/ 0 w 146"/>
                  <a:gd name="T47" fmla="*/ 1 h 168"/>
                  <a:gd name="T48" fmla="*/ 0 w 146"/>
                  <a:gd name="T49" fmla="*/ 1 h 168"/>
                  <a:gd name="T50" fmla="*/ 0 w 146"/>
                  <a:gd name="T51" fmla="*/ 1 h 168"/>
                  <a:gd name="T52" fmla="*/ 0 w 146"/>
                  <a:gd name="T53" fmla="*/ 1 h 168"/>
                  <a:gd name="T54" fmla="*/ 0 w 146"/>
                  <a:gd name="T55" fmla="*/ 1 h 168"/>
                  <a:gd name="T56" fmla="*/ 0 w 146"/>
                  <a:gd name="T57" fmla="*/ 1 h 168"/>
                  <a:gd name="T58" fmla="*/ 0 w 146"/>
                  <a:gd name="T59" fmla="*/ 1 h 168"/>
                  <a:gd name="T60" fmla="*/ 0 w 146"/>
                  <a:gd name="T61" fmla="*/ 1 h 168"/>
                  <a:gd name="T62" fmla="*/ 0 w 146"/>
                  <a:gd name="T63" fmla="*/ 1 h 168"/>
                  <a:gd name="T64" fmla="*/ 0 w 146"/>
                  <a:gd name="T65" fmla="*/ 1 h 168"/>
                  <a:gd name="T66" fmla="*/ 0 w 146"/>
                  <a:gd name="T67" fmla="*/ 1 h 168"/>
                  <a:gd name="T68" fmla="*/ 0 w 146"/>
                  <a:gd name="T69" fmla="*/ 1 h 168"/>
                  <a:gd name="T70" fmla="*/ 0 w 146"/>
                  <a:gd name="T71" fmla="*/ 1 h 168"/>
                  <a:gd name="T72" fmla="*/ 0 w 146"/>
                  <a:gd name="T73" fmla="*/ 1 h 168"/>
                  <a:gd name="T74" fmla="*/ 0 w 146"/>
                  <a:gd name="T75" fmla="*/ 1 h 168"/>
                  <a:gd name="T76" fmla="*/ 0 w 146"/>
                  <a:gd name="T77" fmla="*/ 1 h 16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46" h="168">
                    <a:moveTo>
                      <a:pt x="69" y="168"/>
                    </a:moveTo>
                    <a:lnTo>
                      <a:pt x="91" y="161"/>
                    </a:lnTo>
                    <a:lnTo>
                      <a:pt x="105" y="155"/>
                    </a:lnTo>
                    <a:lnTo>
                      <a:pt x="120" y="146"/>
                    </a:lnTo>
                    <a:lnTo>
                      <a:pt x="123" y="133"/>
                    </a:lnTo>
                    <a:lnTo>
                      <a:pt x="137" y="126"/>
                    </a:lnTo>
                    <a:lnTo>
                      <a:pt x="143" y="112"/>
                    </a:lnTo>
                    <a:lnTo>
                      <a:pt x="133" y="99"/>
                    </a:lnTo>
                    <a:lnTo>
                      <a:pt x="146" y="87"/>
                    </a:lnTo>
                    <a:lnTo>
                      <a:pt x="146" y="70"/>
                    </a:lnTo>
                    <a:lnTo>
                      <a:pt x="129" y="58"/>
                    </a:lnTo>
                    <a:lnTo>
                      <a:pt x="129" y="48"/>
                    </a:lnTo>
                    <a:lnTo>
                      <a:pt x="126" y="41"/>
                    </a:lnTo>
                    <a:lnTo>
                      <a:pt x="114" y="32"/>
                    </a:lnTo>
                    <a:lnTo>
                      <a:pt x="98" y="29"/>
                    </a:lnTo>
                    <a:lnTo>
                      <a:pt x="79" y="35"/>
                    </a:lnTo>
                    <a:lnTo>
                      <a:pt x="79" y="22"/>
                    </a:lnTo>
                    <a:lnTo>
                      <a:pt x="75" y="12"/>
                    </a:lnTo>
                    <a:lnTo>
                      <a:pt x="67" y="6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5" y="6"/>
                    </a:lnTo>
                    <a:lnTo>
                      <a:pt x="41" y="17"/>
                    </a:lnTo>
                    <a:lnTo>
                      <a:pt x="41" y="26"/>
                    </a:lnTo>
                    <a:lnTo>
                      <a:pt x="41" y="37"/>
                    </a:lnTo>
                    <a:lnTo>
                      <a:pt x="34" y="47"/>
                    </a:lnTo>
                    <a:lnTo>
                      <a:pt x="26" y="52"/>
                    </a:lnTo>
                    <a:lnTo>
                      <a:pt x="15" y="60"/>
                    </a:lnTo>
                    <a:lnTo>
                      <a:pt x="6" y="73"/>
                    </a:lnTo>
                    <a:lnTo>
                      <a:pt x="0" y="89"/>
                    </a:lnTo>
                    <a:lnTo>
                      <a:pt x="6" y="102"/>
                    </a:lnTo>
                    <a:lnTo>
                      <a:pt x="10" y="112"/>
                    </a:lnTo>
                    <a:lnTo>
                      <a:pt x="18" y="122"/>
                    </a:lnTo>
                    <a:lnTo>
                      <a:pt x="18" y="137"/>
                    </a:lnTo>
                    <a:lnTo>
                      <a:pt x="18" y="149"/>
                    </a:lnTo>
                    <a:lnTo>
                      <a:pt x="22" y="161"/>
                    </a:lnTo>
                    <a:lnTo>
                      <a:pt x="34" y="165"/>
                    </a:lnTo>
                    <a:lnTo>
                      <a:pt x="51" y="168"/>
                    </a:lnTo>
                    <a:lnTo>
                      <a:pt x="69" y="168"/>
                    </a:lnTo>
                    <a:close/>
                  </a:path>
                </a:pathLst>
              </a:custGeom>
              <a:solidFill>
                <a:srgbClr val="FFC17D"/>
              </a:solidFill>
              <a:ln w="1588">
                <a:solidFill>
                  <a:srgbClr val="00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15" name="Freeform 179"/>
              <p:cNvSpPr>
                <a:spLocks noChangeAspect="1"/>
              </p:cNvSpPr>
              <p:nvPr/>
            </p:nvSpPr>
            <p:spPr bwMode="auto">
              <a:xfrm>
                <a:off x="3035" y="1139"/>
                <a:ext cx="15" cy="80"/>
              </a:xfrm>
              <a:custGeom>
                <a:avLst/>
                <a:gdLst>
                  <a:gd name="T0" fmla="*/ 0 w 36"/>
                  <a:gd name="T1" fmla="*/ 0 h 112"/>
                  <a:gd name="T2" fmla="*/ 0 w 36"/>
                  <a:gd name="T3" fmla="*/ 0 h 112"/>
                  <a:gd name="T4" fmla="*/ 0 w 36"/>
                  <a:gd name="T5" fmla="*/ 1 h 112"/>
                  <a:gd name="T6" fmla="*/ 0 w 36"/>
                  <a:gd name="T7" fmla="*/ 1 h 112"/>
                  <a:gd name="T8" fmla="*/ 0 w 36"/>
                  <a:gd name="T9" fmla="*/ 1 h 112"/>
                  <a:gd name="T10" fmla="*/ 0 w 36"/>
                  <a:gd name="T11" fmla="*/ 1 h 112"/>
                  <a:gd name="T12" fmla="*/ 0 w 36"/>
                  <a:gd name="T13" fmla="*/ 1 h 112"/>
                  <a:gd name="T14" fmla="*/ 0 w 36"/>
                  <a:gd name="T15" fmla="*/ 1 h 112"/>
                  <a:gd name="T16" fmla="*/ 0 w 36"/>
                  <a:gd name="T17" fmla="*/ 1 h 112"/>
                  <a:gd name="T18" fmla="*/ 0 w 36"/>
                  <a:gd name="T19" fmla="*/ 1 h 112"/>
                  <a:gd name="T20" fmla="*/ 0 w 36"/>
                  <a:gd name="T21" fmla="*/ 1 h 112"/>
                  <a:gd name="T22" fmla="*/ 0 w 36"/>
                  <a:gd name="T23" fmla="*/ 1 h 112"/>
                  <a:gd name="T24" fmla="*/ 0 w 36"/>
                  <a:gd name="T25" fmla="*/ 1 h 112"/>
                  <a:gd name="T26" fmla="*/ 0 w 36"/>
                  <a:gd name="T27" fmla="*/ 1 h 112"/>
                  <a:gd name="T28" fmla="*/ 0 w 36"/>
                  <a:gd name="T29" fmla="*/ 1 h 112"/>
                  <a:gd name="T30" fmla="*/ 0 w 36"/>
                  <a:gd name="T31" fmla="*/ 1 h 112"/>
                  <a:gd name="T32" fmla="*/ 0 w 36"/>
                  <a:gd name="T33" fmla="*/ 1 h 112"/>
                  <a:gd name="T34" fmla="*/ 0 w 36"/>
                  <a:gd name="T35" fmla="*/ 1 h 112"/>
                  <a:gd name="T36" fmla="*/ 0 w 36"/>
                  <a:gd name="T37" fmla="*/ 1 h 112"/>
                  <a:gd name="T38" fmla="*/ 0 w 36"/>
                  <a:gd name="T39" fmla="*/ 1 h 112"/>
                  <a:gd name="T40" fmla="*/ 0 w 36"/>
                  <a:gd name="T41" fmla="*/ 1 h 112"/>
                  <a:gd name="T42" fmla="*/ 0 w 36"/>
                  <a:gd name="T43" fmla="*/ 1 h 112"/>
                  <a:gd name="T44" fmla="*/ 0 w 36"/>
                  <a:gd name="T45" fmla="*/ 1 h 112"/>
                  <a:gd name="T46" fmla="*/ 0 w 36"/>
                  <a:gd name="T47" fmla="*/ 1 h 112"/>
                  <a:gd name="T48" fmla="*/ 0 w 36"/>
                  <a:gd name="T49" fmla="*/ 1 h 112"/>
                  <a:gd name="T50" fmla="*/ 0 w 36"/>
                  <a:gd name="T51" fmla="*/ 1 h 112"/>
                  <a:gd name="T52" fmla="*/ 0 w 36"/>
                  <a:gd name="T53" fmla="*/ 1 h 112"/>
                  <a:gd name="T54" fmla="*/ 0 w 36"/>
                  <a:gd name="T55" fmla="*/ 1 h 112"/>
                  <a:gd name="T56" fmla="*/ 0 w 36"/>
                  <a:gd name="T57" fmla="*/ 1 h 112"/>
                  <a:gd name="T58" fmla="*/ 0 w 36"/>
                  <a:gd name="T59" fmla="*/ 1 h 112"/>
                  <a:gd name="T60" fmla="*/ 0 w 36"/>
                  <a:gd name="T61" fmla="*/ 1 h 112"/>
                  <a:gd name="T62" fmla="*/ 0 w 36"/>
                  <a:gd name="T63" fmla="*/ 1 h 112"/>
                  <a:gd name="T64" fmla="*/ 0 w 36"/>
                  <a:gd name="T65" fmla="*/ 1 h 112"/>
                  <a:gd name="T66" fmla="*/ 0 w 36"/>
                  <a:gd name="T67" fmla="*/ 1 h 112"/>
                  <a:gd name="T68" fmla="*/ 0 w 36"/>
                  <a:gd name="T69" fmla="*/ 1 h 112"/>
                  <a:gd name="T70" fmla="*/ 0 w 36"/>
                  <a:gd name="T71" fmla="*/ 1 h 112"/>
                  <a:gd name="T72" fmla="*/ 0 w 36"/>
                  <a:gd name="T73" fmla="*/ 1 h 112"/>
                  <a:gd name="T74" fmla="*/ 0 w 36"/>
                  <a:gd name="T75" fmla="*/ 1 h 112"/>
                  <a:gd name="T76" fmla="*/ 0 w 36"/>
                  <a:gd name="T77" fmla="*/ 1 h 112"/>
                  <a:gd name="T78" fmla="*/ 0 w 36"/>
                  <a:gd name="T79" fmla="*/ 1 h 112"/>
                  <a:gd name="T80" fmla="*/ 0 w 36"/>
                  <a:gd name="T81" fmla="*/ 1 h 112"/>
                  <a:gd name="T82" fmla="*/ 0 w 36"/>
                  <a:gd name="T83" fmla="*/ 1 h 112"/>
                  <a:gd name="T84" fmla="*/ 0 w 36"/>
                  <a:gd name="T85" fmla="*/ 1 h 112"/>
                  <a:gd name="T86" fmla="*/ 0 w 36"/>
                  <a:gd name="T87" fmla="*/ 1 h 112"/>
                  <a:gd name="T88" fmla="*/ 0 w 36"/>
                  <a:gd name="T89" fmla="*/ 1 h 112"/>
                  <a:gd name="T90" fmla="*/ 0 w 36"/>
                  <a:gd name="T91" fmla="*/ 1 h 112"/>
                  <a:gd name="T92" fmla="*/ 0 w 36"/>
                  <a:gd name="T93" fmla="*/ 0 h 11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6" h="112">
                    <a:moveTo>
                      <a:pt x="7" y="0"/>
                    </a:moveTo>
                    <a:lnTo>
                      <a:pt x="21" y="0"/>
                    </a:lnTo>
                    <a:lnTo>
                      <a:pt x="13" y="3"/>
                    </a:lnTo>
                    <a:lnTo>
                      <a:pt x="11" y="11"/>
                    </a:lnTo>
                    <a:lnTo>
                      <a:pt x="13" y="17"/>
                    </a:lnTo>
                    <a:lnTo>
                      <a:pt x="17" y="23"/>
                    </a:lnTo>
                    <a:lnTo>
                      <a:pt x="33" y="25"/>
                    </a:lnTo>
                    <a:lnTo>
                      <a:pt x="30" y="26"/>
                    </a:lnTo>
                    <a:lnTo>
                      <a:pt x="27" y="35"/>
                    </a:lnTo>
                    <a:lnTo>
                      <a:pt x="25" y="44"/>
                    </a:lnTo>
                    <a:lnTo>
                      <a:pt x="27" y="48"/>
                    </a:lnTo>
                    <a:lnTo>
                      <a:pt x="36" y="54"/>
                    </a:lnTo>
                    <a:lnTo>
                      <a:pt x="33" y="57"/>
                    </a:lnTo>
                    <a:lnTo>
                      <a:pt x="27" y="64"/>
                    </a:lnTo>
                    <a:lnTo>
                      <a:pt x="25" y="71"/>
                    </a:lnTo>
                    <a:lnTo>
                      <a:pt x="25" y="77"/>
                    </a:lnTo>
                    <a:lnTo>
                      <a:pt x="30" y="85"/>
                    </a:lnTo>
                    <a:lnTo>
                      <a:pt x="21" y="85"/>
                    </a:lnTo>
                    <a:lnTo>
                      <a:pt x="7" y="87"/>
                    </a:lnTo>
                    <a:lnTo>
                      <a:pt x="4" y="89"/>
                    </a:lnTo>
                    <a:lnTo>
                      <a:pt x="4" y="96"/>
                    </a:lnTo>
                    <a:lnTo>
                      <a:pt x="5" y="102"/>
                    </a:lnTo>
                    <a:lnTo>
                      <a:pt x="16" y="105"/>
                    </a:lnTo>
                    <a:lnTo>
                      <a:pt x="17" y="111"/>
                    </a:lnTo>
                    <a:lnTo>
                      <a:pt x="16" y="112"/>
                    </a:lnTo>
                    <a:lnTo>
                      <a:pt x="10" y="112"/>
                    </a:lnTo>
                    <a:lnTo>
                      <a:pt x="13" y="106"/>
                    </a:lnTo>
                    <a:lnTo>
                      <a:pt x="4" y="105"/>
                    </a:lnTo>
                    <a:lnTo>
                      <a:pt x="0" y="96"/>
                    </a:lnTo>
                    <a:lnTo>
                      <a:pt x="0" y="89"/>
                    </a:lnTo>
                    <a:lnTo>
                      <a:pt x="5" y="85"/>
                    </a:lnTo>
                    <a:lnTo>
                      <a:pt x="13" y="83"/>
                    </a:lnTo>
                    <a:lnTo>
                      <a:pt x="23" y="83"/>
                    </a:lnTo>
                    <a:lnTo>
                      <a:pt x="23" y="76"/>
                    </a:lnTo>
                    <a:lnTo>
                      <a:pt x="23" y="67"/>
                    </a:lnTo>
                    <a:lnTo>
                      <a:pt x="23" y="61"/>
                    </a:lnTo>
                    <a:lnTo>
                      <a:pt x="27" y="58"/>
                    </a:lnTo>
                    <a:lnTo>
                      <a:pt x="30" y="54"/>
                    </a:lnTo>
                    <a:lnTo>
                      <a:pt x="23" y="52"/>
                    </a:lnTo>
                    <a:lnTo>
                      <a:pt x="23" y="44"/>
                    </a:lnTo>
                    <a:lnTo>
                      <a:pt x="23" y="36"/>
                    </a:lnTo>
                    <a:lnTo>
                      <a:pt x="23" y="31"/>
                    </a:lnTo>
                    <a:lnTo>
                      <a:pt x="29" y="25"/>
                    </a:lnTo>
                    <a:lnTo>
                      <a:pt x="16" y="26"/>
                    </a:lnTo>
                    <a:lnTo>
                      <a:pt x="10" y="19"/>
                    </a:lnTo>
                    <a:lnTo>
                      <a:pt x="7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16" name="Freeform 180"/>
              <p:cNvSpPr>
                <a:spLocks noChangeAspect="1"/>
              </p:cNvSpPr>
              <p:nvPr/>
            </p:nvSpPr>
            <p:spPr bwMode="auto">
              <a:xfrm>
                <a:off x="3046" y="1143"/>
                <a:ext cx="5" cy="10"/>
              </a:xfrm>
              <a:custGeom>
                <a:avLst/>
                <a:gdLst>
                  <a:gd name="T0" fmla="*/ 0 w 10"/>
                  <a:gd name="T1" fmla="*/ 0 h 16"/>
                  <a:gd name="T2" fmla="*/ 1 w 10"/>
                  <a:gd name="T3" fmla="*/ 1 h 16"/>
                  <a:gd name="T4" fmla="*/ 1 w 10"/>
                  <a:gd name="T5" fmla="*/ 1 h 16"/>
                  <a:gd name="T6" fmla="*/ 1 w 10"/>
                  <a:gd name="T7" fmla="*/ 1 h 16"/>
                  <a:gd name="T8" fmla="*/ 1 w 10"/>
                  <a:gd name="T9" fmla="*/ 1 h 16"/>
                  <a:gd name="T10" fmla="*/ 0 w 10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6">
                    <a:moveTo>
                      <a:pt x="0" y="0"/>
                    </a:moveTo>
                    <a:lnTo>
                      <a:pt x="7" y="4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6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17" name="Freeform 181"/>
              <p:cNvSpPr>
                <a:spLocks noChangeAspect="1"/>
              </p:cNvSpPr>
              <p:nvPr/>
            </p:nvSpPr>
            <p:spPr bwMode="auto">
              <a:xfrm>
                <a:off x="3047" y="1161"/>
                <a:ext cx="4" cy="14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1 h 19"/>
                  <a:gd name="T4" fmla="*/ 0 w 9"/>
                  <a:gd name="T5" fmla="*/ 1 h 19"/>
                  <a:gd name="T6" fmla="*/ 0 w 9"/>
                  <a:gd name="T7" fmla="*/ 1 h 19"/>
                  <a:gd name="T8" fmla="*/ 0 w 9"/>
                  <a:gd name="T9" fmla="*/ 1 h 19"/>
                  <a:gd name="T10" fmla="*/ 0 w 9"/>
                  <a:gd name="T11" fmla="*/ 1 h 19"/>
                  <a:gd name="T12" fmla="*/ 0 w 9"/>
                  <a:gd name="T13" fmla="*/ 1 h 19"/>
                  <a:gd name="T14" fmla="*/ 0 w 9"/>
                  <a:gd name="T15" fmla="*/ 1 h 19"/>
                  <a:gd name="T16" fmla="*/ 0 w 9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19">
                    <a:moveTo>
                      <a:pt x="9" y="0"/>
                    </a:moveTo>
                    <a:lnTo>
                      <a:pt x="5" y="3"/>
                    </a:lnTo>
                    <a:lnTo>
                      <a:pt x="5" y="9"/>
                    </a:lnTo>
                    <a:lnTo>
                      <a:pt x="5" y="15"/>
                    </a:lnTo>
                    <a:lnTo>
                      <a:pt x="9" y="19"/>
                    </a:lnTo>
                    <a:lnTo>
                      <a:pt x="5" y="17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18" name="Freeform 182"/>
              <p:cNvSpPr>
                <a:spLocks noChangeAspect="1"/>
              </p:cNvSpPr>
              <p:nvPr/>
            </p:nvSpPr>
            <p:spPr bwMode="auto">
              <a:xfrm>
                <a:off x="3047" y="1183"/>
                <a:ext cx="8" cy="13"/>
              </a:xfrm>
              <a:custGeom>
                <a:avLst/>
                <a:gdLst>
                  <a:gd name="T0" fmla="*/ 0 w 18"/>
                  <a:gd name="T1" fmla="*/ 1 h 21"/>
                  <a:gd name="T2" fmla="*/ 0 w 18"/>
                  <a:gd name="T3" fmla="*/ 1 h 21"/>
                  <a:gd name="T4" fmla="*/ 0 w 18"/>
                  <a:gd name="T5" fmla="*/ 1 h 21"/>
                  <a:gd name="T6" fmla="*/ 0 w 18"/>
                  <a:gd name="T7" fmla="*/ 1 h 21"/>
                  <a:gd name="T8" fmla="*/ 0 w 18"/>
                  <a:gd name="T9" fmla="*/ 1 h 21"/>
                  <a:gd name="T10" fmla="*/ 0 w 18"/>
                  <a:gd name="T11" fmla="*/ 1 h 21"/>
                  <a:gd name="T12" fmla="*/ 0 w 18"/>
                  <a:gd name="T13" fmla="*/ 1 h 21"/>
                  <a:gd name="T14" fmla="*/ 0 w 18"/>
                  <a:gd name="T15" fmla="*/ 1 h 21"/>
                  <a:gd name="T16" fmla="*/ 0 w 18"/>
                  <a:gd name="T17" fmla="*/ 0 h 21"/>
                  <a:gd name="T18" fmla="*/ 0 w 18"/>
                  <a:gd name="T19" fmla="*/ 1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21">
                    <a:moveTo>
                      <a:pt x="18" y="4"/>
                    </a:moveTo>
                    <a:lnTo>
                      <a:pt x="11" y="1"/>
                    </a:lnTo>
                    <a:lnTo>
                      <a:pt x="6" y="6"/>
                    </a:lnTo>
                    <a:lnTo>
                      <a:pt x="5" y="11"/>
                    </a:lnTo>
                    <a:lnTo>
                      <a:pt x="5" y="21"/>
                    </a:lnTo>
                    <a:lnTo>
                      <a:pt x="0" y="13"/>
                    </a:lnTo>
                    <a:lnTo>
                      <a:pt x="3" y="6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19" name="Freeform 183"/>
              <p:cNvSpPr>
                <a:spLocks noChangeAspect="1"/>
              </p:cNvSpPr>
              <p:nvPr/>
            </p:nvSpPr>
            <p:spPr bwMode="auto">
              <a:xfrm>
                <a:off x="3037" y="1202"/>
                <a:ext cx="5" cy="10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2 h 13"/>
                  <a:gd name="T4" fmla="*/ 0 w 12"/>
                  <a:gd name="T5" fmla="*/ 2 h 13"/>
                  <a:gd name="T6" fmla="*/ 0 w 12"/>
                  <a:gd name="T7" fmla="*/ 2 h 13"/>
                  <a:gd name="T8" fmla="*/ 0 w 12"/>
                  <a:gd name="T9" fmla="*/ 2 h 13"/>
                  <a:gd name="T10" fmla="*/ 0 w 12"/>
                  <a:gd name="T11" fmla="*/ 2 h 13"/>
                  <a:gd name="T12" fmla="*/ 0 w 12"/>
                  <a:gd name="T13" fmla="*/ 2 h 13"/>
                  <a:gd name="T14" fmla="*/ 0 w 12"/>
                  <a:gd name="T15" fmla="*/ 0 h 13"/>
                  <a:gd name="T16" fmla="*/ 0 w 12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13">
                    <a:moveTo>
                      <a:pt x="12" y="0"/>
                    </a:moveTo>
                    <a:lnTo>
                      <a:pt x="9" y="3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6" y="13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20" name="Freeform 184"/>
              <p:cNvSpPr>
                <a:spLocks noChangeAspect="1"/>
              </p:cNvSpPr>
              <p:nvPr/>
            </p:nvSpPr>
            <p:spPr bwMode="auto">
              <a:xfrm>
                <a:off x="3055" y="1162"/>
                <a:ext cx="2" cy="13"/>
              </a:xfrm>
              <a:custGeom>
                <a:avLst/>
                <a:gdLst>
                  <a:gd name="T0" fmla="*/ 0 w 8"/>
                  <a:gd name="T1" fmla="*/ 0 h 17"/>
                  <a:gd name="T2" fmla="*/ 0 w 8"/>
                  <a:gd name="T3" fmla="*/ 2 h 17"/>
                  <a:gd name="T4" fmla="*/ 0 w 8"/>
                  <a:gd name="T5" fmla="*/ 2 h 17"/>
                  <a:gd name="T6" fmla="*/ 0 w 8"/>
                  <a:gd name="T7" fmla="*/ 2 h 17"/>
                  <a:gd name="T8" fmla="*/ 0 w 8"/>
                  <a:gd name="T9" fmla="*/ 2 h 17"/>
                  <a:gd name="T10" fmla="*/ 0 w 8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6" y="4"/>
                    </a:lnTo>
                    <a:lnTo>
                      <a:pt x="8" y="11"/>
                    </a:lnTo>
                    <a:lnTo>
                      <a:pt x="3" y="17"/>
                    </a:lnTo>
                    <a:lnTo>
                      <a:pt x="6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21" name="Freeform 185"/>
              <p:cNvSpPr>
                <a:spLocks noChangeAspect="1"/>
              </p:cNvSpPr>
              <p:nvPr/>
            </p:nvSpPr>
            <p:spPr bwMode="auto">
              <a:xfrm>
                <a:off x="3053" y="1187"/>
                <a:ext cx="6" cy="13"/>
              </a:xfrm>
              <a:custGeom>
                <a:avLst/>
                <a:gdLst>
                  <a:gd name="T0" fmla="*/ 1 w 12"/>
                  <a:gd name="T1" fmla="*/ 0 h 18"/>
                  <a:gd name="T2" fmla="*/ 1 w 12"/>
                  <a:gd name="T3" fmla="*/ 1 h 18"/>
                  <a:gd name="T4" fmla="*/ 1 w 12"/>
                  <a:gd name="T5" fmla="*/ 1 h 18"/>
                  <a:gd name="T6" fmla="*/ 0 w 12"/>
                  <a:gd name="T7" fmla="*/ 1 h 18"/>
                  <a:gd name="T8" fmla="*/ 1 w 12"/>
                  <a:gd name="T9" fmla="*/ 1 h 18"/>
                  <a:gd name="T10" fmla="*/ 1 w 12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8" y="0"/>
                    </a:moveTo>
                    <a:lnTo>
                      <a:pt x="12" y="4"/>
                    </a:lnTo>
                    <a:lnTo>
                      <a:pt x="6" y="16"/>
                    </a:lnTo>
                    <a:lnTo>
                      <a:pt x="0" y="18"/>
                    </a:lnTo>
                    <a:lnTo>
                      <a:pt x="5" y="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22" name="Freeform 186"/>
              <p:cNvSpPr>
                <a:spLocks noChangeAspect="1"/>
              </p:cNvSpPr>
              <p:nvPr/>
            </p:nvSpPr>
            <p:spPr bwMode="auto">
              <a:xfrm>
                <a:off x="3043" y="1205"/>
                <a:ext cx="5" cy="8"/>
              </a:xfrm>
              <a:custGeom>
                <a:avLst/>
                <a:gdLst>
                  <a:gd name="T0" fmla="*/ 1 w 10"/>
                  <a:gd name="T1" fmla="*/ 0 h 12"/>
                  <a:gd name="T2" fmla="*/ 1 w 10"/>
                  <a:gd name="T3" fmla="*/ 1 h 12"/>
                  <a:gd name="T4" fmla="*/ 1 w 10"/>
                  <a:gd name="T5" fmla="*/ 1 h 12"/>
                  <a:gd name="T6" fmla="*/ 0 w 10"/>
                  <a:gd name="T7" fmla="*/ 1 h 12"/>
                  <a:gd name="T8" fmla="*/ 1 w 10"/>
                  <a:gd name="T9" fmla="*/ 1 h 12"/>
                  <a:gd name="T10" fmla="*/ 1 w 10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4" y="0"/>
                    </a:moveTo>
                    <a:lnTo>
                      <a:pt x="10" y="3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23" name="Freeform 187"/>
              <p:cNvSpPr>
                <a:spLocks noChangeAspect="1"/>
              </p:cNvSpPr>
              <p:nvPr/>
            </p:nvSpPr>
            <p:spPr bwMode="auto">
              <a:xfrm>
                <a:off x="3017" y="1162"/>
                <a:ext cx="18" cy="32"/>
              </a:xfrm>
              <a:custGeom>
                <a:avLst/>
                <a:gdLst>
                  <a:gd name="T0" fmla="*/ 0 w 41"/>
                  <a:gd name="T1" fmla="*/ 0 h 46"/>
                  <a:gd name="T2" fmla="*/ 0 w 41"/>
                  <a:gd name="T3" fmla="*/ 1 h 46"/>
                  <a:gd name="T4" fmla="*/ 0 w 41"/>
                  <a:gd name="T5" fmla="*/ 1 h 46"/>
                  <a:gd name="T6" fmla="*/ 0 w 41"/>
                  <a:gd name="T7" fmla="*/ 1 h 46"/>
                  <a:gd name="T8" fmla="*/ 0 w 41"/>
                  <a:gd name="T9" fmla="*/ 1 h 46"/>
                  <a:gd name="T10" fmla="*/ 0 w 41"/>
                  <a:gd name="T11" fmla="*/ 1 h 46"/>
                  <a:gd name="T12" fmla="*/ 0 w 41"/>
                  <a:gd name="T13" fmla="*/ 1 h 46"/>
                  <a:gd name="T14" fmla="*/ 0 w 41"/>
                  <a:gd name="T15" fmla="*/ 1 h 46"/>
                  <a:gd name="T16" fmla="*/ 0 w 41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" h="46">
                    <a:moveTo>
                      <a:pt x="41" y="0"/>
                    </a:moveTo>
                    <a:lnTo>
                      <a:pt x="35" y="17"/>
                    </a:lnTo>
                    <a:lnTo>
                      <a:pt x="29" y="29"/>
                    </a:lnTo>
                    <a:lnTo>
                      <a:pt x="17" y="36"/>
                    </a:lnTo>
                    <a:lnTo>
                      <a:pt x="0" y="46"/>
                    </a:lnTo>
                    <a:lnTo>
                      <a:pt x="22" y="40"/>
                    </a:lnTo>
                    <a:lnTo>
                      <a:pt x="36" y="26"/>
                    </a:lnTo>
                    <a:lnTo>
                      <a:pt x="41" y="1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24" name="Freeform 188"/>
              <p:cNvSpPr>
                <a:spLocks noChangeAspect="1"/>
              </p:cNvSpPr>
              <p:nvPr/>
            </p:nvSpPr>
            <p:spPr bwMode="auto">
              <a:xfrm>
                <a:off x="3023" y="1134"/>
                <a:ext cx="14" cy="22"/>
              </a:xfrm>
              <a:custGeom>
                <a:avLst/>
                <a:gdLst>
                  <a:gd name="T0" fmla="*/ 0 w 35"/>
                  <a:gd name="T1" fmla="*/ 0 h 32"/>
                  <a:gd name="T2" fmla="*/ 0 w 35"/>
                  <a:gd name="T3" fmla="*/ 0 h 32"/>
                  <a:gd name="T4" fmla="*/ 0 w 35"/>
                  <a:gd name="T5" fmla="*/ 1 h 32"/>
                  <a:gd name="T6" fmla="*/ 0 w 35"/>
                  <a:gd name="T7" fmla="*/ 1 h 32"/>
                  <a:gd name="T8" fmla="*/ 0 w 35"/>
                  <a:gd name="T9" fmla="*/ 1 h 32"/>
                  <a:gd name="T10" fmla="*/ 0 w 35"/>
                  <a:gd name="T11" fmla="*/ 1 h 32"/>
                  <a:gd name="T12" fmla="*/ 0 w 35"/>
                  <a:gd name="T13" fmla="*/ 1 h 32"/>
                  <a:gd name="T14" fmla="*/ 0 w 35"/>
                  <a:gd name="T15" fmla="*/ 1 h 32"/>
                  <a:gd name="T16" fmla="*/ 0 w 35"/>
                  <a:gd name="T17" fmla="*/ 1 h 32"/>
                  <a:gd name="T18" fmla="*/ 0 w 35"/>
                  <a:gd name="T19" fmla="*/ 1 h 32"/>
                  <a:gd name="T20" fmla="*/ 0 w 35"/>
                  <a:gd name="T21" fmla="*/ 1 h 32"/>
                  <a:gd name="T22" fmla="*/ 0 w 35"/>
                  <a:gd name="T23" fmla="*/ 1 h 32"/>
                  <a:gd name="T24" fmla="*/ 0 w 35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" h="32">
                    <a:moveTo>
                      <a:pt x="35" y="0"/>
                    </a:moveTo>
                    <a:lnTo>
                      <a:pt x="32" y="0"/>
                    </a:lnTo>
                    <a:lnTo>
                      <a:pt x="28" y="12"/>
                    </a:lnTo>
                    <a:lnTo>
                      <a:pt x="20" y="16"/>
                    </a:lnTo>
                    <a:lnTo>
                      <a:pt x="20" y="22"/>
                    </a:lnTo>
                    <a:lnTo>
                      <a:pt x="0" y="32"/>
                    </a:lnTo>
                    <a:lnTo>
                      <a:pt x="16" y="25"/>
                    </a:lnTo>
                    <a:lnTo>
                      <a:pt x="20" y="25"/>
                    </a:lnTo>
                    <a:lnTo>
                      <a:pt x="32" y="26"/>
                    </a:lnTo>
                    <a:lnTo>
                      <a:pt x="23" y="22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25" name="Freeform 189"/>
              <p:cNvSpPr>
                <a:spLocks noChangeAspect="1"/>
              </p:cNvSpPr>
              <p:nvPr/>
            </p:nvSpPr>
            <p:spPr bwMode="auto">
              <a:xfrm>
                <a:off x="3040" y="1144"/>
                <a:ext cx="3" cy="12"/>
              </a:xfrm>
              <a:custGeom>
                <a:avLst/>
                <a:gdLst>
                  <a:gd name="T0" fmla="*/ 0 w 7"/>
                  <a:gd name="T1" fmla="*/ 0 h 17"/>
                  <a:gd name="T2" fmla="*/ 0 w 7"/>
                  <a:gd name="T3" fmla="*/ 1 h 17"/>
                  <a:gd name="T4" fmla="*/ 0 w 7"/>
                  <a:gd name="T5" fmla="*/ 1 h 17"/>
                  <a:gd name="T6" fmla="*/ 0 w 7"/>
                  <a:gd name="T7" fmla="*/ 1 h 17"/>
                  <a:gd name="T8" fmla="*/ 0 w 7"/>
                  <a:gd name="T9" fmla="*/ 1 h 17"/>
                  <a:gd name="T10" fmla="*/ 0 w 7"/>
                  <a:gd name="T11" fmla="*/ 1 h 17"/>
                  <a:gd name="T12" fmla="*/ 0 w 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7">
                    <a:moveTo>
                      <a:pt x="5" y="0"/>
                    </a:moveTo>
                    <a:lnTo>
                      <a:pt x="1" y="5"/>
                    </a:lnTo>
                    <a:lnTo>
                      <a:pt x="3" y="10"/>
                    </a:lnTo>
                    <a:lnTo>
                      <a:pt x="7" y="17"/>
                    </a:lnTo>
                    <a:lnTo>
                      <a:pt x="3" y="11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26" name="Freeform 190"/>
              <p:cNvSpPr>
                <a:spLocks noChangeAspect="1"/>
              </p:cNvSpPr>
              <p:nvPr/>
            </p:nvSpPr>
            <p:spPr bwMode="auto">
              <a:xfrm>
                <a:off x="2804" y="1236"/>
                <a:ext cx="55" cy="31"/>
              </a:xfrm>
              <a:custGeom>
                <a:avLst/>
                <a:gdLst>
                  <a:gd name="T0" fmla="*/ 0 w 131"/>
                  <a:gd name="T1" fmla="*/ 0 h 44"/>
                  <a:gd name="T2" fmla="*/ 0 w 131"/>
                  <a:gd name="T3" fmla="*/ 1 h 44"/>
                  <a:gd name="T4" fmla="*/ 0 w 131"/>
                  <a:gd name="T5" fmla="*/ 1 h 44"/>
                  <a:gd name="T6" fmla="*/ 0 w 131"/>
                  <a:gd name="T7" fmla="*/ 1 h 44"/>
                  <a:gd name="T8" fmla="*/ 0 w 131"/>
                  <a:gd name="T9" fmla="*/ 1 h 44"/>
                  <a:gd name="T10" fmla="*/ 0 w 131"/>
                  <a:gd name="T11" fmla="*/ 1 h 44"/>
                  <a:gd name="T12" fmla="*/ 0 w 131"/>
                  <a:gd name="T13" fmla="*/ 1 h 44"/>
                  <a:gd name="T14" fmla="*/ 0 w 131"/>
                  <a:gd name="T15" fmla="*/ 1 h 44"/>
                  <a:gd name="T16" fmla="*/ 0 w 131"/>
                  <a:gd name="T17" fmla="*/ 1 h 44"/>
                  <a:gd name="T18" fmla="*/ 0 w 131"/>
                  <a:gd name="T19" fmla="*/ 1 h 44"/>
                  <a:gd name="T20" fmla="*/ 0 w 131"/>
                  <a:gd name="T21" fmla="*/ 1 h 44"/>
                  <a:gd name="T22" fmla="*/ 0 w 131"/>
                  <a:gd name="T23" fmla="*/ 1 h 44"/>
                  <a:gd name="T24" fmla="*/ 0 w 131"/>
                  <a:gd name="T25" fmla="*/ 1 h 44"/>
                  <a:gd name="T26" fmla="*/ 0 w 131"/>
                  <a:gd name="T27" fmla="*/ 1 h 44"/>
                  <a:gd name="T28" fmla="*/ 0 w 131"/>
                  <a:gd name="T29" fmla="*/ 1 h 44"/>
                  <a:gd name="T30" fmla="*/ 0 w 131"/>
                  <a:gd name="T31" fmla="*/ 1 h 44"/>
                  <a:gd name="T32" fmla="*/ 0 w 131"/>
                  <a:gd name="T33" fmla="*/ 1 h 44"/>
                  <a:gd name="T34" fmla="*/ 0 w 131"/>
                  <a:gd name="T35" fmla="*/ 1 h 44"/>
                  <a:gd name="T36" fmla="*/ 0 w 131"/>
                  <a:gd name="T37" fmla="*/ 1 h 44"/>
                  <a:gd name="T38" fmla="*/ 0 w 131"/>
                  <a:gd name="T39" fmla="*/ 1 h 44"/>
                  <a:gd name="T40" fmla="*/ 0 w 131"/>
                  <a:gd name="T41" fmla="*/ 0 h 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1" h="44">
                    <a:moveTo>
                      <a:pt x="121" y="0"/>
                    </a:moveTo>
                    <a:lnTo>
                      <a:pt x="91" y="6"/>
                    </a:lnTo>
                    <a:lnTo>
                      <a:pt x="72" y="12"/>
                    </a:lnTo>
                    <a:lnTo>
                      <a:pt x="52" y="12"/>
                    </a:lnTo>
                    <a:lnTo>
                      <a:pt x="40" y="12"/>
                    </a:lnTo>
                    <a:lnTo>
                      <a:pt x="26" y="15"/>
                    </a:lnTo>
                    <a:lnTo>
                      <a:pt x="11" y="18"/>
                    </a:lnTo>
                    <a:lnTo>
                      <a:pt x="0" y="18"/>
                    </a:lnTo>
                    <a:lnTo>
                      <a:pt x="8" y="26"/>
                    </a:lnTo>
                    <a:lnTo>
                      <a:pt x="23" y="26"/>
                    </a:lnTo>
                    <a:lnTo>
                      <a:pt x="31" y="32"/>
                    </a:lnTo>
                    <a:lnTo>
                      <a:pt x="40" y="40"/>
                    </a:lnTo>
                    <a:lnTo>
                      <a:pt x="62" y="44"/>
                    </a:lnTo>
                    <a:lnTo>
                      <a:pt x="70" y="35"/>
                    </a:lnTo>
                    <a:lnTo>
                      <a:pt x="80" y="32"/>
                    </a:lnTo>
                    <a:lnTo>
                      <a:pt x="91" y="32"/>
                    </a:lnTo>
                    <a:lnTo>
                      <a:pt x="113" y="26"/>
                    </a:lnTo>
                    <a:lnTo>
                      <a:pt x="131" y="18"/>
                    </a:lnTo>
                    <a:lnTo>
                      <a:pt x="131" y="12"/>
                    </a:lnTo>
                    <a:lnTo>
                      <a:pt x="128" y="6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C17D"/>
              </a:solidFill>
              <a:ln w="1588">
                <a:solidFill>
                  <a:srgbClr val="4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27" name="Freeform 191"/>
              <p:cNvSpPr>
                <a:spLocks noChangeAspect="1"/>
              </p:cNvSpPr>
              <p:nvPr/>
            </p:nvSpPr>
            <p:spPr bwMode="auto">
              <a:xfrm>
                <a:off x="2833" y="1254"/>
                <a:ext cx="5" cy="7"/>
              </a:xfrm>
              <a:custGeom>
                <a:avLst/>
                <a:gdLst>
                  <a:gd name="T0" fmla="*/ 0 w 12"/>
                  <a:gd name="T1" fmla="*/ 2 h 9"/>
                  <a:gd name="T2" fmla="*/ 0 w 12"/>
                  <a:gd name="T3" fmla="*/ 0 h 9"/>
                  <a:gd name="T4" fmla="*/ 0 w 12"/>
                  <a:gd name="T5" fmla="*/ 2 h 9"/>
                  <a:gd name="T6" fmla="*/ 0 w 12"/>
                  <a:gd name="T7" fmla="*/ 2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6"/>
                    </a:moveTo>
                    <a:lnTo>
                      <a:pt x="12" y="0"/>
                    </a:lnTo>
                    <a:lnTo>
                      <a:pt x="0" y="9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28" name="Freeform 192"/>
              <p:cNvSpPr>
                <a:spLocks noChangeAspect="1"/>
              </p:cNvSpPr>
              <p:nvPr/>
            </p:nvSpPr>
            <p:spPr bwMode="auto">
              <a:xfrm>
                <a:off x="2811" y="1167"/>
                <a:ext cx="135" cy="219"/>
              </a:xfrm>
              <a:custGeom>
                <a:avLst/>
                <a:gdLst>
                  <a:gd name="T0" fmla="*/ 0 w 320"/>
                  <a:gd name="T1" fmla="*/ 0 h 317"/>
                  <a:gd name="T2" fmla="*/ 0 w 320"/>
                  <a:gd name="T3" fmla="*/ 1 h 317"/>
                  <a:gd name="T4" fmla="*/ 0 w 320"/>
                  <a:gd name="T5" fmla="*/ 1 h 317"/>
                  <a:gd name="T6" fmla="*/ 0 w 320"/>
                  <a:gd name="T7" fmla="*/ 1 h 317"/>
                  <a:gd name="T8" fmla="*/ 0 w 320"/>
                  <a:gd name="T9" fmla="*/ 1 h 317"/>
                  <a:gd name="T10" fmla="*/ 0 w 320"/>
                  <a:gd name="T11" fmla="*/ 1 h 317"/>
                  <a:gd name="T12" fmla="*/ 0 w 320"/>
                  <a:gd name="T13" fmla="*/ 1 h 317"/>
                  <a:gd name="T14" fmla="*/ 0 w 320"/>
                  <a:gd name="T15" fmla="*/ 1 h 317"/>
                  <a:gd name="T16" fmla="*/ 0 w 320"/>
                  <a:gd name="T17" fmla="*/ 1 h 317"/>
                  <a:gd name="T18" fmla="*/ 0 w 320"/>
                  <a:gd name="T19" fmla="*/ 1 h 317"/>
                  <a:gd name="T20" fmla="*/ 0 w 320"/>
                  <a:gd name="T21" fmla="*/ 1 h 317"/>
                  <a:gd name="T22" fmla="*/ 0 w 320"/>
                  <a:gd name="T23" fmla="*/ 1 h 317"/>
                  <a:gd name="T24" fmla="*/ 0 w 320"/>
                  <a:gd name="T25" fmla="*/ 1 h 317"/>
                  <a:gd name="T26" fmla="*/ 0 w 320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0" h="317">
                    <a:moveTo>
                      <a:pt x="0" y="0"/>
                    </a:moveTo>
                    <a:lnTo>
                      <a:pt x="16" y="28"/>
                    </a:lnTo>
                    <a:lnTo>
                      <a:pt x="24" y="60"/>
                    </a:lnTo>
                    <a:lnTo>
                      <a:pt x="34" y="91"/>
                    </a:lnTo>
                    <a:lnTo>
                      <a:pt x="55" y="241"/>
                    </a:lnTo>
                    <a:lnTo>
                      <a:pt x="320" y="317"/>
                    </a:lnTo>
                    <a:lnTo>
                      <a:pt x="304" y="285"/>
                    </a:lnTo>
                    <a:lnTo>
                      <a:pt x="295" y="259"/>
                    </a:lnTo>
                    <a:lnTo>
                      <a:pt x="291" y="227"/>
                    </a:lnTo>
                    <a:lnTo>
                      <a:pt x="291" y="189"/>
                    </a:lnTo>
                    <a:lnTo>
                      <a:pt x="291" y="158"/>
                    </a:lnTo>
                    <a:lnTo>
                      <a:pt x="298" y="119"/>
                    </a:lnTo>
                    <a:lnTo>
                      <a:pt x="304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29" name="Freeform 193"/>
              <p:cNvSpPr>
                <a:spLocks noChangeAspect="1"/>
              </p:cNvSpPr>
              <p:nvPr/>
            </p:nvSpPr>
            <p:spPr bwMode="auto">
              <a:xfrm>
                <a:off x="2787" y="1244"/>
                <a:ext cx="100" cy="85"/>
              </a:xfrm>
              <a:custGeom>
                <a:avLst/>
                <a:gdLst>
                  <a:gd name="T0" fmla="*/ 0 w 236"/>
                  <a:gd name="T1" fmla="*/ 1 h 121"/>
                  <a:gd name="T2" fmla="*/ 0 w 236"/>
                  <a:gd name="T3" fmla="*/ 0 h 121"/>
                  <a:gd name="T4" fmla="*/ 0 w 236"/>
                  <a:gd name="T5" fmla="*/ 0 h 121"/>
                  <a:gd name="T6" fmla="*/ 0 w 236"/>
                  <a:gd name="T7" fmla="*/ 0 h 121"/>
                  <a:gd name="T8" fmla="*/ 0 w 236"/>
                  <a:gd name="T9" fmla="*/ 1 h 121"/>
                  <a:gd name="T10" fmla="*/ 0 w 236"/>
                  <a:gd name="T11" fmla="*/ 1 h 121"/>
                  <a:gd name="T12" fmla="*/ 0 w 236"/>
                  <a:gd name="T13" fmla="*/ 1 h 121"/>
                  <a:gd name="T14" fmla="*/ 0 w 236"/>
                  <a:gd name="T15" fmla="*/ 1 h 121"/>
                  <a:gd name="T16" fmla="*/ 0 w 236"/>
                  <a:gd name="T17" fmla="*/ 1 h 121"/>
                  <a:gd name="T18" fmla="*/ 0 w 236"/>
                  <a:gd name="T19" fmla="*/ 1 h 121"/>
                  <a:gd name="T20" fmla="*/ 0 w 236"/>
                  <a:gd name="T21" fmla="*/ 1 h 121"/>
                  <a:gd name="T22" fmla="*/ 0 w 236"/>
                  <a:gd name="T23" fmla="*/ 1 h 121"/>
                  <a:gd name="T24" fmla="*/ 0 w 236"/>
                  <a:gd name="T25" fmla="*/ 1 h 121"/>
                  <a:gd name="T26" fmla="*/ 0 w 236"/>
                  <a:gd name="T27" fmla="*/ 1 h 121"/>
                  <a:gd name="T28" fmla="*/ 0 w 236"/>
                  <a:gd name="T29" fmla="*/ 1 h 121"/>
                  <a:gd name="T30" fmla="*/ 0 w 236"/>
                  <a:gd name="T31" fmla="*/ 1 h 121"/>
                  <a:gd name="T32" fmla="*/ 0 w 236"/>
                  <a:gd name="T33" fmla="*/ 1 h 121"/>
                  <a:gd name="T34" fmla="*/ 0 w 236"/>
                  <a:gd name="T35" fmla="*/ 1 h 121"/>
                  <a:gd name="T36" fmla="*/ 0 w 236"/>
                  <a:gd name="T37" fmla="*/ 1 h 121"/>
                  <a:gd name="T38" fmla="*/ 0 w 236"/>
                  <a:gd name="T39" fmla="*/ 1 h 121"/>
                  <a:gd name="T40" fmla="*/ 0 w 236"/>
                  <a:gd name="T41" fmla="*/ 1 h 121"/>
                  <a:gd name="T42" fmla="*/ 0 w 236"/>
                  <a:gd name="T43" fmla="*/ 1 h 121"/>
                  <a:gd name="T44" fmla="*/ 0 w 236"/>
                  <a:gd name="T45" fmla="*/ 1 h 121"/>
                  <a:gd name="T46" fmla="*/ 0 w 236"/>
                  <a:gd name="T47" fmla="*/ 1 h 121"/>
                  <a:gd name="T48" fmla="*/ 0 w 236"/>
                  <a:gd name="T49" fmla="*/ 1 h 121"/>
                  <a:gd name="T50" fmla="*/ 0 w 236"/>
                  <a:gd name="T51" fmla="*/ 1 h 121"/>
                  <a:gd name="T52" fmla="*/ 0 w 236"/>
                  <a:gd name="T53" fmla="*/ 1 h 121"/>
                  <a:gd name="T54" fmla="*/ 0 w 236"/>
                  <a:gd name="T55" fmla="*/ 1 h 121"/>
                  <a:gd name="T56" fmla="*/ 0 w 236"/>
                  <a:gd name="T57" fmla="*/ 1 h 121"/>
                  <a:gd name="T58" fmla="*/ 0 w 236"/>
                  <a:gd name="T59" fmla="*/ 1 h 121"/>
                  <a:gd name="T60" fmla="*/ 0 w 236"/>
                  <a:gd name="T61" fmla="*/ 1 h 121"/>
                  <a:gd name="T62" fmla="*/ 0 w 236"/>
                  <a:gd name="T63" fmla="*/ 1 h 121"/>
                  <a:gd name="T64" fmla="*/ 0 w 236"/>
                  <a:gd name="T65" fmla="*/ 1 h 121"/>
                  <a:gd name="T66" fmla="*/ 0 w 236"/>
                  <a:gd name="T67" fmla="*/ 1 h 121"/>
                  <a:gd name="T68" fmla="*/ 0 w 236"/>
                  <a:gd name="T69" fmla="*/ 1 h 121"/>
                  <a:gd name="T70" fmla="*/ 0 w 236"/>
                  <a:gd name="T71" fmla="*/ 1 h 121"/>
                  <a:gd name="T72" fmla="*/ 0 w 236"/>
                  <a:gd name="T73" fmla="*/ 1 h 121"/>
                  <a:gd name="T74" fmla="*/ 0 w 236"/>
                  <a:gd name="T75" fmla="*/ 1 h 121"/>
                  <a:gd name="T76" fmla="*/ 0 w 236"/>
                  <a:gd name="T77" fmla="*/ 1 h 121"/>
                  <a:gd name="T78" fmla="*/ 0 w 236"/>
                  <a:gd name="T79" fmla="*/ 1 h 121"/>
                  <a:gd name="T80" fmla="*/ 0 w 236"/>
                  <a:gd name="T81" fmla="*/ 1 h 121"/>
                  <a:gd name="T82" fmla="*/ 0 w 236"/>
                  <a:gd name="T83" fmla="*/ 1 h 121"/>
                  <a:gd name="T84" fmla="*/ 0 w 236"/>
                  <a:gd name="T85" fmla="*/ 1 h 121"/>
                  <a:gd name="T86" fmla="*/ 0 w 236"/>
                  <a:gd name="T87" fmla="*/ 1 h 121"/>
                  <a:gd name="T88" fmla="*/ 0 w 236"/>
                  <a:gd name="T89" fmla="*/ 1 h 121"/>
                  <a:gd name="T90" fmla="*/ 0 w 236"/>
                  <a:gd name="T91" fmla="*/ 1 h 121"/>
                  <a:gd name="T92" fmla="*/ 0 w 236"/>
                  <a:gd name="T93" fmla="*/ 1 h 121"/>
                  <a:gd name="T94" fmla="*/ 0 w 236"/>
                  <a:gd name="T95" fmla="*/ 1 h 121"/>
                  <a:gd name="T96" fmla="*/ 0 w 236"/>
                  <a:gd name="T97" fmla="*/ 1 h 121"/>
                  <a:gd name="T98" fmla="*/ 0 w 236"/>
                  <a:gd name="T99" fmla="*/ 1 h 121"/>
                  <a:gd name="T100" fmla="*/ 0 w 236"/>
                  <a:gd name="T101" fmla="*/ 1 h 121"/>
                  <a:gd name="T102" fmla="*/ 0 w 236"/>
                  <a:gd name="T103" fmla="*/ 1 h 121"/>
                  <a:gd name="T104" fmla="*/ 0 w 236"/>
                  <a:gd name="T105" fmla="*/ 1 h 121"/>
                  <a:gd name="T106" fmla="*/ 0 w 236"/>
                  <a:gd name="T107" fmla="*/ 1 h 121"/>
                  <a:gd name="T108" fmla="*/ 0 w 236"/>
                  <a:gd name="T109" fmla="*/ 1 h 121"/>
                  <a:gd name="T110" fmla="*/ 0 w 236"/>
                  <a:gd name="T111" fmla="*/ 1 h 121"/>
                  <a:gd name="T112" fmla="*/ 0 w 236"/>
                  <a:gd name="T113" fmla="*/ 1 h 121"/>
                  <a:gd name="T114" fmla="*/ 0 w 236"/>
                  <a:gd name="T115" fmla="*/ 1 h 121"/>
                  <a:gd name="T116" fmla="*/ 0 w 236"/>
                  <a:gd name="T117" fmla="*/ 0 h 121"/>
                  <a:gd name="T118" fmla="*/ 0 w 236"/>
                  <a:gd name="T119" fmla="*/ 1 h 121"/>
                  <a:gd name="T120" fmla="*/ 0 w 236"/>
                  <a:gd name="T121" fmla="*/ 1 h 1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36" h="121">
                    <a:moveTo>
                      <a:pt x="64" y="3"/>
                    </a:moveTo>
                    <a:lnTo>
                      <a:pt x="49" y="0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11" y="4"/>
                    </a:lnTo>
                    <a:lnTo>
                      <a:pt x="4" y="14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4" y="54"/>
                    </a:lnTo>
                    <a:lnTo>
                      <a:pt x="10" y="61"/>
                    </a:lnTo>
                    <a:lnTo>
                      <a:pt x="33" y="73"/>
                    </a:lnTo>
                    <a:lnTo>
                      <a:pt x="39" y="80"/>
                    </a:lnTo>
                    <a:lnTo>
                      <a:pt x="41" y="86"/>
                    </a:lnTo>
                    <a:lnTo>
                      <a:pt x="49" y="93"/>
                    </a:lnTo>
                    <a:lnTo>
                      <a:pt x="52" y="108"/>
                    </a:lnTo>
                    <a:lnTo>
                      <a:pt x="58" y="111"/>
                    </a:lnTo>
                    <a:lnTo>
                      <a:pt x="87" y="114"/>
                    </a:lnTo>
                    <a:lnTo>
                      <a:pt x="97" y="117"/>
                    </a:lnTo>
                    <a:lnTo>
                      <a:pt x="109" y="117"/>
                    </a:lnTo>
                    <a:lnTo>
                      <a:pt x="131" y="121"/>
                    </a:lnTo>
                    <a:lnTo>
                      <a:pt x="142" y="121"/>
                    </a:lnTo>
                    <a:lnTo>
                      <a:pt x="150" y="119"/>
                    </a:lnTo>
                    <a:lnTo>
                      <a:pt x="167" y="117"/>
                    </a:lnTo>
                    <a:lnTo>
                      <a:pt x="175" y="117"/>
                    </a:lnTo>
                    <a:lnTo>
                      <a:pt x="183" y="111"/>
                    </a:lnTo>
                    <a:lnTo>
                      <a:pt x="188" y="109"/>
                    </a:lnTo>
                    <a:lnTo>
                      <a:pt x="195" y="105"/>
                    </a:lnTo>
                    <a:lnTo>
                      <a:pt x="202" y="103"/>
                    </a:lnTo>
                    <a:lnTo>
                      <a:pt x="210" y="102"/>
                    </a:lnTo>
                    <a:lnTo>
                      <a:pt x="214" y="93"/>
                    </a:lnTo>
                    <a:lnTo>
                      <a:pt x="227" y="93"/>
                    </a:lnTo>
                    <a:lnTo>
                      <a:pt x="232" y="90"/>
                    </a:lnTo>
                    <a:lnTo>
                      <a:pt x="236" y="84"/>
                    </a:lnTo>
                    <a:lnTo>
                      <a:pt x="236" y="80"/>
                    </a:lnTo>
                    <a:lnTo>
                      <a:pt x="233" y="76"/>
                    </a:lnTo>
                    <a:lnTo>
                      <a:pt x="227" y="74"/>
                    </a:lnTo>
                    <a:lnTo>
                      <a:pt x="115" y="61"/>
                    </a:lnTo>
                    <a:lnTo>
                      <a:pt x="154" y="61"/>
                    </a:lnTo>
                    <a:lnTo>
                      <a:pt x="166" y="61"/>
                    </a:lnTo>
                    <a:lnTo>
                      <a:pt x="179" y="61"/>
                    </a:lnTo>
                    <a:lnTo>
                      <a:pt x="195" y="63"/>
                    </a:lnTo>
                    <a:lnTo>
                      <a:pt x="213" y="61"/>
                    </a:lnTo>
                    <a:lnTo>
                      <a:pt x="224" y="61"/>
                    </a:lnTo>
                    <a:lnTo>
                      <a:pt x="227" y="57"/>
                    </a:lnTo>
                    <a:lnTo>
                      <a:pt x="232" y="54"/>
                    </a:lnTo>
                    <a:lnTo>
                      <a:pt x="232" y="48"/>
                    </a:lnTo>
                    <a:lnTo>
                      <a:pt x="224" y="45"/>
                    </a:lnTo>
                    <a:lnTo>
                      <a:pt x="198" y="41"/>
                    </a:lnTo>
                    <a:lnTo>
                      <a:pt x="179" y="39"/>
                    </a:lnTo>
                    <a:lnTo>
                      <a:pt x="157" y="35"/>
                    </a:lnTo>
                    <a:lnTo>
                      <a:pt x="131" y="35"/>
                    </a:lnTo>
                    <a:lnTo>
                      <a:pt x="102" y="32"/>
                    </a:lnTo>
                    <a:lnTo>
                      <a:pt x="80" y="28"/>
                    </a:lnTo>
                    <a:lnTo>
                      <a:pt x="74" y="20"/>
                    </a:lnTo>
                    <a:lnTo>
                      <a:pt x="67" y="14"/>
                    </a:lnTo>
                    <a:lnTo>
                      <a:pt x="68" y="8"/>
                    </a:lnTo>
                    <a:lnTo>
                      <a:pt x="84" y="0"/>
                    </a:lnTo>
                    <a:lnTo>
                      <a:pt x="72" y="3"/>
                    </a:lnTo>
                    <a:lnTo>
                      <a:pt x="64" y="3"/>
                    </a:lnTo>
                    <a:close/>
                  </a:path>
                </a:pathLst>
              </a:custGeom>
              <a:solidFill>
                <a:srgbClr val="FFC17D"/>
              </a:solidFill>
              <a:ln w="1588">
                <a:solidFill>
                  <a:srgbClr val="00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30" name="Freeform 194"/>
              <p:cNvSpPr>
                <a:spLocks noChangeAspect="1"/>
              </p:cNvSpPr>
              <p:nvPr/>
            </p:nvSpPr>
            <p:spPr bwMode="auto">
              <a:xfrm>
                <a:off x="2871" y="1278"/>
                <a:ext cx="4" cy="7"/>
              </a:xfrm>
              <a:custGeom>
                <a:avLst/>
                <a:gdLst>
                  <a:gd name="T0" fmla="*/ 0 w 9"/>
                  <a:gd name="T1" fmla="*/ 0 h 10"/>
                  <a:gd name="T2" fmla="*/ 0 w 9"/>
                  <a:gd name="T3" fmla="*/ 1 h 10"/>
                  <a:gd name="T4" fmla="*/ 0 w 9"/>
                  <a:gd name="T5" fmla="*/ 1 h 10"/>
                  <a:gd name="T6" fmla="*/ 0 w 9"/>
                  <a:gd name="T7" fmla="*/ 1 h 10"/>
                  <a:gd name="T8" fmla="*/ 0 w 9"/>
                  <a:gd name="T9" fmla="*/ 1 h 10"/>
                  <a:gd name="T10" fmla="*/ 0 w 9"/>
                  <a:gd name="T11" fmla="*/ 1 h 10"/>
                  <a:gd name="T12" fmla="*/ 0 w 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9" y="0"/>
                    </a:moveTo>
                    <a:lnTo>
                      <a:pt x="3" y="3"/>
                    </a:lnTo>
                    <a:lnTo>
                      <a:pt x="1" y="6"/>
                    </a:lnTo>
                    <a:lnTo>
                      <a:pt x="6" y="10"/>
                    </a:lnTo>
                    <a:lnTo>
                      <a:pt x="0" y="7"/>
                    </a:lnTo>
                    <a:lnTo>
                      <a:pt x="1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31" name="Freeform 195"/>
              <p:cNvSpPr>
                <a:spLocks noChangeAspect="1"/>
              </p:cNvSpPr>
              <p:nvPr/>
            </p:nvSpPr>
            <p:spPr bwMode="auto">
              <a:xfrm>
                <a:off x="2875" y="1298"/>
                <a:ext cx="3" cy="11"/>
              </a:xfrm>
              <a:custGeom>
                <a:avLst/>
                <a:gdLst>
                  <a:gd name="T0" fmla="*/ 2 w 4"/>
                  <a:gd name="T1" fmla="*/ 0 h 14"/>
                  <a:gd name="T2" fmla="*/ 2 w 4"/>
                  <a:gd name="T3" fmla="*/ 2 h 14"/>
                  <a:gd name="T4" fmla="*/ 2 w 4"/>
                  <a:gd name="T5" fmla="*/ 2 h 14"/>
                  <a:gd name="T6" fmla="*/ 0 w 4"/>
                  <a:gd name="T7" fmla="*/ 2 h 14"/>
                  <a:gd name="T8" fmla="*/ 2 w 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4" y="0"/>
                    </a:moveTo>
                    <a:lnTo>
                      <a:pt x="3" y="6"/>
                    </a:lnTo>
                    <a:lnTo>
                      <a:pt x="3" y="14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32" name="Freeform 196"/>
              <p:cNvSpPr>
                <a:spLocks noChangeAspect="1"/>
              </p:cNvSpPr>
              <p:nvPr/>
            </p:nvSpPr>
            <p:spPr bwMode="auto">
              <a:xfrm>
                <a:off x="2823" y="1315"/>
                <a:ext cx="29" cy="6"/>
              </a:xfrm>
              <a:custGeom>
                <a:avLst/>
                <a:gdLst>
                  <a:gd name="T0" fmla="*/ 0 w 68"/>
                  <a:gd name="T1" fmla="*/ 3 h 7"/>
                  <a:gd name="T2" fmla="*/ 0 w 68"/>
                  <a:gd name="T3" fmla="*/ 3 h 7"/>
                  <a:gd name="T4" fmla="*/ 0 w 68"/>
                  <a:gd name="T5" fmla="*/ 0 h 7"/>
                  <a:gd name="T6" fmla="*/ 0 w 68"/>
                  <a:gd name="T7" fmla="*/ 1 h 7"/>
                  <a:gd name="T8" fmla="*/ 0 w 68"/>
                  <a:gd name="T9" fmla="*/ 3 h 7"/>
                  <a:gd name="T10" fmla="*/ 0 w 68"/>
                  <a:gd name="T11" fmla="*/ 3 h 7"/>
                  <a:gd name="T12" fmla="*/ 0 w 68"/>
                  <a:gd name="T13" fmla="*/ 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" h="7">
                    <a:moveTo>
                      <a:pt x="68" y="3"/>
                    </a:moveTo>
                    <a:lnTo>
                      <a:pt x="48" y="3"/>
                    </a:lnTo>
                    <a:lnTo>
                      <a:pt x="21" y="0"/>
                    </a:lnTo>
                    <a:lnTo>
                      <a:pt x="0" y="1"/>
                    </a:lnTo>
                    <a:lnTo>
                      <a:pt x="27" y="3"/>
                    </a:lnTo>
                    <a:lnTo>
                      <a:pt x="46" y="7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33" name="Freeform 197"/>
              <p:cNvSpPr>
                <a:spLocks noChangeAspect="1"/>
              </p:cNvSpPr>
              <p:nvPr/>
            </p:nvSpPr>
            <p:spPr bwMode="auto">
              <a:xfrm>
                <a:off x="2820" y="1301"/>
                <a:ext cx="58" cy="10"/>
              </a:xfrm>
              <a:custGeom>
                <a:avLst/>
                <a:gdLst>
                  <a:gd name="T0" fmla="*/ 0 w 136"/>
                  <a:gd name="T1" fmla="*/ 1 h 14"/>
                  <a:gd name="T2" fmla="*/ 0 w 136"/>
                  <a:gd name="T3" fmla="*/ 1 h 14"/>
                  <a:gd name="T4" fmla="*/ 0 w 136"/>
                  <a:gd name="T5" fmla="*/ 1 h 14"/>
                  <a:gd name="T6" fmla="*/ 0 w 136"/>
                  <a:gd name="T7" fmla="*/ 1 h 14"/>
                  <a:gd name="T8" fmla="*/ 0 w 136"/>
                  <a:gd name="T9" fmla="*/ 1 h 14"/>
                  <a:gd name="T10" fmla="*/ 0 w 136"/>
                  <a:gd name="T11" fmla="*/ 1 h 14"/>
                  <a:gd name="T12" fmla="*/ 0 w 136"/>
                  <a:gd name="T13" fmla="*/ 1 h 14"/>
                  <a:gd name="T14" fmla="*/ 0 w 136"/>
                  <a:gd name="T15" fmla="*/ 0 h 14"/>
                  <a:gd name="T16" fmla="*/ 0 w 136"/>
                  <a:gd name="T17" fmla="*/ 1 h 14"/>
                  <a:gd name="T18" fmla="*/ 0 w 136"/>
                  <a:gd name="T19" fmla="*/ 1 h 14"/>
                  <a:gd name="T20" fmla="*/ 0 w 136"/>
                  <a:gd name="T21" fmla="*/ 1 h 14"/>
                  <a:gd name="T22" fmla="*/ 0 w 136"/>
                  <a:gd name="T23" fmla="*/ 1 h 14"/>
                  <a:gd name="T24" fmla="*/ 0 w 136"/>
                  <a:gd name="T25" fmla="*/ 1 h 14"/>
                  <a:gd name="T26" fmla="*/ 0 w 136"/>
                  <a:gd name="T27" fmla="*/ 1 h 14"/>
                  <a:gd name="T28" fmla="*/ 0 w 136"/>
                  <a:gd name="T29" fmla="*/ 1 h 14"/>
                  <a:gd name="T30" fmla="*/ 0 w 136"/>
                  <a:gd name="T31" fmla="*/ 1 h 14"/>
                  <a:gd name="T32" fmla="*/ 0 w 136"/>
                  <a:gd name="T33" fmla="*/ 1 h 14"/>
                  <a:gd name="T34" fmla="*/ 0 w 136"/>
                  <a:gd name="T35" fmla="*/ 1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6" h="14">
                    <a:moveTo>
                      <a:pt x="136" y="14"/>
                    </a:moveTo>
                    <a:lnTo>
                      <a:pt x="136" y="11"/>
                    </a:lnTo>
                    <a:lnTo>
                      <a:pt x="120" y="11"/>
                    </a:lnTo>
                    <a:lnTo>
                      <a:pt x="101" y="8"/>
                    </a:lnTo>
                    <a:lnTo>
                      <a:pt x="76" y="8"/>
                    </a:lnTo>
                    <a:lnTo>
                      <a:pt x="59" y="4"/>
                    </a:lnTo>
                    <a:lnTo>
                      <a:pt x="29" y="2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19" y="4"/>
                    </a:lnTo>
                    <a:lnTo>
                      <a:pt x="38" y="2"/>
                    </a:lnTo>
                    <a:lnTo>
                      <a:pt x="60" y="7"/>
                    </a:lnTo>
                    <a:lnTo>
                      <a:pt x="70" y="10"/>
                    </a:lnTo>
                    <a:lnTo>
                      <a:pt x="84" y="10"/>
                    </a:lnTo>
                    <a:lnTo>
                      <a:pt x="94" y="10"/>
                    </a:lnTo>
                    <a:lnTo>
                      <a:pt x="101" y="10"/>
                    </a:lnTo>
                    <a:lnTo>
                      <a:pt x="111" y="11"/>
                    </a:lnTo>
                    <a:lnTo>
                      <a:pt x="136" y="14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34" name="Freeform 198"/>
              <p:cNvSpPr>
                <a:spLocks noChangeAspect="1"/>
              </p:cNvSpPr>
              <p:nvPr/>
            </p:nvSpPr>
            <p:spPr bwMode="auto">
              <a:xfrm>
                <a:off x="2815" y="1280"/>
                <a:ext cx="9" cy="1"/>
              </a:xfrm>
              <a:custGeom>
                <a:avLst/>
                <a:gdLst>
                  <a:gd name="T0" fmla="*/ 0 w 20"/>
                  <a:gd name="T1" fmla="*/ 0 h 3"/>
                  <a:gd name="T2" fmla="*/ 0 w 20"/>
                  <a:gd name="T3" fmla="*/ 0 h 3"/>
                  <a:gd name="T4" fmla="*/ 0 w 20"/>
                  <a:gd name="T5" fmla="*/ 0 h 3"/>
                  <a:gd name="T6" fmla="*/ 0 w 20"/>
                  <a:gd name="T7" fmla="*/ 0 h 3"/>
                  <a:gd name="T8" fmla="*/ 0 w 2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">
                    <a:moveTo>
                      <a:pt x="0" y="0"/>
                    </a:moveTo>
                    <a:lnTo>
                      <a:pt x="9" y="3"/>
                    </a:lnTo>
                    <a:lnTo>
                      <a:pt x="20" y="3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35" name="Freeform 199"/>
              <p:cNvSpPr>
                <a:spLocks noChangeAspect="1"/>
              </p:cNvSpPr>
              <p:nvPr/>
            </p:nvSpPr>
            <p:spPr bwMode="auto">
              <a:xfrm>
                <a:off x="2798" y="1260"/>
                <a:ext cx="6" cy="10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1 h 16"/>
                  <a:gd name="T4" fmla="*/ 0 w 15"/>
                  <a:gd name="T5" fmla="*/ 1 h 16"/>
                  <a:gd name="T6" fmla="*/ 0 w 15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6">
                    <a:moveTo>
                      <a:pt x="0" y="0"/>
                    </a:moveTo>
                    <a:lnTo>
                      <a:pt x="13" y="6"/>
                    </a:lnTo>
                    <a:lnTo>
                      <a:pt x="15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36" name="Freeform 200"/>
              <p:cNvSpPr>
                <a:spLocks noChangeAspect="1"/>
              </p:cNvSpPr>
              <p:nvPr/>
            </p:nvSpPr>
            <p:spPr bwMode="auto">
              <a:xfrm>
                <a:off x="2804" y="1273"/>
                <a:ext cx="6" cy="42"/>
              </a:xfrm>
              <a:custGeom>
                <a:avLst/>
                <a:gdLst>
                  <a:gd name="T0" fmla="*/ 0 w 14"/>
                  <a:gd name="T1" fmla="*/ 1 h 59"/>
                  <a:gd name="T2" fmla="*/ 0 w 14"/>
                  <a:gd name="T3" fmla="*/ 1 h 59"/>
                  <a:gd name="T4" fmla="*/ 0 w 14"/>
                  <a:gd name="T5" fmla="*/ 1 h 59"/>
                  <a:gd name="T6" fmla="*/ 0 w 14"/>
                  <a:gd name="T7" fmla="*/ 1 h 59"/>
                  <a:gd name="T8" fmla="*/ 0 w 14"/>
                  <a:gd name="T9" fmla="*/ 1 h 59"/>
                  <a:gd name="T10" fmla="*/ 0 w 14"/>
                  <a:gd name="T11" fmla="*/ 1 h 59"/>
                  <a:gd name="T12" fmla="*/ 0 w 14"/>
                  <a:gd name="T13" fmla="*/ 0 h 59"/>
                  <a:gd name="T14" fmla="*/ 0 w 14"/>
                  <a:gd name="T15" fmla="*/ 1 h 59"/>
                  <a:gd name="T16" fmla="*/ 0 w 14"/>
                  <a:gd name="T17" fmla="*/ 1 h 59"/>
                  <a:gd name="T18" fmla="*/ 0 w 14"/>
                  <a:gd name="T19" fmla="*/ 1 h 59"/>
                  <a:gd name="T20" fmla="*/ 0 w 14"/>
                  <a:gd name="T21" fmla="*/ 1 h 59"/>
                  <a:gd name="T22" fmla="*/ 0 w 14"/>
                  <a:gd name="T23" fmla="*/ 1 h 59"/>
                  <a:gd name="T24" fmla="*/ 0 w 14"/>
                  <a:gd name="T25" fmla="*/ 1 h 59"/>
                  <a:gd name="T26" fmla="*/ 0 w 14"/>
                  <a:gd name="T27" fmla="*/ 1 h 59"/>
                  <a:gd name="T28" fmla="*/ 0 w 14"/>
                  <a:gd name="T29" fmla="*/ 1 h 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4" h="59">
                    <a:moveTo>
                      <a:pt x="10" y="59"/>
                    </a:moveTo>
                    <a:lnTo>
                      <a:pt x="10" y="50"/>
                    </a:lnTo>
                    <a:lnTo>
                      <a:pt x="2" y="35"/>
                    </a:lnTo>
                    <a:lnTo>
                      <a:pt x="2" y="30"/>
                    </a:lnTo>
                    <a:lnTo>
                      <a:pt x="8" y="21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8" y="14"/>
                    </a:lnTo>
                    <a:lnTo>
                      <a:pt x="11" y="20"/>
                    </a:lnTo>
                    <a:lnTo>
                      <a:pt x="8" y="24"/>
                    </a:lnTo>
                    <a:lnTo>
                      <a:pt x="5" y="33"/>
                    </a:lnTo>
                    <a:lnTo>
                      <a:pt x="8" y="41"/>
                    </a:lnTo>
                    <a:lnTo>
                      <a:pt x="14" y="46"/>
                    </a:lnTo>
                    <a:lnTo>
                      <a:pt x="10" y="59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37" name="Freeform 201"/>
              <p:cNvSpPr>
                <a:spLocks noChangeAspect="1"/>
              </p:cNvSpPr>
              <p:nvPr/>
            </p:nvSpPr>
            <p:spPr bwMode="auto">
              <a:xfrm>
                <a:off x="2854" y="1318"/>
                <a:ext cx="12" cy="3"/>
              </a:xfrm>
              <a:custGeom>
                <a:avLst/>
                <a:gdLst>
                  <a:gd name="T0" fmla="*/ 0 w 29"/>
                  <a:gd name="T1" fmla="*/ 2 h 4"/>
                  <a:gd name="T2" fmla="*/ 0 w 29"/>
                  <a:gd name="T3" fmla="*/ 2 h 4"/>
                  <a:gd name="T4" fmla="*/ 0 w 29"/>
                  <a:gd name="T5" fmla="*/ 2 h 4"/>
                  <a:gd name="T6" fmla="*/ 0 w 29"/>
                  <a:gd name="T7" fmla="*/ 2 h 4"/>
                  <a:gd name="T8" fmla="*/ 0 w 29"/>
                  <a:gd name="T9" fmla="*/ 0 h 4"/>
                  <a:gd name="T10" fmla="*/ 0 w 29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4">
                    <a:moveTo>
                      <a:pt x="29" y="3"/>
                    </a:moveTo>
                    <a:lnTo>
                      <a:pt x="25" y="4"/>
                    </a:lnTo>
                    <a:lnTo>
                      <a:pt x="13" y="4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</p:grpSp>
        <p:grpSp>
          <p:nvGrpSpPr>
            <p:cNvPr id="53" name="Group 344"/>
            <p:cNvGrpSpPr>
              <a:grpSpLocks/>
            </p:cNvGrpSpPr>
            <p:nvPr/>
          </p:nvGrpSpPr>
          <p:grpSpPr bwMode="auto">
            <a:xfrm>
              <a:off x="1633538" y="5730875"/>
              <a:ext cx="1246187" cy="722313"/>
              <a:chOff x="1685" y="3505"/>
              <a:chExt cx="839" cy="580"/>
            </a:xfrm>
          </p:grpSpPr>
          <p:sp>
            <p:nvSpPr>
              <p:cNvPr id="196" name="Freeform 345"/>
              <p:cNvSpPr>
                <a:spLocks/>
              </p:cNvSpPr>
              <p:nvPr/>
            </p:nvSpPr>
            <p:spPr bwMode="auto">
              <a:xfrm>
                <a:off x="2263" y="3837"/>
                <a:ext cx="192" cy="181"/>
              </a:xfrm>
              <a:custGeom>
                <a:avLst/>
                <a:gdLst>
                  <a:gd name="T0" fmla="*/ 3 w 192"/>
                  <a:gd name="T1" fmla="*/ 51 h 181"/>
                  <a:gd name="T2" fmla="*/ 0 w 192"/>
                  <a:gd name="T3" fmla="*/ 62 h 181"/>
                  <a:gd name="T4" fmla="*/ 5 w 192"/>
                  <a:gd name="T5" fmla="*/ 76 h 181"/>
                  <a:gd name="T6" fmla="*/ 13 w 192"/>
                  <a:gd name="T7" fmla="*/ 95 h 181"/>
                  <a:gd name="T8" fmla="*/ 25 w 192"/>
                  <a:gd name="T9" fmla="*/ 113 h 181"/>
                  <a:gd name="T10" fmla="*/ 42 w 192"/>
                  <a:gd name="T11" fmla="*/ 128 h 181"/>
                  <a:gd name="T12" fmla="*/ 45 w 192"/>
                  <a:gd name="T13" fmla="*/ 148 h 181"/>
                  <a:gd name="T14" fmla="*/ 47 w 192"/>
                  <a:gd name="T15" fmla="*/ 168 h 181"/>
                  <a:gd name="T16" fmla="*/ 67 w 192"/>
                  <a:gd name="T17" fmla="*/ 171 h 181"/>
                  <a:gd name="T18" fmla="*/ 117 w 192"/>
                  <a:gd name="T19" fmla="*/ 181 h 181"/>
                  <a:gd name="T20" fmla="*/ 167 w 192"/>
                  <a:gd name="T21" fmla="*/ 171 h 181"/>
                  <a:gd name="T22" fmla="*/ 192 w 192"/>
                  <a:gd name="T23" fmla="*/ 150 h 181"/>
                  <a:gd name="T24" fmla="*/ 183 w 192"/>
                  <a:gd name="T25" fmla="*/ 128 h 181"/>
                  <a:gd name="T26" fmla="*/ 167 w 192"/>
                  <a:gd name="T27" fmla="*/ 104 h 181"/>
                  <a:gd name="T28" fmla="*/ 165 w 192"/>
                  <a:gd name="T29" fmla="*/ 95 h 181"/>
                  <a:gd name="T30" fmla="*/ 173 w 192"/>
                  <a:gd name="T31" fmla="*/ 71 h 181"/>
                  <a:gd name="T32" fmla="*/ 181 w 192"/>
                  <a:gd name="T33" fmla="*/ 43 h 181"/>
                  <a:gd name="T34" fmla="*/ 181 w 192"/>
                  <a:gd name="T35" fmla="*/ 17 h 181"/>
                  <a:gd name="T36" fmla="*/ 169 w 192"/>
                  <a:gd name="T37" fmla="*/ 0 h 181"/>
                  <a:gd name="T38" fmla="*/ 156 w 192"/>
                  <a:gd name="T39" fmla="*/ 17 h 181"/>
                  <a:gd name="T40" fmla="*/ 139 w 192"/>
                  <a:gd name="T41" fmla="*/ 39 h 181"/>
                  <a:gd name="T42" fmla="*/ 125 w 192"/>
                  <a:gd name="T43" fmla="*/ 53 h 181"/>
                  <a:gd name="T44" fmla="*/ 119 w 192"/>
                  <a:gd name="T45" fmla="*/ 59 h 181"/>
                  <a:gd name="T46" fmla="*/ 104 w 192"/>
                  <a:gd name="T47" fmla="*/ 66 h 181"/>
                  <a:gd name="T48" fmla="*/ 84 w 192"/>
                  <a:gd name="T49" fmla="*/ 67 h 181"/>
                  <a:gd name="T50" fmla="*/ 72 w 192"/>
                  <a:gd name="T51" fmla="*/ 67 h 181"/>
                  <a:gd name="T52" fmla="*/ 59 w 192"/>
                  <a:gd name="T53" fmla="*/ 63 h 181"/>
                  <a:gd name="T54" fmla="*/ 45 w 192"/>
                  <a:gd name="T55" fmla="*/ 56 h 181"/>
                  <a:gd name="T56" fmla="*/ 31 w 192"/>
                  <a:gd name="T57" fmla="*/ 47 h 181"/>
                  <a:gd name="T58" fmla="*/ 17 w 192"/>
                  <a:gd name="T59" fmla="*/ 44 h 181"/>
                  <a:gd name="T60" fmla="*/ 6 w 192"/>
                  <a:gd name="T61" fmla="*/ 46 h 181"/>
                  <a:gd name="T62" fmla="*/ 3 w 192"/>
                  <a:gd name="T63" fmla="*/ 51 h 181"/>
                  <a:gd name="T64" fmla="*/ 3 w 192"/>
                  <a:gd name="T65" fmla="*/ 51 h 1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2" h="181">
                    <a:moveTo>
                      <a:pt x="3" y="51"/>
                    </a:moveTo>
                    <a:lnTo>
                      <a:pt x="0" y="62"/>
                    </a:lnTo>
                    <a:lnTo>
                      <a:pt x="5" y="76"/>
                    </a:lnTo>
                    <a:lnTo>
                      <a:pt x="13" y="95"/>
                    </a:lnTo>
                    <a:lnTo>
                      <a:pt x="25" y="113"/>
                    </a:lnTo>
                    <a:lnTo>
                      <a:pt x="42" y="128"/>
                    </a:lnTo>
                    <a:lnTo>
                      <a:pt x="45" y="148"/>
                    </a:lnTo>
                    <a:lnTo>
                      <a:pt x="47" y="168"/>
                    </a:lnTo>
                    <a:lnTo>
                      <a:pt x="67" y="171"/>
                    </a:lnTo>
                    <a:lnTo>
                      <a:pt x="117" y="181"/>
                    </a:lnTo>
                    <a:lnTo>
                      <a:pt x="167" y="171"/>
                    </a:lnTo>
                    <a:lnTo>
                      <a:pt x="192" y="150"/>
                    </a:lnTo>
                    <a:lnTo>
                      <a:pt x="183" y="128"/>
                    </a:lnTo>
                    <a:lnTo>
                      <a:pt x="167" y="104"/>
                    </a:lnTo>
                    <a:lnTo>
                      <a:pt x="165" y="95"/>
                    </a:lnTo>
                    <a:lnTo>
                      <a:pt x="173" y="71"/>
                    </a:lnTo>
                    <a:lnTo>
                      <a:pt x="181" y="43"/>
                    </a:lnTo>
                    <a:lnTo>
                      <a:pt x="181" y="17"/>
                    </a:lnTo>
                    <a:lnTo>
                      <a:pt x="169" y="0"/>
                    </a:lnTo>
                    <a:lnTo>
                      <a:pt x="156" y="17"/>
                    </a:lnTo>
                    <a:lnTo>
                      <a:pt x="139" y="39"/>
                    </a:lnTo>
                    <a:lnTo>
                      <a:pt x="125" y="53"/>
                    </a:lnTo>
                    <a:lnTo>
                      <a:pt x="119" y="59"/>
                    </a:lnTo>
                    <a:lnTo>
                      <a:pt x="104" y="66"/>
                    </a:lnTo>
                    <a:lnTo>
                      <a:pt x="84" y="67"/>
                    </a:lnTo>
                    <a:lnTo>
                      <a:pt x="72" y="67"/>
                    </a:lnTo>
                    <a:lnTo>
                      <a:pt x="59" y="63"/>
                    </a:lnTo>
                    <a:lnTo>
                      <a:pt x="45" y="56"/>
                    </a:lnTo>
                    <a:lnTo>
                      <a:pt x="31" y="47"/>
                    </a:lnTo>
                    <a:lnTo>
                      <a:pt x="17" y="44"/>
                    </a:lnTo>
                    <a:lnTo>
                      <a:pt x="6" y="46"/>
                    </a:lnTo>
                    <a:lnTo>
                      <a:pt x="3" y="51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97" name="Freeform 346"/>
              <p:cNvSpPr>
                <a:spLocks/>
              </p:cNvSpPr>
              <p:nvPr/>
            </p:nvSpPr>
            <p:spPr bwMode="auto">
              <a:xfrm>
                <a:off x="2308" y="3982"/>
                <a:ext cx="163" cy="95"/>
              </a:xfrm>
              <a:custGeom>
                <a:avLst/>
                <a:gdLst>
                  <a:gd name="T0" fmla="*/ 3 w 163"/>
                  <a:gd name="T1" fmla="*/ 21 h 95"/>
                  <a:gd name="T2" fmla="*/ 2 w 163"/>
                  <a:gd name="T3" fmla="*/ 44 h 95"/>
                  <a:gd name="T4" fmla="*/ 0 w 163"/>
                  <a:gd name="T5" fmla="*/ 75 h 95"/>
                  <a:gd name="T6" fmla="*/ 47 w 163"/>
                  <a:gd name="T7" fmla="*/ 95 h 95"/>
                  <a:gd name="T8" fmla="*/ 106 w 163"/>
                  <a:gd name="T9" fmla="*/ 95 h 95"/>
                  <a:gd name="T10" fmla="*/ 144 w 163"/>
                  <a:gd name="T11" fmla="*/ 86 h 95"/>
                  <a:gd name="T12" fmla="*/ 163 w 163"/>
                  <a:gd name="T13" fmla="*/ 69 h 95"/>
                  <a:gd name="T14" fmla="*/ 155 w 163"/>
                  <a:gd name="T15" fmla="*/ 18 h 95"/>
                  <a:gd name="T16" fmla="*/ 147 w 163"/>
                  <a:gd name="T17" fmla="*/ 0 h 95"/>
                  <a:gd name="T18" fmla="*/ 94 w 163"/>
                  <a:gd name="T19" fmla="*/ 36 h 95"/>
                  <a:gd name="T20" fmla="*/ 29 w 163"/>
                  <a:gd name="T21" fmla="*/ 24 h 95"/>
                  <a:gd name="T22" fmla="*/ 3 w 163"/>
                  <a:gd name="T23" fmla="*/ 21 h 95"/>
                  <a:gd name="T24" fmla="*/ 3 w 163"/>
                  <a:gd name="T25" fmla="*/ 21 h 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3" h="95">
                    <a:moveTo>
                      <a:pt x="3" y="21"/>
                    </a:moveTo>
                    <a:lnTo>
                      <a:pt x="2" y="44"/>
                    </a:lnTo>
                    <a:lnTo>
                      <a:pt x="0" y="75"/>
                    </a:lnTo>
                    <a:lnTo>
                      <a:pt x="47" y="95"/>
                    </a:lnTo>
                    <a:lnTo>
                      <a:pt x="106" y="95"/>
                    </a:lnTo>
                    <a:lnTo>
                      <a:pt x="144" y="86"/>
                    </a:lnTo>
                    <a:lnTo>
                      <a:pt x="163" y="69"/>
                    </a:lnTo>
                    <a:lnTo>
                      <a:pt x="155" y="18"/>
                    </a:lnTo>
                    <a:lnTo>
                      <a:pt x="147" y="0"/>
                    </a:lnTo>
                    <a:lnTo>
                      <a:pt x="94" y="36"/>
                    </a:lnTo>
                    <a:lnTo>
                      <a:pt x="29" y="24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E5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98" name="Freeform 347"/>
              <p:cNvSpPr>
                <a:spLocks/>
              </p:cNvSpPr>
              <p:nvPr/>
            </p:nvSpPr>
            <p:spPr bwMode="auto">
              <a:xfrm>
                <a:off x="2055" y="3853"/>
                <a:ext cx="162" cy="174"/>
              </a:xfrm>
              <a:custGeom>
                <a:avLst/>
                <a:gdLst>
                  <a:gd name="T0" fmla="*/ 52 w 162"/>
                  <a:gd name="T1" fmla="*/ 36 h 174"/>
                  <a:gd name="T2" fmla="*/ 44 w 162"/>
                  <a:gd name="T3" fmla="*/ 37 h 174"/>
                  <a:gd name="T4" fmla="*/ 31 w 162"/>
                  <a:gd name="T5" fmla="*/ 36 h 174"/>
                  <a:gd name="T6" fmla="*/ 23 w 162"/>
                  <a:gd name="T7" fmla="*/ 45 h 174"/>
                  <a:gd name="T8" fmla="*/ 8 w 162"/>
                  <a:gd name="T9" fmla="*/ 77 h 174"/>
                  <a:gd name="T10" fmla="*/ 0 w 162"/>
                  <a:gd name="T11" fmla="*/ 113 h 174"/>
                  <a:gd name="T12" fmla="*/ 21 w 162"/>
                  <a:gd name="T13" fmla="*/ 133 h 174"/>
                  <a:gd name="T14" fmla="*/ 89 w 162"/>
                  <a:gd name="T15" fmla="*/ 157 h 174"/>
                  <a:gd name="T16" fmla="*/ 136 w 162"/>
                  <a:gd name="T17" fmla="*/ 174 h 174"/>
                  <a:gd name="T18" fmla="*/ 136 w 162"/>
                  <a:gd name="T19" fmla="*/ 165 h 174"/>
                  <a:gd name="T20" fmla="*/ 135 w 162"/>
                  <a:gd name="T21" fmla="*/ 138 h 174"/>
                  <a:gd name="T22" fmla="*/ 133 w 162"/>
                  <a:gd name="T23" fmla="*/ 113 h 174"/>
                  <a:gd name="T24" fmla="*/ 147 w 162"/>
                  <a:gd name="T25" fmla="*/ 87 h 174"/>
                  <a:gd name="T26" fmla="*/ 161 w 162"/>
                  <a:gd name="T27" fmla="*/ 57 h 174"/>
                  <a:gd name="T28" fmla="*/ 162 w 162"/>
                  <a:gd name="T29" fmla="*/ 37 h 174"/>
                  <a:gd name="T30" fmla="*/ 150 w 162"/>
                  <a:gd name="T31" fmla="*/ 12 h 174"/>
                  <a:gd name="T32" fmla="*/ 137 w 162"/>
                  <a:gd name="T33" fmla="*/ 0 h 174"/>
                  <a:gd name="T34" fmla="*/ 128 w 162"/>
                  <a:gd name="T35" fmla="*/ 7 h 174"/>
                  <a:gd name="T36" fmla="*/ 117 w 162"/>
                  <a:gd name="T37" fmla="*/ 16 h 174"/>
                  <a:gd name="T38" fmla="*/ 100 w 162"/>
                  <a:gd name="T39" fmla="*/ 26 h 174"/>
                  <a:gd name="T40" fmla="*/ 90 w 162"/>
                  <a:gd name="T41" fmla="*/ 33 h 174"/>
                  <a:gd name="T42" fmla="*/ 77 w 162"/>
                  <a:gd name="T43" fmla="*/ 33 h 174"/>
                  <a:gd name="T44" fmla="*/ 52 w 162"/>
                  <a:gd name="T45" fmla="*/ 36 h 174"/>
                  <a:gd name="T46" fmla="*/ 52 w 162"/>
                  <a:gd name="T47" fmla="*/ 36 h 1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62" h="174">
                    <a:moveTo>
                      <a:pt x="52" y="36"/>
                    </a:moveTo>
                    <a:lnTo>
                      <a:pt x="44" y="37"/>
                    </a:lnTo>
                    <a:lnTo>
                      <a:pt x="31" y="36"/>
                    </a:lnTo>
                    <a:lnTo>
                      <a:pt x="23" y="45"/>
                    </a:lnTo>
                    <a:lnTo>
                      <a:pt x="8" y="77"/>
                    </a:lnTo>
                    <a:lnTo>
                      <a:pt x="0" y="113"/>
                    </a:lnTo>
                    <a:lnTo>
                      <a:pt x="21" y="133"/>
                    </a:lnTo>
                    <a:lnTo>
                      <a:pt x="89" y="157"/>
                    </a:lnTo>
                    <a:lnTo>
                      <a:pt x="136" y="174"/>
                    </a:lnTo>
                    <a:lnTo>
                      <a:pt x="136" y="165"/>
                    </a:lnTo>
                    <a:lnTo>
                      <a:pt x="135" y="138"/>
                    </a:lnTo>
                    <a:lnTo>
                      <a:pt x="133" y="113"/>
                    </a:lnTo>
                    <a:lnTo>
                      <a:pt x="147" y="87"/>
                    </a:lnTo>
                    <a:lnTo>
                      <a:pt x="161" y="57"/>
                    </a:lnTo>
                    <a:lnTo>
                      <a:pt x="162" y="37"/>
                    </a:lnTo>
                    <a:lnTo>
                      <a:pt x="150" y="12"/>
                    </a:lnTo>
                    <a:lnTo>
                      <a:pt x="137" y="0"/>
                    </a:lnTo>
                    <a:lnTo>
                      <a:pt x="128" y="7"/>
                    </a:lnTo>
                    <a:lnTo>
                      <a:pt x="117" y="16"/>
                    </a:lnTo>
                    <a:lnTo>
                      <a:pt x="100" y="26"/>
                    </a:lnTo>
                    <a:lnTo>
                      <a:pt x="90" y="33"/>
                    </a:lnTo>
                    <a:lnTo>
                      <a:pt x="77" y="33"/>
                    </a:lnTo>
                    <a:lnTo>
                      <a:pt x="52" y="36"/>
                    </a:lnTo>
                    <a:close/>
                  </a:path>
                </a:pathLst>
              </a:custGeom>
              <a:solidFill>
                <a:srgbClr val="E5CB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99" name="Freeform 348"/>
              <p:cNvSpPr>
                <a:spLocks/>
              </p:cNvSpPr>
              <p:nvPr/>
            </p:nvSpPr>
            <p:spPr bwMode="auto">
              <a:xfrm>
                <a:off x="2027" y="3977"/>
                <a:ext cx="161" cy="88"/>
              </a:xfrm>
              <a:custGeom>
                <a:avLst/>
                <a:gdLst>
                  <a:gd name="T0" fmla="*/ 27 w 161"/>
                  <a:gd name="T1" fmla="*/ 0 h 88"/>
                  <a:gd name="T2" fmla="*/ 0 w 161"/>
                  <a:gd name="T3" fmla="*/ 65 h 88"/>
                  <a:gd name="T4" fmla="*/ 3 w 161"/>
                  <a:gd name="T5" fmla="*/ 80 h 88"/>
                  <a:gd name="T6" fmla="*/ 56 w 161"/>
                  <a:gd name="T7" fmla="*/ 88 h 88"/>
                  <a:gd name="T8" fmla="*/ 133 w 161"/>
                  <a:gd name="T9" fmla="*/ 86 h 88"/>
                  <a:gd name="T10" fmla="*/ 161 w 161"/>
                  <a:gd name="T11" fmla="*/ 81 h 88"/>
                  <a:gd name="T12" fmla="*/ 159 w 161"/>
                  <a:gd name="T13" fmla="*/ 51 h 88"/>
                  <a:gd name="T14" fmla="*/ 86 w 161"/>
                  <a:gd name="T15" fmla="*/ 14 h 88"/>
                  <a:gd name="T16" fmla="*/ 27 w 161"/>
                  <a:gd name="T17" fmla="*/ 0 h 88"/>
                  <a:gd name="T18" fmla="*/ 27 w 161"/>
                  <a:gd name="T19" fmla="*/ 0 h 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1" h="88">
                    <a:moveTo>
                      <a:pt x="27" y="0"/>
                    </a:moveTo>
                    <a:lnTo>
                      <a:pt x="0" y="65"/>
                    </a:lnTo>
                    <a:lnTo>
                      <a:pt x="3" y="80"/>
                    </a:lnTo>
                    <a:lnTo>
                      <a:pt x="56" y="88"/>
                    </a:lnTo>
                    <a:lnTo>
                      <a:pt x="133" y="86"/>
                    </a:lnTo>
                    <a:lnTo>
                      <a:pt x="161" y="81"/>
                    </a:lnTo>
                    <a:lnTo>
                      <a:pt x="159" y="51"/>
                    </a:lnTo>
                    <a:lnTo>
                      <a:pt x="86" y="1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A57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00" name="Freeform 349"/>
              <p:cNvSpPr>
                <a:spLocks/>
              </p:cNvSpPr>
              <p:nvPr/>
            </p:nvSpPr>
            <p:spPr bwMode="auto">
              <a:xfrm>
                <a:off x="1924" y="3962"/>
                <a:ext cx="134" cy="89"/>
              </a:xfrm>
              <a:custGeom>
                <a:avLst/>
                <a:gdLst>
                  <a:gd name="T0" fmla="*/ 5 w 134"/>
                  <a:gd name="T1" fmla="*/ 10 h 89"/>
                  <a:gd name="T2" fmla="*/ 4 w 134"/>
                  <a:gd name="T3" fmla="*/ 33 h 89"/>
                  <a:gd name="T4" fmla="*/ 3 w 134"/>
                  <a:gd name="T5" fmla="*/ 49 h 89"/>
                  <a:gd name="T6" fmla="*/ 0 w 134"/>
                  <a:gd name="T7" fmla="*/ 70 h 89"/>
                  <a:gd name="T8" fmla="*/ 10 w 134"/>
                  <a:gd name="T9" fmla="*/ 81 h 89"/>
                  <a:gd name="T10" fmla="*/ 65 w 134"/>
                  <a:gd name="T11" fmla="*/ 89 h 89"/>
                  <a:gd name="T12" fmla="*/ 97 w 134"/>
                  <a:gd name="T13" fmla="*/ 86 h 89"/>
                  <a:gd name="T14" fmla="*/ 122 w 134"/>
                  <a:gd name="T15" fmla="*/ 49 h 89"/>
                  <a:gd name="T16" fmla="*/ 134 w 134"/>
                  <a:gd name="T17" fmla="*/ 9 h 89"/>
                  <a:gd name="T18" fmla="*/ 129 w 134"/>
                  <a:gd name="T19" fmla="*/ 0 h 89"/>
                  <a:gd name="T20" fmla="*/ 110 w 134"/>
                  <a:gd name="T21" fmla="*/ 20 h 89"/>
                  <a:gd name="T22" fmla="*/ 69 w 134"/>
                  <a:gd name="T23" fmla="*/ 33 h 89"/>
                  <a:gd name="T24" fmla="*/ 29 w 134"/>
                  <a:gd name="T25" fmla="*/ 26 h 89"/>
                  <a:gd name="T26" fmla="*/ 5 w 134"/>
                  <a:gd name="T27" fmla="*/ 10 h 89"/>
                  <a:gd name="T28" fmla="*/ 5 w 134"/>
                  <a:gd name="T29" fmla="*/ 10 h 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4" h="89">
                    <a:moveTo>
                      <a:pt x="5" y="10"/>
                    </a:moveTo>
                    <a:lnTo>
                      <a:pt x="4" y="33"/>
                    </a:lnTo>
                    <a:lnTo>
                      <a:pt x="3" y="49"/>
                    </a:lnTo>
                    <a:lnTo>
                      <a:pt x="0" y="70"/>
                    </a:lnTo>
                    <a:lnTo>
                      <a:pt x="10" y="81"/>
                    </a:lnTo>
                    <a:lnTo>
                      <a:pt x="65" y="89"/>
                    </a:lnTo>
                    <a:lnTo>
                      <a:pt x="97" y="86"/>
                    </a:lnTo>
                    <a:lnTo>
                      <a:pt x="122" y="49"/>
                    </a:lnTo>
                    <a:lnTo>
                      <a:pt x="134" y="9"/>
                    </a:lnTo>
                    <a:lnTo>
                      <a:pt x="129" y="0"/>
                    </a:lnTo>
                    <a:lnTo>
                      <a:pt x="110" y="20"/>
                    </a:lnTo>
                    <a:lnTo>
                      <a:pt x="69" y="33"/>
                    </a:lnTo>
                    <a:lnTo>
                      <a:pt x="29" y="26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3FA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01" name="Freeform 350"/>
              <p:cNvSpPr>
                <a:spLocks/>
              </p:cNvSpPr>
              <p:nvPr/>
            </p:nvSpPr>
            <p:spPr bwMode="auto">
              <a:xfrm>
                <a:off x="1891" y="3817"/>
                <a:ext cx="174" cy="176"/>
              </a:xfrm>
              <a:custGeom>
                <a:avLst/>
                <a:gdLst>
                  <a:gd name="T0" fmla="*/ 0 w 174"/>
                  <a:gd name="T1" fmla="*/ 51 h 176"/>
                  <a:gd name="T2" fmla="*/ 3 w 174"/>
                  <a:gd name="T3" fmla="*/ 72 h 176"/>
                  <a:gd name="T4" fmla="*/ 7 w 174"/>
                  <a:gd name="T5" fmla="*/ 83 h 176"/>
                  <a:gd name="T6" fmla="*/ 11 w 174"/>
                  <a:gd name="T7" fmla="*/ 92 h 176"/>
                  <a:gd name="T8" fmla="*/ 17 w 174"/>
                  <a:gd name="T9" fmla="*/ 102 h 176"/>
                  <a:gd name="T10" fmla="*/ 24 w 174"/>
                  <a:gd name="T11" fmla="*/ 110 h 176"/>
                  <a:gd name="T12" fmla="*/ 33 w 174"/>
                  <a:gd name="T13" fmla="*/ 119 h 176"/>
                  <a:gd name="T14" fmla="*/ 36 w 174"/>
                  <a:gd name="T15" fmla="*/ 142 h 176"/>
                  <a:gd name="T16" fmla="*/ 37 w 174"/>
                  <a:gd name="T17" fmla="*/ 161 h 176"/>
                  <a:gd name="T18" fmla="*/ 63 w 174"/>
                  <a:gd name="T19" fmla="*/ 173 h 176"/>
                  <a:gd name="T20" fmla="*/ 106 w 174"/>
                  <a:gd name="T21" fmla="*/ 176 h 176"/>
                  <a:gd name="T22" fmla="*/ 134 w 174"/>
                  <a:gd name="T23" fmla="*/ 171 h 176"/>
                  <a:gd name="T24" fmla="*/ 164 w 174"/>
                  <a:gd name="T25" fmla="*/ 155 h 176"/>
                  <a:gd name="T26" fmla="*/ 171 w 174"/>
                  <a:gd name="T27" fmla="*/ 138 h 176"/>
                  <a:gd name="T28" fmla="*/ 165 w 174"/>
                  <a:gd name="T29" fmla="*/ 120 h 176"/>
                  <a:gd name="T30" fmla="*/ 157 w 174"/>
                  <a:gd name="T31" fmla="*/ 105 h 176"/>
                  <a:gd name="T32" fmla="*/ 150 w 174"/>
                  <a:gd name="T33" fmla="*/ 93 h 176"/>
                  <a:gd name="T34" fmla="*/ 156 w 174"/>
                  <a:gd name="T35" fmla="*/ 77 h 176"/>
                  <a:gd name="T36" fmla="*/ 166 w 174"/>
                  <a:gd name="T37" fmla="*/ 61 h 176"/>
                  <a:gd name="T38" fmla="*/ 172 w 174"/>
                  <a:gd name="T39" fmla="*/ 45 h 176"/>
                  <a:gd name="T40" fmla="*/ 174 w 174"/>
                  <a:gd name="T41" fmla="*/ 30 h 176"/>
                  <a:gd name="T42" fmla="*/ 172 w 174"/>
                  <a:gd name="T43" fmla="*/ 13 h 176"/>
                  <a:gd name="T44" fmla="*/ 167 w 174"/>
                  <a:gd name="T45" fmla="*/ 5 h 176"/>
                  <a:gd name="T46" fmla="*/ 158 w 174"/>
                  <a:gd name="T47" fmla="*/ 0 h 176"/>
                  <a:gd name="T48" fmla="*/ 154 w 174"/>
                  <a:gd name="T49" fmla="*/ 5 h 176"/>
                  <a:gd name="T50" fmla="*/ 148 w 174"/>
                  <a:gd name="T51" fmla="*/ 16 h 176"/>
                  <a:gd name="T52" fmla="*/ 137 w 174"/>
                  <a:gd name="T53" fmla="*/ 28 h 176"/>
                  <a:gd name="T54" fmla="*/ 124 w 174"/>
                  <a:gd name="T55" fmla="*/ 42 h 176"/>
                  <a:gd name="T56" fmla="*/ 114 w 174"/>
                  <a:gd name="T57" fmla="*/ 47 h 176"/>
                  <a:gd name="T58" fmla="*/ 103 w 174"/>
                  <a:gd name="T59" fmla="*/ 51 h 176"/>
                  <a:gd name="T60" fmla="*/ 75 w 174"/>
                  <a:gd name="T61" fmla="*/ 63 h 176"/>
                  <a:gd name="T62" fmla="*/ 68 w 174"/>
                  <a:gd name="T63" fmla="*/ 61 h 176"/>
                  <a:gd name="T64" fmla="*/ 53 w 174"/>
                  <a:gd name="T65" fmla="*/ 53 h 176"/>
                  <a:gd name="T66" fmla="*/ 40 w 174"/>
                  <a:gd name="T67" fmla="*/ 46 h 176"/>
                  <a:gd name="T68" fmla="*/ 28 w 174"/>
                  <a:gd name="T69" fmla="*/ 36 h 176"/>
                  <a:gd name="T70" fmla="*/ 20 w 174"/>
                  <a:gd name="T71" fmla="*/ 30 h 176"/>
                  <a:gd name="T72" fmla="*/ 0 w 174"/>
                  <a:gd name="T73" fmla="*/ 51 h 176"/>
                  <a:gd name="T74" fmla="*/ 0 w 174"/>
                  <a:gd name="T75" fmla="*/ 51 h 17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74" h="176">
                    <a:moveTo>
                      <a:pt x="0" y="51"/>
                    </a:moveTo>
                    <a:lnTo>
                      <a:pt x="3" y="72"/>
                    </a:lnTo>
                    <a:lnTo>
                      <a:pt x="7" y="83"/>
                    </a:lnTo>
                    <a:lnTo>
                      <a:pt x="11" y="92"/>
                    </a:lnTo>
                    <a:lnTo>
                      <a:pt x="17" y="102"/>
                    </a:lnTo>
                    <a:lnTo>
                      <a:pt x="24" y="110"/>
                    </a:lnTo>
                    <a:lnTo>
                      <a:pt x="33" y="119"/>
                    </a:lnTo>
                    <a:lnTo>
                      <a:pt x="36" y="142"/>
                    </a:lnTo>
                    <a:lnTo>
                      <a:pt x="37" y="161"/>
                    </a:lnTo>
                    <a:lnTo>
                      <a:pt x="63" y="173"/>
                    </a:lnTo>
                    <a:lnTo>
                      <a:pt x="106" y="176"/>
                    </a:lnTo>
                    <a:lnTo>
                      <a:pt x="134" y="171"/>
                    </a:lnTo>
                    <a:lnTo>
                      <a:pt x="164" y="155"/>
                    </a:lnTo>
                    <a:lnTo>
                      <a:pt x="171" y="138"/>
                    </a:lnTo>
                    <a:lnTo>
                      <a:pt x="165" y="120"/>
                    </a:lnTo>
                    <a:lnTo>
                      <a:pt x="157" y="105"/>
                    </a:lnTo>
                    <a:lnTo>
                      <a:pt x="150" y="93"/>
                    </a:lnTo>
                    <a:lnTo>
                      <a:pt x="156" y="77"/>
                    </a:lnTo>
                    <a:lnTo>
                      <a:pt x="166" y="61"/>
                    </a:lnTo>
                    <a:lnTo>
                      <a:pt x="172" y="45"/>
                    </a:lnTo>
                    <a:lnTo>
                      <a:pt x="174" y="30"/>
                    </a:lnTo>
                    <a:lnTo>
                      <a:pt x="172" y="13"/>
                    </a:lnTo>
                    <a:lnTo>
                      <a:pt x="167" y="5"/>
                    </a:lnTo>
                    <a:lnTo>
                      <a:pt x="158" y="0"/>
                    </a:lnTo>
                    <a:lnTo>
                      <a:pt x="154" y="5"/>
                    </a:lnTo>
                    <a:lnTo>
                      <a:pt x="148" y="16"/>
                    </a:lnTo>
                    <a:lnTo>
                      <a:pt x="137" y="28"/>
                    </a:lnTo>
                    <a:lnTo>
                      <a:pt x="124" y="42"/>
                    </a:lnTo>
                    <a:lnTo>
                      <a:pt x="114" y="47"/>
                    </a:lnTo>
                    <a:lnTo>
                      <a:pt x="103" y="51"/>
                    </a:lnTo>
                    <a:lnTo>
                      <a:pt x="75" y="63"/>
                    </a:lnTo>
                    <a:lnTo>
                      <a:pt x="68" y="61"/>
                    </a:lnTo>
                    <a:lnTo>
                      <a:pt x="53" y="53"/>
                    </a:lnTo>
                    <a:lnTo>
                      <a:pt x="40" y="46"/>
                    </a:lnTo>
                    <a:lnTo>
                      <a:pt x="28" y="36"/>
                    </a:lnTo>
                    <a:lnTo>
                      <a:pt x="20" y="3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D3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02" name="Freeform 351"/>
              <p:cNvSpPr>
                <a:spLocks/>
              </p:cNvSpPr>
              <p:nvPr/>
            </p:nvSpPr>
            <p:spPr bwMode="auto">
              <a:xfrm>
                <a:off x="1766" y="3975"/>
                <a:ext cx="162" cy="81"/>
              </a:xfrm>
              <a:custGeom>
                <a:avLst/>
                <a:gdLst>
                  <a:gd name="T0" fmla="*/ 2 w 162"/>
                  <a:gd name="T1" fmla="*/ 31 h 81"/>
                  <a:gd name="T2" fmla="*/ 1 w 162"/>
                  <a:gd name="T3" fmla="*/ 43 h 81"/>
                  <a:gd name="T4" fmla="*/ 0 w 162"/>
                  <a:gd name="T5" fmla="*/ 51 h 81"/>
                  <a:gd name="T6" fmla="*/ 0 w 162"/>
                  <a:gd name="T7" fmla="*/ 59 h 81"/>
                  <a:gd name="T8" fmla="*/ 5 w 162"/>
                  <a:gd name="T9" fmla="*/ 72 h 81"/>
                  <a:gd name="T10" fmla="*/ 53 w 162"/>
                  <a:gd name="T11" fmla="*/ 81 h 81"/>
                  <a:gd name="T12" fmla="*/ 99 w 162"/>
                  <a:gd name="T13" fmla="*/ 79 h 81"/>
                  <a:gd name="T14" fmla="*/ 134 w 162"/>
                  <a:gd name="T15" fmla="*/ 77 h 81"/>
                  <a:gd name="T16" fmla="*/ 149 w 162"/>
                  <a:gd name="T17" fmla="*/ 76 h 81"/>
                  <a:gd name="T18" fmla="*/ 158 w 162"/>
                  <a:gd name="T19" fmla="*/ 72 h 81"/>
                  <a:gd name="T20" fmla="*/ 162 w 162"/>
                  <a:gd name="T21" fmla="*/ 61 h 81"/>
                  <a:gd name="T22" fmla="*/ 162 w 162"/>
                  <a:gd name="T23" fmla="*/ 44 h 81"/>
                  <a:gd name="T24" fmla="*/ 161 w 162"/>
                  <a:gd name="T25" fmla="*/ 35 h 81"/>
                  <a:gd name="T26" fmla="*/ 156 w 162"/>
                  <a:gd name="T27" fmla="*/ 18 h 81"/>
                  <a:gd name="T28" fmla="*/ 151 w 162"/>
                  <a:gd name="T29" fmla="*/ 0 h 81"/>
                  <a:gd name="T30" fmla="*/ 141 w 162"/>
                  <a:gd name="T31" fmla="*/ 15 h 81"/>
                  <a:gd name="T32" fmla="*/ 118 w 162"/>
                  <a:gd name="T33" fmla="*/ 38 h 81"/>
                  <a:gd name="T34" fmla="*/ 79 w 162"/>
                  <a:gd name="T35" fmla="*/ 46 h 81"/>
                  <a:gd name="T36" fmla="*/ 43 w 162"/>
                  <a:gd name="T37" fmla="*/ 47 h 81"/>
                  <a:gd name="T38" fmla="*/ 17 w 162"/>
                  <a:gd name="T39" fmla="*/ 41 h 81"/>
                  <a:gd name="T40" fmla="*/ 2 w 162"/>
                  <a:gd name="T41" fmla="*/ 31 h 81"/>
                  <a:gd name="T42" fmla="*/ 2 w 162"/>
                  <a:gd name="T43" fmla="*/ 31 h 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2" h="81">
                    <a:moveTo>
                      <a:pt x="2" y="31"/>
                    </a:moveTo>
                    <a:lnTo>
                      <a:pt x="1" y="43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5" y="72"/>
                    </a:lnTo>
                    <a:lnTo>
                      <a:pt x="53" y="81"/>
                    </a:lnTo>
                    <a:lnTo>
                      <a:pt x="99" y="79"/>
                    </a:lnTo>
                    <a:lnTo>
                      <a:pt x="134" y="77"/>
                    </a:lnTo>
                    <a:lnTo>
                      <a:pt x="149" y="76"/>
                    </a:lnTo>
                    <a:lnTo>
                      <a:pt x="158" y="72"/>
                    </a:lnTo>
                    <a:lnTo>
                      <a:pt x="162" y="61"/>
                    </a:lnTo>
                    <a:lnTo>
                      <a:pt x="162" y="44"/>
                    </a:lnTo>
                    <a:lnTo>
                      <a:pt x="161" y="35"/>
                    </a:lnTo>
                    <a:lnTo>
                      <a:pt x="156" y="18"/>
                    </a:lnTo>
                    <a:lnTo>
                      <a:pt x="151" y="0"/>
                    </a:lnTo>
                    <a:lnTo>
                      <a:pt x="141" y="15"/>
                    </a:lnTo>
                    <a:lnTo>
                      <a:pt x="118" y="38"/>
                    </a:lnTo>
                    <a:lnTo>
                      <a:pt x="79" y="46"/>
                    </a:lnTo>
                    <a:lnTo>
                      <a:pt x="43" y="47"/>
                    </a:lnTo>
                    <a:lnTo>
                      <a:pt x="17" y="41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8C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03" name="Freeform 352"/>
              <p:cNvSpPr>
                <a:spLocks/>
              </p:cNvSpPr>
              <p:nvPr/>
            </p:nvSpPr>
            <p:spPr bwMode="auto">
              <a:xfrm>
                <a:off x="1729" y="3849"/>
                <a:ext cx="190" cy="173"/>
              </a:xfrm>
              <a:custGeom>
                <a:avLst/>
                <a:gdLst>
                  <a:gd name="T0" fmla="*/ 13 w 190"/>
                  <a:gd name="T1" fmla="*/ 31 h 173"/>
                  <a:gd name="T2" fmla="*/ 19 w 190"/>
                  <a:gd name="T3" fmla="*/ 55 h 173"/>
                  <a:gd name="T4" fmla="*/ 23 w 190"/>
                  <a:gd name="T5" fmla="*/ 71 h 173"/>
                  <a:gd name="T6" fmla="*/ 30 w 190"/>
                  <a:gd name="T7" fmla="*/ 86 h 173"/>
                  <a:gd name="T8" fmla="*/ 32 w 190"/>
                  <a:gd name="T9" fmla="*/ 92 h 173"/>
                  <a:gd name="T10" fmla="*/ 26 w 190"/>
                  <a:gd name="T11" fmla="*/ 91 h 173"/>
                  <a:gd name="T12" fmla="*/ 16 w 190"/>
                  <a:gd name="T13" fmla="*/ 86 h 173"/>
                  <a:gd name="T14" fmla="*/ 8 w 190"/>
                  <a:gd name="T15" fmla="*/ 83 h 173"/>
                  <a:gd name="T16" fmla="*/ 5 w 190"/>
                  <a:gd name="T17" fmla="*/ 87 h 173"/>
                  <a:gd name="T18" fmla="*/ 0 w 190"/>
                  <a:gd name="T19" fmla="*/ 116 h 173"/>
                  <a:gd name="T20" fmla="*/ 4 w 190"/>
                  <a:gd name="T21" fmla="*/ 131 h 173"/>
                  <a:gd name="T22" fmla="*/ 12 w 190"/>
                  <a:gd name="T23" fmla="*/ 136 h 173"/>
                  <a:gd name="T24" fmla="*/ 26 w 190"/>
                  <a:gd name="T25" fmla="*/ 141 h 173"/>
                  <a:gd name="T26" fmla="*/ 38 w 190"/>
                  <a:gd name="T27" fmla="*/ 146 h 173"/>
                  <a:gd name="T28" fmla="*/ 39 w 190"/>
                  <a:gd name="T29" fmla="*/ 159 h 173"/>
                  <a:gd name="T30" fmla="*/ 43 w 190"/>
                  <a:gd name="T31" fmla="*/ 167 h 173"/>
                  <a:gd name="T32" fmla="*/ 64 w 190"/>
                  <a:gd name="T33" fmla="*/ 172 h 173"/>
                  <a:gd name="T34" fmla="*/ 101 w 190"/>
                  <a:gd name="T35" fmla="*/ 173 h 173"/>
                  <a:gd name="T36" fmla="*/ 141 w 190"/>
                  <a:gd name="T37" fmla="*/ 169 h 173"/>
                  <a:gd name="T38" fmla="*/ 164 w 190"/>
                  <a:gd name="T39" fmla="*/ 159 h 173"/>
                  <a:gd name="T40" fmla="*/ 182 w 190"/>
                  <a:gd name="T41" fmla="*/ 144 h 173"/>
                  <a:gd name="T42" fmla="*/ 190 w 190"/>
                  <a:gd name="T43" fmla="*/ 129 h 173"/>
                  <a:gd name="T44" fmla="*/ 182 w 190"/>
                  <a:gd name="T45" fmla="*/ 111 h 173"/>
                  <a:gd name="T46" fmla="*/ 169 w 190"/>
                  <a:gd name="T47" fmla="*/ 93 h 173"/>
                  <a:gd name="T48" fmla="*/ 151 w 190"/>
                  <a:gd name="T49" fmla="*/ 71 h 173"/>
                  <a:gd name="T50" fmla="*/ 135 w 190"/>
                  <a:gd name="T51" fmla="*/ 52 h 173"/>
                  <a:gd name="T52" fmla="*/ 121 w 190"/>
                  <a:gd name="T53" fmla="*/ 45 h 173"/>
                  <a:gd name="T54" fmla="*/ 110 w 190"/>
                  <a:gd name="T55" fmla="*/ 40 h 173"/>
                  <a:gd name="T56" fmla="*/ 101 w 190"/>
                  <a:gd name="T57" fmla="*/ 40 h 173"/>
                  <a:gd name="T58" fmla="*/ 94 w 190"/>
                  <a:gd name="T59" fmla="*/ 51 h 173"/>
                  <a:gd name="T60" fmla="*/ 68 w 190"/>
                  <a:gd name="T61" fmla="*/ 44 h 173"/>
                  <a:gd name="T62" fmla="*/ 54 w 190"/>
                  <a:gd name="T63" fmla="*/ 27 h 173"/>
                  <a:gd name="T64" fmla="*/ 39 w 190"/>
                  <a:gd name="T65" fmla="*/ 11 h 173"/>
                  <a:gd name="T66" fmla="*/ 29 w 190"/>
                  <a:gd name="T67" fmla="*/ 0 h 173"/>
                  <a:gd name="T68" fmla="*/ 21 w 190"/>
                  <a:gd name="T69" fmla="*/ 8 h 173"/>
                  <a:gd name="T70" fmla="*/ 13 w 190"/>
                  <a:gd name="T71" fmla="*/ 31 h 173"/>
                  <a:gd name="T72" fmla="*/ 13 w 190"/>
                  <a:gd name="T73" fmla="*/ 31 h 1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0" h="173">
                    <a:moveTo>
                      <a:pt x="13" y="31"/>
                    </a:moveTo>
                    <a:lnTo>
                      <a:pt x="19" y="55"/>
                    </a:lnTo>
                    <a:lnTo>
                      <a:pt x="23" y="71"/>
                    </a:lnTo>
                    <a:lnTo>
                      <a:pt x="30" y="86"/>
                    </a:lnTo>
                    <a:lnTo>
                      <a:pt x="32" y="92"/>
                    </a:lnTo>
                    <a:lnTo>
                      <a:pt x="26" y="91"/>
                    </a:lnTo>
                    <a:lnTo>
                      <a:pt x="16" y="86"/>
                    </a:lnTo>
                    <a:lnTo>
                      <a:pt x="8" y="83"/>
                    </a:lnTo>
                    <a:lnTo>
                      <a:pt x="5" y="87"/>
                    </a:lnTo>
                    <a:lnTo>
                      <a:pt x="0" y="116"/>
                    </a:lnTo>
                    <a:lnTo>
                      <a:pt x="4" y="131"/>
                    </a:lnTo>
                    <a:lnTo>
                      <a:pt x="12" y="136"/>
                    </a:lnTo>
                    <a:lnTo>
                      <a:pt x="26" y="141"/>
                    </a:lnTo>
                    <a:lnTo>
                      <a:pt x="38" y="146"/>
                    </a:lnTo>
                    <a:lnTo>
                      <a:pt x="39" y="159"/>
                    </a:lnTo>
                    <a:lnTo>
                      <a:pt x="43" y="167"/>
                    </a:lnTo>
                    <a:lnTo>
                      <a:pt x="64" y="172"/>
                    </a:lnTo>
                    <a:lnTo>
                      <a:pt x="101" y="173"/>
                    </a:lnTo>
                    <a:lnTo>
                      <a:pt x="141" y="169"/>
                    </a:lnTo>
                    <a:lnTo>
                      <a:pt x="164" y="159"/>
                    </a:lnTo>
                    <a:lnTo>
                      <a:pt x="182" y="144"/>
                    </a:lnTo>
                    <a:lnTo>
                      <a:pt x="190" y="129"/>
                    </a:lnTo>
                    <a:lnTo>
                      <a:pt x="182" y="111"/>
                    </a:lnTo>
                    <a:lnTo>
                      <a:pt x="169" y="93"/>
                    </a:lnTo>
                    <a:lnTo>
                      <a:pt x="151" y="71"/>
                    </a:lnTo>
                    <a:lnTo>
                      <a:pt x="135" y="52"/>
                    </a:lnTo>
                    <a:lnTo>
                      <a:pt x="121" y="45"/>
                    </a:lnTo>
                    <a:lnTo>
                      <a:pt x="110" y="40"/>
                    </a:lnTo>
                    <a:lnTo>
                      <a:pt x="101" y="40"/>
                    </a:lnTo>
                    <a:lnTo>
                      <a:pt x="94" y="51"/>
                    </a:lnTo>
                    <a:lnTo>
                      <a:pt x="68" y="44"/>
                    </a:lnTo>
                    <a:lnTo>
                      <a:pt x="54" y="27"/>
                    </a:lnTo>
                    <a:lnTo>
                      <a:pt x="39" y="11"/>
                    </a:lnTo>
                    <a:lnTo>
                      <a:pt x="29" y="0"/>
                    </a:lnTo>
                    <a:lnTo>
                      <a:pt x="21" y="8"/>
                    </a:lnTo>
                    <a:lnTo>
                      <a:pt x="13" y="31"/>
                    </a:lnTo>
                    <a:close/>
                  </a:path>
                </a:pathLst>
              </a:custGeom>
              <a:solidFill>
                <a:srgbClr val="D8F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04" name="Freeform 353"/>
              <p:cNvSpPr>
                <a:spLocks/>
              </p:cNvSpPr>
              <p:nvPr/>
            </p:nvSpPr>
            <p:spPr bwMode="auto">
              <a:xfrm>
                <a:off x="2399" y="3752"/>
                <a:ext cx="78" cy="193"/>
              </a:xfrm>
              <a:custGeom>
                <a:avLst/>
                <a:gdLst>
                  <a:gd name="T0" fmla="*/ 0 w 78"/>
                  <a:gd name="T1" fmla="*/ 10 h 193"/>
                  <a:gd name="T2" fmla="*/ 13 w 78"/>
                  <a:gd name="T3" fmla="*/ 52 h 193"/>
                  <a:gd name="T4" fmla="*/ 26 w 78"/>
                  <a:gd name="T5" fmla="*/ 87 h 193"/>
                  <a:gd name="T6" fmla="*/ 44 w 78"/>
                  <a:gd name="T7" fmla="*/ 148 h 193"/>
                  <a:gd name="T8" fmla="*/ 51 w 78"/>
                  <a:gd name="T9" fmla="*/ 184 h 193"/>
                  <a:gd name="T10" fmla="*/ 57 w 78"/>
                  <a:gd name="T11" fmla="*/ 193 h 193"/>
                  <a:gd name="T12" fmla="*/ 67 w 78"/>
                  <a:gd name="T13" fmla="*/ 192 h 193"/>
                  <a:gd name="T14" fmla="*/ 78 w 78"/>
                  <a:gd name="T15" fmla="*/ 179 h 193"/>
                  <a:gd name="T16" fmla="*/ 58 w 78"/>
                  <a:gd name="T17" fmla="*/ 127 h 193"/>
                  <a:gd name="T18" fmla="*/ 45 w 78"/>
                  <a:gd name="T19" fmla="*/ 97 h 193"/>
                  <a:gd name="T20" fmla="*/ 35 w 78"/>
                  <a:gd name="T21" fmla="*/ 49 h 193"/>
                  <a:gd name="T22" fmla="*/ 21 w 78"/>
                  <a:gd name="T23" fmla="*/ 0 h 193"/>
                  <a:gd name="T24" fmla="*/ 0 w 78"/>
                  <a:gd name="T25" fmla="*/ 10 h 193"/>
                  <a:gd name="T26" fmla="*/ 0 w 78"/>
                  <a:gd name="T27" fmla="*/ 10 h 1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8" h="193">
                    <a:moveTo>
                      <a:pt x="0" y="10"/>
                    </a:moveTo>
                    <a:lnTo>
                      <a:pt x="13" y="52"/>
                    </a:lnTo>
                    <a:lnTo>
                      <a:pt x="26" y="87"/>
                    </a:lnTo>
                    <a:lnTo>
                      <a:pt x="44" y="148"/>
                    </a:lnTo>
                    <a:lnTo>
                      <a:pt x="51" y="184"/>
                    </a:lnTo>
                    <a:lnTo>
                      <a:pt x="57" y="193"/>
                    </a:lnTo>
                    <a:lnTo>
                      <a:pt x="67" y="192"/>
                    </a:lnTo>
                    <a:lnTo>
                      <a:pt x="78" y="179"/>
                    </a:lnTo>
                    <a:lnTo>
                      <a:pt x="58" y="127"/>
                    </a:lnTo>
                    <a:lnTo>
                      <a:pt x="45" y="97"/>
                    </a:lnTo>
                    <a:lnTo>
                      <a:pt x="35" y="49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28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05" name="Freeform 354"/>
              <p:cNvSpPr>
                <a:spLocks/>
              </p:cNvSpPr>
              <p:nvPr/>
            </p:nvSpPr>
            <p:spPr bwMode="auto">
              <a:xfrm>
                <a:off x="2162" y="3696"/>
                <a:ext cx="80" cy="285"/>
              </a:xfrm>
              <a:custGeom>
                <a:avLst/>
                <a:gdLst>
                  <a:gd name="T0" fmla="*/ 0 w 80"/>
                  <a:gd name="T1" fmla="*/ 0 h 285"/>
                  <a:gd name="T2" fmla="*/ 11 w 80"/>
                  <a:gd name="T3" fmla="*/ 41 h 285"/>
                  <a:gd name="T4" fmla="*/ 17 w 80"/>
                  <a:gd name="T5" fmla="*/ 72 h 285"/>
                  <a:gd name="T6" fmla="*/ 22 w 80"/>
                  <a:gd name="T7" fmla="*/ 107 h 285"/>
                  <a:gd name="T8" fmla="*/ 28 w 80"/>
                  <a:gd name="T9" fmla="*/ 148 h 285"/>
                  <a:gd name="T10" fmla="*/ 48 w 80"/>
                  <a:gd name="T11" fmla="*/ 235 h 285"/>
                  <a:gd name="T12" fmla="*/ 54 w 80"/>
                  <a:gd name="T13" fmla="*/ 249 h 285"/>
                  <a:gd name="T14" fmla="*/ 55 w 80"/>
                  <a:gd name="T15" fmla="*/ 282 h 285"/>
                  <a:gd name="T16" fmla="*/ 69 w 80"/>
                  <a:gd name="T17" fmla="*/ 285 h 285"/>
                  <a:gd name="T18" fmla="*/ 80 w 80"/>
                  <a:gd name="T19" fmla="*/ 276 h 285"/>
                  <a:gd name="T20" fmla="*/ 77 w 80"/>
                  <a:gd name="T21" fmla="*/ 255 h 285"/>
                  <a:gd name="T22" fmla="*/ 62 w 80"/>
                  <a:gd name="T23" fmla="*/ 195 h 285"/>
                  <a:gd name="T24" fmla="*/ 44 w 80"/>
                  <a:gd name="T25" fmla="*/ 128 h 285"/>
                  <a:gd name="T26" fmla="*/ 36 w 80"/>
                  <a:gd name="T27" fmla="*/ 70 h 285"/>
                  <a:gd name="T28" fmla="*/ 27 w 80"/>
                  <a:gd name="T29" fmla="*/ 9 h 285"/>
                  <a:gd name="T30" fmla="*/ 0 w 80"/>
                  <a:gd name="T31" fmla="*/ 0 h 285"/>
                  <a:gd name="T32" fmla="*/ 0 w 80"/>
                  <a:gd name="T33" fmla="*/ 0 h 2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285">
                    <a:moveTo>
                      <a:pt x="0" y="0"/>
                    </a:moveTo>
                    <a:lnTo>
                      <a:pt x="11" y="41"/>
                    </a:lnTo>
                    <a:lnTo>
                      <a:pt x="17" y="72"/>
                    </a:lnTo>
                    <a:lnTo>
                      <a:pt x="22" y="107"/>
                    </a:lnTo>
                    <a:lnTo>
                      <a:pt x="28" y="148"/>
                    </a:lnTo>
                    <a:lnTo>
                      <a:pt x="48" y="235"/>
                    </a:lnTo>
                    <a:lnTo>
                      <a:pt x="54" y="249"/>
                    </a:lnTo>
                    <a:lnTo>
                      <a:pt x="55" y="282"/>
                    </a:lnTo>
                    <a:lnTo>
                      <a:pt x="69" y="285"/>
                    </a:lnTo>
                    <a:lnTo>
                      <a:pt x="80" y="276"/>
                    </a:lnTo>
                    <a:lnTo>
                      <a:pt x="77" y="255"/>
                    </a:lnTo>
                    <a:lnTo>
                      <a:pt x="62" y="195"/>
                    </a:lnTo>
                    <a:lnTo>
                      <a:pt x="44" y="128"/>
                    </a:lnTo>
                    <a:lnTo>
                      <a:pt x="36" y="70"/>
                    </a:lnTo>
                    <a:lnTo>
                      <a:pt x="2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8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06" name="Freeform 355"/>
              <p:cNvSpPr>
                <a:spLocks/>
              </p:cNvSpPr>
              <p:nvPr/>
            </p:nvSpPr>
            <p:spPr bwMode="auto">
              <a:xfrm>
                <a:off x="1867" y="3702"/>
                <a:ext cx="78" cy="230"/>
              </a:xfrm>
              <a:custGeom>
                <a:avLst/>
                <a:gdLst>
                  <a:gd name="T0" fmla="*/ 57 w 78"/>
                  <a:gd name="T1" fmla="*/ 0 h 230"/>
                  <a:gd name="T2" fmla="*/ 37 w 78"/>
                  <a:gd name="T3" fmla="*/ 71 h 230"/>
                  <a:gd name="T4" fmla="*/ 22 w 78"/>
                  <a:gd name="T5" fmla="*/ 138 h 230"/>
                  <a:gd name="T6" fmla="*/ 7 w 78"/>
                  <a:gd name="T7" fmla="*/ 176 h 230"/>
                  <a:gd name="T8" fmla="*/ 0 w 78"/>
                  <a:gd name="T9" fmla="*/ 218 h 230"/>
                  <a:gd name="T10" fmla="*/ 12 w 78"/>
                  <a:gd name="T11" fmla="*/ 230 h 230"/>
                  <a:gd name="T12" fmla="*/ 22 w 78"/>
                  <a:gd name="T13" fmla="*/ 213 h 230"/>
                  <a:gd name="T14" fmla="*/ 30 w 78"/>
                  <a:gd name="T15" fmla="*/ 171 h 230"/>
                  <a:gd name="T16" fmla="*/ 52 w 78"/>
                  <a:gd name="T17" fmla="*/ 99 h 230"/>
                  <a:gd name="T18" fmla="*/ 70 w 78"/>
                  <a:gd name="T19" fmla="*/ 36 h 230"/>
                  <a:gd name="T20" fmla="*/ 78 w 78"/>
                  <a:gd name="T21" fmla="*/ 7 h 230"/>
                  <a:gd name="T22" fmla="*/ 57 w 78"/>
                  <a:gd name="T23" fmla="*/ 0 h 230"/>
                  <a:gd name="T24" fmla="*/ 57 w 78"/>
                  <a:gd name="T25" fmla="*/ 0 h 2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8" h="230">
                    <a:moveTo>
                      <a:pt x="57" y="0"/>
                    </a:moveTo>
                    <a:lnTo>
                      <a:pt x="37" y="71"/>
                    </a:lnTo>
                    <a:lnTo>
                      <a:pt x="22" y="138"/>
                    </a:lnTo>
                    <a:lnTo>
                      <a:pt x="7" y="176"/>
                    </a:lnTo>
                    <a:lnTo>
                      <a:pt x="0" y="218"/>
                    </a:lnTo>
                    <a:lnTo>
                      <a:pt x="12" y="230"/>
                    </a:lnTo>
                    <a:lnTo>
                      <a:pt x="22" y="213"/>
                    </a:lnTo>
                    <a:lnTo>
                      <a:pt x="30" y="171"/>
                    </a:lnTo>
                    <a:lnTo>
                      <a:pt x="52" y="99"/>
                    </a:lnTo>
                    <a:lnTo>
                      <a:pt x="70" y="36"/>
                    </a:lnTo>
                    <a:lnTo>
                      <a:pt x="78" y="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B28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07" name="Freeform 356"/>
              <p:cNvSpPr>
                <a:spLocks/>
              </p:cNvSpPr>
              <p:nvPr/>
            </p:nvSpPr>
            <p:spPr bwMode="auto">
              <a:xfrm>
                <a:off x="1711" y="3760"/>
                <a:ext cx="67" cy="263"/>
              </a:xfrm>
              <a:custGeom>
                <a:avLst/>
                <a:gdLst>
                  <a:gd name="T0" fmla="*/ 45 w 67"/>
                  <a:gd name="T1" fmla="*/ 0 h 263"/>
                  <a:gd name="T2" fmla="*/ 24 w 67"/>
                  <a:gd name="T3" fmla="*/ 100 h 263"/>
                  <a:gd name="T4" fmla="*/ 12 w 67"/>
                  <a:gd name="T5" fmla="*/ 184 h 263"/>
                  <a:gd name="T6" fmla="*/ 0 w 67"/>
                  <a:gd name="T7" fmla="*/ 258 h 263"/>
                  <a:gd name="T8" fmla="*/ 18 w 67"/>
                  <a:gd name="T9" fmla="*/ 263 h 263"/>
                  <a:gd name="T10" fmla="*/ 25 w 67"/>
                  <a:gd name="T11" fmla="*/ 216 h 263"/>
                  <a:gd name="T12" fmla="*/ 38 w 67"/>
                  <a:gd name="T13" fmla="*/ 113 h 263"/>
                  <a:gd name="T14" fmla="*/ 52 w 67"/>
                  <a:gd name="T15" fmla="*/ 59 h 263"/>
                  <a:gd name="T16" fmla="*/ 67 w 67"/>
                  <a:gd name="T17" fmla="*/ 1 h 263"/>
                  <a:gd name="T18" fmla="*/ 45 w 67"/>
                  <a:gd name="T19" fmla="*/ 0 h 263"/>
                  <a:gd name="T20" fmla="*/ 45 w 67"/>
                  <a:gd name="T21" fmla="*/ 0 h 2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7" h="263">
                    <a:moveTo>
                      <a:pt x="45" y="0"/>
                    </a:moveTo>
                    <a:lnTo>
                      <a:pt x="24" y="100"/>
                    </a:lnTo>
                    <a:lnTo>
                      <a:pt x="12" y="184"/>
                    </a:lnTo>
                    <a:lnTo>
                      <a:pt x="0" y="258"/>
                    </a:lnTo>
                    <a:lnTo>
                      <a:pt x="18" y="263"/>
                    </a:lnTo>
                    <a:lnTo>
                      <a:pt x="25" y="216"/>
                    </a:lnTo>
                    <a:lnTo>
                      <a:pt x="38" y="113"/>
                    </a:lnTo>
                    <a:lnTo>
                      <a:pt x="52" y="59"/>
                    </a:lnTo>
                    <a:lnTo>
                      <a:pt x="67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CA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08" name="Freeform 357"/>
              <p:cNvSpPr>
                <a:spLocks/>
              </p:cNvSpPr>
              <p:nvPr/>
            </p:nvSpPr>
            <p:spPr bwMode="auto">
              <a:xfrm>
                <a:off x="2283" y="3599"/>
                <a:ext cx="204" cy="178"/>
              </a:xfrm>
              <a:custGeom>
                <a:avLst/>
                <a:gdLst>
                  <a:gd name="T0" fmla="*/ 0 w 204"/>
                  <a:gd name="T1" fmla="*/ 15 h 178"/>
                  <a:gd name="T2" fmla="*/ 33 w 204"/>
                  <a:gd name="T3" fmla="*/ 11 h 178"/>
                  <a:gd name="T4" fmla="*/ 85 w 204"/>
                  <a:gd name="T5" fmla="*/ 4 h 178"/>
                  <a:gd name="T6" fmla="*/ 131 w 204"/>
                  <a:gd name="T7" fmla="*/ 0 h 178"/>
                  <a:gd name="T8" fmla="*/ 153 w 204"/>
                  <a:gd name="T9" fmla="*/ 1 h 178"/>
                  <a:gd name="T10" fmla="*/ 168 w 204"/>
                  <a:gd name="T11" fmla="*/ 51 h 178"/>
                  <a:gd name="T12" fmla="*/ 180 w 204"/>
                  <a:gd name="T13" fmla="*/ 88 h 178"/>
                  <a:gd name="T14" fmla="*/ 204 w 204"/>
                  <a:gd name="T15" fmla="*/ 147 h 178"/>
                  <a:gd name="T16" fmla="*/ 196 w 204"/>
                  <a:gd name="T17" fmla="*/ 158 h 178"/>
                  <a:gd name="T18" fmla="*/ 187 w 204"/>
                  <a:gd name="T19" fmla="*/ 153 h 178"/>
                  <a:gd name="T20" fmla="*/ 168 w 204"/>
                  <a:gd name="T21" fmla="*/ 163 h 178"/>
                  <a:gd name="T22" fmla="*/ 144 w 204"/>
                  <a:gd name="T23" fmla="*/ 166 h 178"/>
                  <a:gd name="T24" fmla="*/ 113 w 204"/>
                  <a:gd name="T25" fmla="*/ 176 h 178"/>
                  <a:gd name="T26" fmla="*/ 68 w 204"/>
                  <a:gd name="T27" fmla="*/ 178 h 178"/>
                  <a:gd name="T28" fmla="*/ 52 w 204"/>
                  <a:gd name="T29" fmla="*/ 168 h 178"/>
                  <a:gd name="T30" fmla="*/ 34 w 204"/>
                  <a:gd name="T31" fmla="*/ 126 h 178"/>
                  <a:gd name="T32" fmla="*/ 19 w 204"/>
                  <a:gd name="T33" fmla="*/ 72 h 178"/>
                  <a:gd name="T34" fmla="*/ 0 w 204"/>
                  <a:gd name="T35" fmla="*/ 37 h 178"/>
                  <a:gd name="T36" fmla="*/ 5 w 204"/>
                  <a:gd name="T37" fmla="*/ 31 h 178"/>
                  <a:gd name="T38" fmla="*/ 0 w 204"/>
                  <a:gd name="T39" fmla="*/ 15 h 178"/>
                  <a:gd name="T40" fmla="*/ 0 w 204"/>
                  <a:gd name="T41" fmla="*/ 15 h 1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04" h="178">
                    <a:moveTo>
                      <a:pt x="0" y="15"/>
                    </a:moveTo>
                    <a:lnTo>
                      <a:pt x="33" y="11"/>
                    </a:lnTo>
                    <a:lnTo>
                      <a:pt x="85" y="4"/>
                    </a:lnTo>
                    <a:lnTo>
                      <a:pt x="131" y="0"/>
                    </a:lnTo>
                    <a:lnTo>
                      <a:pt x="153" y="1"/>
                    </a:lnTo>
                    <a:lnTo>
                      <a:pt x="168" y="51"/>
                    </a:lnTo>
                    <a:lnTo>
                      <a:pt x="180" y="88"/>
                    </a:lnTo>
                    <a:lnTo>
                      <a:pt x="204" y="147"/>
                    </a:lnTo>
                    <a:lnTo>
                      <a:pt x="196" y="158"/>
                    </a:lnTo>
                    <a:lnTo>
                      <a:pt x="187" y="153"/>
                    </a:lnTo>
                    <a:lnTo>
                      <a:pt x="168" y="163"/>
                    </a:lnTo>
                    <a:lnTo>
                      <a:pt x="144" y="166"/>
                    </a:lnTo>
                    <a:lnTo>
                      <a:pt x="113" y="176"/>
                    </a:lnTo>
                    <a:lnTo>
                      <a:pt x="68" y="178"/>
                    </a:lnTo>
                    <a:lnTo>
                      <a:pt x="52" y="168"/>
                    </a:lnTo>
                    <a:lnTo>
                      <a:pt x="34" y="126"/>
                    </a:lnTo>
                    <a:lnTo>
                      <a:pt x="19" y="72"/>
                    </a:lnTo>
                    <a:lnTo>
                      <a:pt x="0" y="37"/>
                    </a:lnTo>
                    <a:lnTo>
                      <a:pt x="5" y="3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09" name="Freeform 358"/>
              <p:cNvSpPr>
                <a:spLocks/>
              </p:cNvSpPr>
              <p:nvPr/>
            </p:nvSpPr>
            <p:spPr bwMode="auto">
              <a:xfrm>
                <a:off x="2087" y="3505"/>
                <a:ext cx="137" cy="232"/>
              </a:xfrm>
              <a:custGeom>
                <a:avLst/>
                <a:gdLst>
                  <a:gd name="T0" fmla="*/ 0 w 137"/>
                  <a:gd name="T1" fmla="*/ 11 h 232"/>
                  <a:gd name="T2" fmla="*/ 16 w 137"/>
                  <a:gd name="T3" fmla="*/ 28 h 232"/>
                  <a:gd name="T4" fmla="*/ 18 w 137"/>
                  <a:gd name="T5" fmla="*/ 72 h 232"/>
                  <a:gd name="T6" fmla="*/ 27 w 137"/>
                  <a:gd name="T7" fmla="*/ 130 h 232"/>
                  <a:gd name="T8" fmla="*/ 27 w 137"/>
                  <a:gd name="T9" fmla="*/ 177 h 232"/>
                  <a:gd name="T10" fmla="*/ 38 w 137"/>
                  <a:gd name="T11" fmla="*/ 187 h 232"/>
                  <a:gd name="T12" fmla="*/ 62 w 137"/>
                  <a:gd name="T13" fmla="*/ 191 h 232"/>
                  <a:gd name="T14" fmla="*/ 110 w 137"/>
                  <a:gd name="T15" fmla="*/ 226 h 232"/>
                  <a:gd name="T16" fmla="*/ 127 w 137"/>
                  <a:gd name="T17" fmla="*/ 232 h 232"/>
                  <a:gd name="T18" fmla="*/ 137 w 137"/>
                  <a:gd name="T19" fmla="*/ 216 h 232"/>
                  <a:gd name="T20" fmla="*/ 130 w 137"/>
                  <a:gd name="T21" fmla="*/ 175 h 232"/>
                  <a:gd name="T22" fmla="*/ 119 w 137"/>
                  <a:gd name="T23" fmla="*/ 114 h 232"/>
                  <a:gd name="T24" fmla="*/ 112 w 137"/>
                  <a:gd name="T25" fmla="*/ 82 h 232"/>
                  <a:gd name="T26" fmla="*/ 57 w 137"/>
                  <a:gd name="T27" fmla="*/ 30 h 232"/>
                  <a:gd name="T28" fmla="*/ 22 w 137"/>
                  <a:gd name="T29" fmla="*/ 0 h 232"/>
                  <a:gd name="T30" fmla="*/ 0 w 137"/>
                  <a:gd name="T31" fmla="*/ 11 h 232"/>
                  <a:gd name="T32" fmla="*/ 0 w 137"/>
                  <a:gd name="T33" fmla="*/ 11 h 2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7" h="232">
                    <a:moveTo>
                      <a:pt x="0" y="11"/>
                    </a:moveTo>
                    <a:lnTo>
                      <a:pt x="16" y="28"/>
                    </a:lnTo>
                    <a:lnTo>
                      <a:pt x="18" y="72"/>
                    </a:lnTo>
                    <a:lnTo>
                      <a:pt x="27" y="130"/>
                    </a:lnTo>
                    <a:lnTo>
                      <a:pt x="27" y="177"/>
                    </a:lnTo>
                    <a:lnTo>
                      <a:pt x="38" y="187"/>
                    </a:lnTo>
                    <a:lnTo>
                      <a:pt x="62" y="191"/>
                    </a:lnTo>
                    <a:lnTo>
                      <a:pt x="110" y="226"/>
                    </a:lnTo>
                    <a:lnTo>
                      <a:pt x="127" y="232"/>
                    </a:lnTo>
                    <a:lnTo>
                      <a:pt x="137" y="216"/>
                    </a:lnTo>
                    <a:lnTo>
                      <a:pt x="130" y="175"/>
                    </a:lnTo>
                    <a:lnTo>
                      <a:pt x="119" y="114"/>
                    </a:lnTo>
                    <a:lnTo>
                      <a:pt x="112" y="82"/>
                    </a:lnTo>
                    <a:lnTo>
                      <a:pt x="57" y="30"/>
                    </a:lnTo>
                    <a:lnTo>
                      <a:pt x="2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10" name="Freeform 359"/>
              <p:cNvSpPr>
                <a:spLocks/>
              </p:cNvSpPr>
              <p:nvPr/>
            </p:nvSpPr>
            <p:spPr bwMode="auto">
              <a:xfrm>
                <a:off x="1855" y="3537"/>
                <a:ext cx="193" cy="204"/>
              </a:xfrm>
              <a:custGeom>
                <a:avLst/>
                <a:gdLst>
                  <a:gd name="T0" fmla="*/ 0 w 193"/>
                  <a:gd name="T1" fmla="*/ 90 h 204"/>
                  <a:gd name="T2" fmla="*/ 4 w 193"/>
                  <a:gd name="T3" fmla="*/ 57 h 204"/>
                  <a:gd name="T4" fmla="*/ 6 w 193"/>
                  <a:gd name="T5" fmla="*/ 31 h 204"/>
                  <a:gd name="T6" fmla="*/ 12 w 193"/>
                  <a:gd name="T7" fmla="*/ 14 h 204"/>
                  <a:gd name="T8" fmla="*/ 23 w 193"/>
                  <a:gd name="T9" fmla="*/ 0 h 204"/>
                  <a:gd name="T10" fmla="*/ 39 w 193"/>
                  <a:gd name="T11" fmla="*/ 4 h 204"/>
                  <a:gd name="T12" fmla="*/ 79 w 193"/>
                  <a:gd name="T13" fmla="*/ 11 h 204"/>
                  <a:gd name="T14" fmla="*/ 102 w 193"/>
                  <a:gd name="T15" fmla="*/ 19 h 204"/>
                  <a:gd name="T16" fmla="*/ 134 w 193"/>
                  <a:gd name="T17" fmla="*/ 25 h 204"/>
                  <a:gd name="T18" fmla="*/ 165 w 193"/>
                  <a:gd name="T19" fmla="*/ 34 h 204"/>
                  <a:gd name="T20" fmla="*/ 183 w 193"/>
                  <a:gd name="T21" fmla="*/ 42 h 204"/>
                  <a:gd name="T22" fmla="*/ 193 w 193"/>
                  <a:gd name="T23" fmla="*/ 58 h 204"/>
                  <a:gd name="T24" fmla="*/ 183 w 193"/>
                  <a:gd name="T25" fmla="*/ 80 h 204"/>
                  <a:gd name="T26" fmla="*/ 170 w 193"/>
                  <a:gd name="T27" fmla="*/ 119 h 204"/>
                  <a:gd name="T28" fmla="*/ 157 w 193"/>
                  <a:gd name="T29" fmla="*/ 164 h 204"/>
                  <a:gd name="T30" fmla="*/ 141 w 193"/>
                  <a:gd name="T31" fmla="*/ 204 h 204"/>
                  <a:gd name="T32" fmla="*/ 126 w 193"/>
                  <a:gd name="T33" fmla="*/ 195 h 204"/>
                  <a:gd name="T34" fmla="*/ 111 w 193"/>
                  <a:gd name="T35" fmla="*/ 195 h 204"/>
                  <a:gd name="T36" fmla="*/ 53 w 193"/>
                  <a:gd name="T37" fmla="*/ 169 h 204"/>
                  <a:gd name="T38" fmla="*/ 29 w 193"/>
                  <a:gd name="T39" fmla="*/ 158 h 204"/>
                  <a:gd name="T40" fmla="*/ 0 w 193"/>
                  <a:gd name="T41" fmla="*/ 150 h 204"/>
                  <a:gd name="T42" fmla="*/ 0 w 193"/>
                  <a:gd name="T43" fmla="*/ 90 h 204"/>
                  <a:gd name="T44" fmla="*/ 0 w 193"/>
                  <a:gd name="T45" fmla="*/ 90 h 20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93" h="204">
                    <a:moveTo>
                      <a:pt x="0" y="90"/>
                    </a:moveTo>
                    <a:lnTo>
                      <a:pt x="4" y="57"/>
                    </a:lnTo>
                    <a:lnTo>
                      <a:pt x="6" y="31"/>
                    </a:lnTo>
                    <a:lnTo>
                      <a:pt x="12" y="14"/>
                    </a:lnTo>
                    <a:lnTo>
                      <a:pt x="23" y="0"/>
                    </a:lnTo>
                    <a:lnTo>
                      <a:pt x="39" y="4"/>
                    </a:lnTo>
                    <a:lnTo>
                      <a:pt x="79" y="11"/>
                    </a:lnTo>
                    <a:lnTo>
                      <a:pt x="102" y="19"/>
                    </a:lnTo>
                    <a:lnTo>
                      <a:pt x="134" y="25"/>
                    </a:lnTo>
                    <a:lnTo>
                      <a:pt x="165" y="34"/>
                    </a:lnTo>
                    <a:lnTo>
                      <a:pt x="183" y="42"/>
                    </a:lnTo>
                    <a:lnTo>
                      <a:pt x="193" y="58"/>
                    </a:lnTo>
                    <a:lnTo>
                      <a:pt x="183" y="80"/>
                    </a:lnTo>
                    <a:lnTo>
                      <a:pt x="170" y="119"/>
                    </a:lnTo>
                    <a:lnTo>
                      <a:pt x="157" y="164"/>
                    </a:lnTo>
                    <a:lnTo>
                      <a:pt x="141" y="204"/>
                    </a:lnTo>
                    <a:lnTo>
                      <a:pt x="126" y="195"/>
                    </a:lnTo>
                    <a:lnTo>
                      <a:pt x="111" y="195"/>
                    </a:lnTo>
                    <a:lnTo>
                      <a:pt x="53" y="169"/>
                    </a:lnTo>
                    <a:lnTo>
                      <a:pt x="29" y="158"/>
                    </a:lnTo>
                    <a:lnTo>
                      <a:pt x="0" y="15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11" name="Freeform 360"/>
              <p:cNvSpPr>
                <a:spLocks/>
              </p:cNvSpPr>
              <p:nvPr/>
            </p:nvSpPr>
            <p:spPr bwMode="auto">
              <a:xfrm>
                <a:off x="1685" y="3608"/>
                <a:ext cx="206" cy="178"/>
              </a:xfrm>
              <a:custGeom>
                <a:avLst/>
                <a:gdLst>
                  <a:gd name="T0" fmla="*/ 28 w 206"/>
                  <a:gd name="T1" fmla="*/ 2 h 178"/>
                  <a:gd name="T2" fmla="*/ 21 w 206"/>
                  <a:gd name="T3" fmla="*/ 25 h 178"/>
                  <a:gd name="T4" fmla="*/ 21 w 206"/>
                  <a:gd name="T5" fmla="*/ 41 h 178"/>
                  <a:gd name="T6" fmla="*/ 20 w 206"/>
                  <a:gd name="T7" fmla="*/ 68 h 178"/>
                  <a:gd name="T8" fmla="*/ 8 w 206"/>
                  <a:gd name="T9" fmla="*/ 112 h 178"/>
                  <a:gd name="T10" fmla="*/ 0 w 206"/>
                  <a:gd name="T11" fmla="*/ 139 h 178"/>
                  <a:gd name="T12" fmla="*/ 7 w 206"/>
                  <a:gd name="T13" fmla="*/ 150 h 178"/>
                  <a:gd name="T14" fmla="*/ 15 w 206"/>
                  <a:gd name="T15" fmla="*/ 157 h 178"/>
                  <a:gd name="T16" fmla="*/ 41 w 206"/>
                  <a:gd name="T17" fmla="*/ 157 h 178"/>
                  <a:gd name="T18" fmla="*/ 80 w 206"/>
                  <a:gd name="T19" fmla="*/ 164 h 178"/>
                  <a:gd name="T20" fmla="*/ 110 w 206"/>
                  <a:gd name="T21" fmla="*/ 165 h 178"/>
                  <a:gd name="T22" fmla="*/ 132 w 206"/>
                  <a:gd name="T23" fmla="*/ 167 h 178"/>
                  <a:gd name="T24" fmla="*/ 150 w 206"/>
                  <a:gd name="T25" fmla="*/ 167 h 178"/>
                  <a:gd name="T26" fmla="*/ 163 w 206"/>
                  <a:gd name="T27" fmla="*/ 173 h 178"/>
                  <a:gd name="T28" fmla="*/ 178 w 206"/>
                  <a:gd name="T29" fmla="*/ 178 h 178"/>
                  <a:gd name="T30" fmla="*/ 187 w 206"/>
                  <a:gd name="T31" fmla="*/ 134 h 178"/>
                  <a:gd name="T32" fmla="*/ 192 w 206"/>
                  <a:gd name="T33" fmla="*/ 79 h 178"/>
                  <a:gd name="T34" fmla="*/ 199 w 206"/>
                  <a:gd name="T35" fmla="*/ 42 h 178"/>
                  <a:gd name="T36" fmla="*/ 206 w 206"/>
                  <a:gd name="T37" fmla="*/ 14 h 178"/>
                  <a:gd name="T38" fmla="*/ 183 w 206"/>
                  <a:gd name="T39" fmla="*/ 12 h 178"/>
                  <a:gd name="T40" fmla="*/ 137 w 206"/>
                  <a:gd name="T41" fmla="*/ 12 h 178"/>
                  <a:gd name="T42" fmla="*/ 108 w 206"/>
                  <a:gd name="T43" fmla="*/ 14 h 178"/>
                  <a:gd name="T44" fmla="*/ 78 w 206"/>
                  <a:gd name="T45" fmla="*/ 6 h 178"/>
                  <a:gd name="T46" fmla="*/ 54 w 206"/>
                  <a:gd name="T47" fmla="*/ 0 h 178"/>
                  <a:gd name="T48" fmla="*/ 28 w 206"/>
                  <a:gd name="T49" fmla="*/ 2 h 178"/>
                  <a:gd name="T50" fmla="*/ 28 w 206"/>
                  <a:gd name="T51" fmla="*/ 2 h 17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06" h="178">
                    <a:moveTo>
                      <a:pt x="28" y="2"/>
                    </a:moveTo>
                    <a:lnTo>
                      <a:pt x="21" y="25"/>
                    </a:lnTo>
                    <a:lnTo>
                      <a:pt x="21" y="41"/>
                    </a:lnTo>
                    <a:lnTo>
                      <a:pt x="20" y="68"/>
                    </a:lnTo>
                    <a:lnTo>
                      <a:pt x="8" y="112"/>
                    </a:lnTo>
                    <a:lnTo>
                      <a:pt x="0" y="139"/>
                    </a:lnTo>
                    <a:lnTo>
                      <a:pt x="7" y="150"/>
                    </a:lnTo>
                    <a:lnTo>
                      <a:pt x="15" y="157"/>
                    </a:lnTo>
                    <a:lnTo>
                      <a:pt x="41" y="157"/>
                    </a:lnTo>
                    <a:lnTo>
                      <a:pt x="80" y="164"/>
                    </a:lnTo>
                    <a:lnTo>
                      <a:pt x="110" y="165"/>
                    </a:lnTo>
                    <a:lnTo>
                      <a:pt x="132" y="167"/>
                    </a:lnTo>
                    <a:lnTo>
                      <a:pt x="150" y="167"/>
                    </a:lnTo>
                    <a:lnTo>
                      <a:pt x="163" y="173"/>
                    </a:lnTo>
                    <a:lnTo>
                      <a:pt x="178" y="178"/>
                    </a:lnTo>
                    <a:lnTo>
                      <a:pt x="187" y="134"/>
                    </a:lnTo>
                    <a:lnTo>
                      <a:pt x="192" y="79"/>
                    </a:lnTo>
                    <a:lnTo>
                      <a:pt x="199" y="42"/>
                    </a:lnTo>
                    <a:lnTo>
                      <a:pt x="206" y="14"/>
                    </a:lnTo>
                    <a:lnTo>
                      <a:pt x="183" y="12"/>
                    </a:lnTo>
                    <a:lnTo>
                      <a:pt x="137" y="12"/>
                    </a:lnTo>
                    <a:lnTo>
                      <a:pt x="108" y="14"/>
                    </a:lnTo>
                    <a:lnTo>
                      <a:pt x="78" y="6"/>
                    </a:lnTo>
                    <a:lnTo>
                      <a:pt x="54" y="0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12" name="Freeform 361"/>
              <p:cNvSpPr>
                <a:spLocks/>
              </p:cNvSpPr>
              <p:nvPr/>
            </p:nvSpPr>
            <p:spPr bwMode="auto">
              <a:xfrm>
                <a:off x="1731" y="3837"/>
                <a:ext cx="30" cy="32"/>
              </a:xfrm>
              <a:custGeom>
                <a:avLst/>
                <a:gdLst>
                  <a:gd name="T0" fmla="*/ 0 w 30"/>
                  <a:gd name="T1" fmla="*/ 7 h 32"/>
                  <a:gd name="T2" fmla="*/ 7 w 30"/>
                  <a:gd name="T3" fmla="*/ 2 h 32"/>
                  <a:gd name="T4" fmla="*/ 17 w 30"/>
                  <a:gd name="T5" fmla="*/ 0 h 32"/>
                  <a:gd name="T6" fmla="*/ 27 w 30"/>
                  <a:gd name="T7" fmla="*/ 6 h 32"/>
                  <a:gd name="T8" fmla="*/ 30 w 30"/>
                  <a:gd name="T9" fmla="*/ 16 h 32"/>
                  <a:gd name="T10" fmla="*/ 26 w 30"/>
                  <a:gd name="T11" fmla="*/ 28 h 32"/>
                  <a:gd name="T12" fmla="*/ 19 w 30"/>
                  <a:gd name="T13" fmla="*/ 32 h 32"/>
                  <a:gd name="T14" fmla="*/ 11 w 30"/>
                  <a:gd name="T15" fmla="*/ 30 h 32"/>
                  <a:gd name="T16" fmla="*/ 6 w 30"/>
                  <a:gd name="T17" fmla="*/ 22 h 32"/>
                  <a:gd name="T18" fmla="*/ 3 w 30"/>
                  <a:gd name="T19" fmla="*/ 16 h 32"/>
                  <a:gd name="T20" fmla="*/ 0 w 30"/>
                  <a:gd name="T21" fmla="*/ 7 h 32"/>
                  <a:gd name="T22" fmla="*/ 0 w 30"/>
                  <a:gd name="T23" fmla="*/ 7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" h="32">
                    <a:moveTo>
                      <a:pt x="0" y="7"/>
                    </a:moveTo>
                    <a:lnTo>
                      <a:pt x="7" y="2"/>
                    </a:lnTo>
                    <a:lnTo>
                      <a:pt x="17" y="0"/>
                    </a:lnTo>
                    <a:lnTo>
                      <a:pt x="27" y="6"/>
                    </a:lnTo>
                    <a:lnTo>
                      <a:pt x="30" y="16"/>
                    </a:lnTo>
                    <a:lnTo>
                      <a:pt x="26" y="28"/>
                    </a:lnTo>
                    <a:lnTo>
                      <a:pt x="19" y="32"/>
                    </a:lnTo>
                    <a:lnTo>
                      <a:pt x="11" y="30"/>
                    </a:lnTo>
                    <a:lnTo>
                      <a:pt x="6" y="22"/>
                    </a:lnTo>
                    <a:lnTo>
                      <a:pt x="3" y="1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13" name="Freeform 362"/>
              <p:cNvSpPr>
                <a:spLocks/>
              </p:cNvSpPr>
              <p:nvPr/>
            </p:nvSpPr>
            <p:spPr bwMode="auto">
              <a:xfrm>
                <a:off x="1712" y="3939"/>
                <a:ext cx="23" cy="28"/>
              </a:xfrm>
              <a:custGeom>
                <a:avLst/>
                <a:gdLst>
                  <a:gd name="T0" fmla="*/ 0 w 23"/>
                  <a:gd name="T1" fmla="*/ 18 h 28"/>
                  <a:gd name="T2" fmla="*/ 4 w 23"/>
                  <a:gd name="T3" fmla="*/ 8 h 28"/>
                  <a:gd name="T4" fmla="*/ 10 w 23"/>
                  <a:gd name="T5" fmla="*/ 5 h 28"/>
                  <a:gd name="T6" fmla="*/ 17 w 23"/>
                  <a:gd name="T7" fmla="*/ 0 h 28"/>
                  <a:gd name="T8" fmla="*/ 23 w 23"/>
                  <a:gd name="T9" fmla="*/ 7 h 28"/>
                  <a:gd name="T10" fmla="*/ 23 w 23"/>
                  <a:gd name="T11" fmla="*/ 17 h 28"/>
                  <a:gd name="T12" fmla="*/ 21 w 23"/>
                  <a:gd name="T13" fmla="*/ 25 h 28"/>
                  <a:gd name="T14" fmla="*/ 16 w 23"/>
                  <a:gd name="T15" fmla="*/ 28 h 28"/>
                  <a:gd name="T16" fmla="*/ 8 w 23"/>
                  <a:gd name="T17" fmla="*/ 27 h 28"/>
                  <a:gd name="T18" fmla="*/ 3 w 23"/>
                  <a:gd name="T19" fmla="*/ 25 h 28"/>
                  <a:gd name="T20" fmla="*/ 0 w 23"/>
                  <a:gd name="T21" fmla="*/ 18 h 28"/>
                  <a:gd name="T22" fmla="*/ 0 w 23"/>
                  <a:gd name="T23" fmla="*/ 18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" h="28">
                    <a:moveTo>
                      <a:pt x="0" y="18"/>
                    </a:moveTo>
                    <a:lnTo>
                      <a:pt x="4" y="8"/>
                    </a:lnTo>
                    <a:lnTo>
                      <a:pt x="10" y="5"/>
                    </a:lnTo>
                    <a:lnTo>
                      <a:pt x="17" y="0"/>
                    </a:lnTo>
                    <a:lnTo>
                      <a:pt x="23" y="7"/>
                    </a:lnTo>
                    <a:lnTo>
                      <a:pt x="23" y="17"/>
                    </a:lnTo>
                    <a:lnTo>
                      <a:pt x="21" y="25"/>
                    </a:lnTo>
                    <a:lnTo>
                      <a:pt x="16" y="28"/>
                    </a:lnTo>
                    <a:lnTo>
                      <a:pt x="8" y="27"/>
                    </a:lnTo>
                    <a:lnTo>
                      <a:pt x="3" y="2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14" name="Freeform 363"/>
              <p:cNvSpPr>
                <a:spLocks/>
              </p:cNvSpPr>
              <p:nvPr/>
            </p:nvSpPr>
            <p:spPr bwMode="auto">
              <a:xfrm>
                <a:off x="1798" y="3837"/>
                <a:ext cx="40" cy="72"/>
              </a:xfrm>
              <a:custGeom>
                <a:avLst/>
                <a:gdLst>
                  <a:gd name="T0" fmla="*/ 0 w 40"/>
                  <a:gd name="T1" fmla="*/ 62 h 72"/>
                  <a:gd name="T2" fmla="*/ 0 w 40"/>
                  <a:gd name="T3" fmla="*/ 52 h 72"/>
                  <a:gd name="T4" fmla="*/ 3 w 40"/>
                  <a:gd name="T5" fmla="*/ 33 h 72"/>
                  <a:gd name="T6" fmla="*/ 4 w 40"/>
                  <a:gd name="T7" fmla="*/ 21 h 72"/>
                  <a:gd name="T8" fmla="*/ 4 w 40"/>
                  <a:gd name="T9" fmla="*/ 12 h 72"/>
                  <a:gd name="T10" fmla="*/ 7 w 40"/>
                  <a:gd name="T11" fmla="*/ 7 h 72"/>
                  <a:gd name="T12" fmla="*/ 14 w 40"/>
                  <a:gd name="T13" fmla="*/ 1 h 72"/>
                  <a:gd name="T14" fmla="*/ 22 w 40"/>
                  <a:gd name="T15" fmla="*/ 0 h 72"/>
                  <a:gd name="T16" fmla="*/ 29 w 40"/>
                  <a:gd name="T17" fmla="*/ 3 h 72"/>
                  <a:gd name="T18" fmla="*/ 35 w 40"/>
                  <a:gd name="T19" fmla="*/ 7 h 72"/>
                  <a:gd name="T20" fmla="*/ 37 w 40"/>
                  <a:gd name="T21" fmla="*/ 13 h 72"/>
                  <a:gd name="T22" fmla="*/ 40 w 40"/>
                  <a:gd name="T23" fmla="*/ 23 h 72"/>
                  <a:gd name="T24" fmla="*/ 39 w 40"/>
                  <a:gd name="T25" fmla="*/ 39 h 72"/>
                  <a:gd name="T26" fmla="*/ 37 w 40"/>
                  <a:gd name="T27" fmla="*/ 57 h 72"/>
                  <a:gd name="T28" fmla="*/ 34 w 40"/>
                  <a:gd name="T29" fmla="*/ 67 h 72"/>
                  <a:gd name="T30" fmla="*/ 28 w 40"/>
                  <a:gd name="T31" fmla="*/ 72 h 72"/>
                  <a:gd name="T32" fmla="*/ 20 w 40"/>
                  <a:gd name="T33" fmla="*/ 71 h 72"/>
                  <a:gd name="T34" fmla="*/ 13 w 40"/>
                  <a:gd name="T35" fmla="*/ 66 h 72"/>
                  <a:gd name="T36" fmla="*/ 0 w 40"/>
                  <a:gd name="T37" fmla="*/ 62 h 72"/>
                  <a:gd name="T38" fmla="*/ 0 w 40"/>
                  <a:gd name="T39" fmla="*/ 62 h 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0" h="72">
                    <a:moveTo>
                      <a:pt x="0" y="62"/>
                    </a:moveTo>
                    <a:lnTo>
                      <a:pt x="0" y="52"/>
                    </a:lnTo>
                    <a:lnTo>
                      <a:pt x="3" y="33"/>
                    </a:lnTo>
                    <a:lnTo>
                      <a:pt x="4" y="21"/>
                    </a:lnTo>
                    <a:lnTo>
                      <a:pt x="4" y="12"/>
                    </a:lnTo>
                    <a:lnTo>
                      <a:pt x="7" y="7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9" y="3"/>
                    </a:lnTo>
                    <a:lnTo>
                      <a:pt x="35" y="7"/>
                    </a:lnTo>
                    <a:lnTo>
                      <a:pt x="37" y="13"/>
                    </a:lnTo>
                    <a:lnTo>
                      <a:pt x="40" y="23"/>
                    </a:lnTo>
                    <a:lnTo>
                      <a:pt x="39" y="39"/>
                    </a:lnTo>
                    <a:lnTo>
                      <a:pt x="37" y="57"/>
                    </a:lnTo>
                    <a:lnTo>
                      <a:pt x="34" y="67"/>
                    </a:lnTo>
                    <a:lnTo>
                      <a:pt x="28" y="72"/>
                    </a:lnTo>
                    <a:lnTo>
                      <a:pt x="20" y="71"/>
                    </a:lnTo>
                    <a:lnTo>
                      <a:pt x="13" y="6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15" name="Freeform 364"/>
              <p:cNvSpPr>
                <a:spLocks/>
              </p:cNvSpPr>
              <p:nvPr/>
            </p:nvSpPr>
            <p:spPr bwMode="auto">
              <a:xfrm>
                <a:off x="1878" y="3833"/>
                <a:ext cx="38" cy="30"/>
              </a:xfrm>
              <a:custGeom>
                <a:avLst/>
                <a:gdLst>
                  <a:gd name="T0" fmla="*/ 20 w 38"/>
                  <a:gd name="T1" fmla="*/ 30 h 30"/>
                  <a:gd name="T2" fmla="*/ 9 w 38"/>
                  <a:gd name="T3" fmla="*/ 24 h 30"/>
                  <a:gd name="T4" fmla="*/ 2 w 38"/>
                  <a:gd name="T5" fmla="*/ 17 h 30"/>
                  <a:gd name="T6" fmla="*/ 0 w 38"/>
                  <a:gd name="T7" fmla="*/ 11 h 30"/>
                  <a:gd name="T8" fmla="*/ 1 w 38"/>
                  <a:gd name="T9" fmla="*/ 5 h 30"/>
                  <a:gd name="T10" fmla="*/ 9 w 38"/>
                  <a:gd name="T11" fmla="*/ 1 h 30"/>
                  <a:gd name="T12" fmla="*/ 20 w 38"/>
                  <a:gd name="T13" fmla="*/ 0 h 30"/>
                  <a:gd name="T14" fmla="*/ 28 w 38"/>
                  <a:gd name="T15" fmla="*/ 1 h 30"/>
                  <a:gd name="T16" fmla="*/ 35 w 38"/>
                  <a:gd name="T17" fmla="*/ 7 h 30"/>
                  <a:gd name="T18" fmla="*/ 38 w 38"/>
                  <a:gd name="T19" fmla="*/ 14 h 30"/>
                  <a:gd name="T20" fmla="*/ 37 w 38"/>
                  <a:gd name="T21" fmla="*/ 26 h 30"/>
                  <a:gd name="T22" fmla="*/ 20 w 38"/>
                  <a:gd name="T23" fmla="*/ 30 h 30"/>
                  <a:gd name="T24" fmla="*/ 20 w 38"/>
                  <a:gd name="T25" fmla="*/ 3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8" h="30">
                    <a:moveTo>
                      <a:pt x="20" y="30"/>
                    </a:moveTo>
                    <a:lnTo>
                      <a:pt x="9" y="24"/>
                    </a:lnTo>
                    <a:lnTo>
                      <a:pt x="2" y="17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9" y="1"/>
                    </a:lnTo>
                    <a:lnTo>
                      <a:pt x="20" y="0"/>
                    </a:lnTo>
                    <a:lnTo>
                      <a:pt x="28" y="1"/>
                    </a:lnTo>
                    <a:lnTo>
                      <a:pt x="35" y="7"/>
                    </a:lnTo>
                    <a:lnTo>
                      <a:pt x="38" y="14"/>
                    </a:lnTo>
                    <a:lnTo>
                      <a:pt x="37" y="26"/>
                    </a:lnTo>
                    <a:lnTo>
                      <a:pt x="20" y="3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16" name="Freeform 365"/>
              <p:cNvSpPr>
                <a:spLocks/>
              </p:cNvSpPr>
              <p:nvPr/>
            </p:nvSpPr>
            <p:spPr bwMode="auto">
              <a:xfrm>
                <a:off x="2048" y="3797"/>
                <a:ext cx="27" cy="31"/>
              </a:xfrm>
              <a:custGeom>
                <a:avLst/>
                <a:gdLst>
                  <a:gd name="T0" fmla="*/ 1 w 27"/>
                  <a:gd name="T1" fmla="*/ 27 h 31"/>
                  <a:gd name="T2" fmla="*/ 0 w 27"/>
                  <a:gd name="T3" fmla="*/ 20 h 31"/>
                  <a:gd name="T4" fmla="*/ 0 w 27"/>
                  <a:gd name="T5" fmla="*/ 12 h 31"/>
                  <a:gd name="T6" fmla="*/ 6 w 27"/>
                  <a:gd name="T7" fmla="*/ 5 h 31"/>
                  <a:gd name="T8" fmla="*/ 13 w 27"/>
                  <a:gd name="T9" fmla="*/ 0 h 31"/>
                  <a:gd name="T10" fmla="*/ 19 w 27"/>
                  <a:gd name="T11" fmla="*/ 0 h 31"/>
                  <a:gd name="T12" fmla="*/ 22 w 27"/>
                  <a:gd name="T13" fmla="*/ 2 h 31"/>
                  <a:gd name="T14" fmla="*/ 27 w 27"/>
                  <a:gd name="T15" fmla="*/ 14 h 31"/>
                  <a:gd name="T16" fmla="*/ 24 w 27"/>
                  <a:gd name="T17" fmla="*/ 24 h 31"/>
                  <a:gd name="T18" fmla="*/ 20 w 27"/>
                  <a:gd name="T19" fmla="*/ 28 h 31"/>
                  <a:gd name="T20" fmla="*/ 14 w 27"/>
                  <a:gd name="T21" fmla="*/ 31 h 31"/>
                  <a:gd name="T22" fmla="*/ 1 w 27"/>
                  <a:gd name="T23" fmla="*/ 27 h 31"/>
                  <a:gd name="T24" fmla="*/ 1 w 27"/>
                  <a:gd name="T25" fmla="*/ 27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31">
                    <a:moveTo>
                      <a:pt x="1" y="27"/>
                    </a:moveTo>
                    <a:lnTo>
                      <a:pt x="0" y="20"/>
                    </a:lnTo>
                    <a:lnTo>
                      <a:pt x="0" y="12"/>
                    </a:lnTo>
                    <a:lnTo>
                      <a:pt x="6" y="5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28"/>
                    </a:lnTo>
                    <a:lnTo>
                      <a:pt x="14" y="31"/>
                    </a:lnTo>
                    <a:lnTo>
                      <a:pt x="1" y="27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17" name="Freeform 366"/>
              <p:cNvSpPr>
                <a:spLocks/>
              </p:cNvSpPr>
              <p:nvPr/>
            </p:nvSpPr>
            <p:spPr bwMode="auto">
              <a:xfrm>
                <a:off x="1961" y="3827"/>
                <a:ext cx="41" cy="68"/>
              </a:xfrm>
              <a:custGeom>
                <a:avLst/>
                <a:gdLst>
                  <a:gd name="T0" fmla="*/ 4 w 41"/>
                  <a:gd name="T1" fmla="*/ 66 h 68"/>
                  <a:gd name="T2" fmla="*/ 4 w 41"/>
                  <a:gd name="T3" fmla="*/ 52 h 68"/>
                  <a:gd name="T4" fmla="*/ 3 w 41"/>
                  <a:gd name="T5" fmla="*/ 40 h 68"/>
                  <a:gd name="T6" fmla="*/ 3 w 41"/>
                  <a:gd name="T7" fmla="*/ 31 h 68"/>
                  <a:gd name="T8" fmla="*/ 0 w 41"/>
                  <a:gd name="T9" fmla="*/ 22 h 68"/>
                  <a:gd name="T10" fmla="*/ 3 w 41"/>
                  <a:gd name="T11" fmla="*/ 12 h 68"/>
                  <a:gd name="T12" fmla="*/ 7 w 41"/>
                  <a:gd name="T13" fmla="*/ 6 h 68"/>
                  <a:gd name="T14" fmla="*/ 13 w 41"/>
                  <a:gd name="T15" fmla="*/ 0 h 68"/>
                  <a:gd name="T16" fmla="*/ 19 w 41"/>
                  <a:gd name="T17" fmla="*/ 0 h 68"/>
                  <a:gd name="T18" fmla="*/ 26 w 41"/>
                  <a:gd name="T19" fmla="*/ 2 h 68"/>
                  <a:gd name="T20" fmla="*/ 32 w 41"/>
                  <a:gd name="T21" fmla="*/ 11 h 68"/>
                  <a:gd name="T22" fmla="*/ 36 w 41"/>
                  <a:gd name="T23" fmla="*/ 21 h 68"/>
                  <a:gd name="T24" fmla="*/ 40 w 41"/>
                  <a:gd name="T25" fmla="*/ 27 h 68"/>
                  <a:gd name="T26" fmla="*/ 41 w 41"/>
                  <a:gd name="T27" fmla="*/ 36 h 68"/>
                  <a:gd name="T28" fmla="*/ 41 w 41"/>
                  <a:gd name="T29" fmla="*/ 46 h 68"/>
                  <a:gd name="T30" fmla="*/ 38 w 41"/>
                  <a:gd name="T31" fmla="*/ 56 h 68"/>
                  <a:gd name="T32" fmla="*/ 36 w 41"/>
                  <a:gd name="T33" fmla="*/ 62 h 68"/>
                  <a:gd name="T34" fmla="*/ 33 w 41"/>
                  <a:gd name="T35" fmla="*/ 66 h 68"/>
                  <a:gd name="T36" fmla="*/ 27 w 41"/>
                  <a:gd name="T37" fmla="*/ 68 h 68"/>
                  <a:gd name="T38" fmla="*/ 21 w 41"/>
                  <a:gd name="T39" fmla="*/ 66 h 68"/>
                  <a:gd name="T40" fmla="*/ 13 w 41"/>
                  <a:gd name="T41" fmla="*/ 68 h 68"/>
                  <a:gd name="T42" fmla="*/ 4 w 41"/>
                  <a:gd name="T43" fmla="*/ 66 h 68"/>
                  <a:gd name="T44" fmla="*/ 4 w 41"/>
                  <a:gd name="T45" fmla="*/ 66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1" h="68">
                    <a:moveTo>
                      <a:pt x="4" y="66"/>
                    </a:moveTo>
                    <a:lnTo>
                      <a:pt x="4" y="52"/>
                    </a:lnTo>
                    <a:lnTo>
                      <a:pt x="3" y="40"/>
                    </a:lnTo>
                    <a:lnTo>
                      <a:pt x="3" y="31"/>
                    </a:lnTo>
                    <a:lnTo>
                      <a:pt x="0" y="22"/>
                    </a:lnTo>
                    <a:lnTo>
                      <a:pt x="3" y="12"/>
                    </a:lnTo>
                    <a:lnTo>
                      <a:pt x="7" y="6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2" y="11"/>
                    </a:lnTo>
                    <a:lnTo>
                      <a:pt x="36" y="21"/>
                    </a:lnTo>
                    <a:lnTo>
                      <a:pt x="40" y="27"/>
                    </a:lnTo>
                    <a:lnTo>
                      <a:pt x="41" y="36"/>
                    </a:lnTo>
                    <a:lnTo>
                      <a:pt x="41" y="46"/>
                    </a:lnTo>
                    <a:lnTo>
                      <a:pt x="38" y="56"/>
                    </a:lnTo>
                    <a:lnTo>
                      <a:pt x="36" y="62"/>
                    </a:lnTo>
                    <a:lnTo>
                      <a:pt x="33" y="66"/>
                    </a:lnTo>
                    <a:lnTo>
                      <a:pt x="27" y="68"/>
                    </a:lnTo>
                    <a:lnTo>
                      <a:pt x="21" y="66"/>
                    </a:lnTo>
                    <a:lnTo>
                      <a:pt x="13" y="68"/>
                    </a:lnTo>
                    <a:lnTo>
                      <a:pt x="4" y="66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18" name="Freeform 367"/>
              <p:cNvSpPr>
                <a:spLocks/>
              </p:cNvSpPr>
              <p:nvPr/>
            </p:nvSpPr>
            <p:spPr bwMode="auto">
              <a:xfrm>
                <a:off x="2105" y="3829"/>
                <a:ext cx="33" cy="71"/>
              </a:xfrm>
              <a:custGeom>
                <a:avLst/>
                <a:gdLst>
                  <a:gd name="T0" fmla="*/ 0 w 33"/>
                  <a:gd name="T1" fmla="*/ 64 h 71"/>
                  <a:gd name="T2" fmla="*/ 2 w 33"/>
                  <a:gd name="T3" fmla="*/ 49 h 71"/>
                  <a:gd name="T4" fmla="*/ 2 w 33"/>
                  <a:gd name="T5" fmla="*/ 34 h 71"/>
                  <a:gd name="T6" fmla="*/ 3 w 33"/>
                  <a:gd name="T7" fmla="*/ 23 h 71"/>
                  <a:gd name="T8" fmla="*/ 3 w 33"/>
                  <a:gd name="T9" fmla="*/ 14 h 71"/>
                  <a:gd name="T10" fmla="*/ 7 w 33"/>
                  <a:gd name="T11" fmla="*/ 4 h 71"/>
                  <a:gd name="T12" fmla="*/ 14 w 33"/>
                  <a:gd name="T13" fmla="*/ 0 h 71"/>
                  <a:gd name="T14" fmla="*/ 19 w 33"/>
                  <a:gd name="T15" fmla="*/ 1 h 71"/>
                  <a:gd name="T16" fmla="*/ 24 w 33"/>
                  <a:gd name="T17" fmla="*/ 5 h 71"/>
                  <a:gd name="T18" fmla="*/ 30 w 33"/>
                  <a:gd name="T19" fmla="*/ 13 h 71"/>
                  <a:gd name="T20" fmla="*/ 32 w 33"/>
                  <a:gd name="T21" fmla="*/ 20 h 71"/>
                  <a:gd name="T22" fmla="*/ 33 w 33"/>
                  <a:gd name="T23" fmla="*/ 29 h 71"/>
                  <a:gd name="T24" fmla="*/ 33 w 33"/>
                  <a:gd name="T25" fmla="*/ 38 h 71"/>
                  <a:gd name="T26" fmla="*/ 33 w 33"/>
                  <a:gd name="T27" fmla="*/ 46 h 71"/>
                  <a:gd name="T28" fmla="*/ 32 w 33"/>
                  <a:gd name="T29" fmla="*/ 51 h 71"/>
                  <a:gd name="T30" fmla="*/ 29 w 33"/>
                  <a:gd name="T31" fmla="*/ 57 h 71"/>
                  <a:gd name="T32" fmla="*/ 26 w 33"/>
                  <a:gd name="T33" fmla="*/ 70 h 71"/>
                  <a:gd name="T34" fmla="*/ 8 w 33"/>
                  <a:gd name="T35" fmla="*/ 71 h 71"/>
                  <a:gd name="T36" fmla="*/ 0 w 33"/>
                  <a:gd name="T37" fmla="*/ 64 h 71"/>
                  <a:gd name="T38" fmla="*/ 0 w 33"/>
                  <a:gd name="T39" fmla="*/ 64 h 7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3" h="71">
                    <a:moveTo>
                      <a:pt x="0" y="64"/>
                    </a:moveTo>
                    <a:lnTo>
                      <a:pt x="2" y="49"/>
                    </a:lnTo>
                    <a:lnTo>
                      <a:pt x="2" y="34"/>
                    </a:lnTo>
                    <a:lnTo>
                      <a:pt x="3" y="23"/>
                    </a:lnTo>
                    <a:lnTo>
                      <a:pt x="3" y="14"/>
                    </a:lnTo>
                    <a:lnTo>
                      <a:pt x="7" y="4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4" y="5"/>
                    </a:lnTo>
                    <a:lnTo>
                      <a:pt x="30" y="13"/>
                    </a:lnTo>
                    <a:lnTo>
                      <a:pt x="32" y="20"/>
                    </a:lnTo>
                    <a:lnTo>
                      <a:pt x="33" y="29"/>
                    </a:lnTo>
                    <a:lnTo>
                      <a:pt x="33" y="38"/>
                    </a:lnTo>
                    <a:lnTo>
                      <a:pt x="33" y="46"/>
                    </a:lnTo>
                    <a:lnTo>
                      <a:pt x="32" y="51"/>
                    </a:lnTo>
                    <a:lnTo>
                      <a:pt x="29" y="57"/>
                    </a:lnTo>
                    <a:lnTo>
                      <a:pt x="26" y="70"/>
                    </a:lnTo>
                    <a:lnTo>
                      <a:pt x="8" y="71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2D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19" name="Freeform 368"/>
              <p:cNvSpPr>
                <a:spLocks/>
              </p:cNvSpPr>
              <p:nvPr/>
            </p:nvSpPr>
            <p:spPr bwMode="auto">
              <a:xfrm>
                <a:off x="1797" y="3903"/>
                <a:ext cx="21" cy="36"/>
              </a:xfrm>
              <a:custGeom>
                <a:avLst/>
                <a:gdLst>
                  <a:gd name="T0" fmla="*/ 3 w 21"/>
                  <a:gd name="T1" fmla="*/ 36 h 36"/>
                  <a:gd name="T2" fmla="*/ 0 w 21"/>
                  <a:gd name="T3" fmla="*/ 23 h 36"/>
                  <a:gd name="T4" fmla="*/ 3 w 21"/>
                  <a:gd name="T5" fmla="*/ 12 h 36"/>
                  <a:gd name="T6" fmla="*/ 4 w 21"/>
                  <a:gd name="T7" fmla="*/ 3 h 36"/>
                  <a:gd name="T8" fmla="*/ 6 w 21"/>
                  <a:gd name="T9" fmla="*/ 0 h 36"/>
                  <a:gd name="T10" fmla="*/ 15 w 21"/>
                  <a:gd name="T11" fmla="*/ 0 h 36"/>
                  <a:gd name="T12" fmla="*/ 21 w 21"/>
                  <a:gd name="T13" fmla="*/ 5 h 36"/>
                  <a:gd name="T14" fmla="*/ 20 w 21"/>
                  <a:gd name="T15" fmla="*/ 13 h 36"/>
                  <a:gd name="T16" fmla="*/ 14 w 21"/>
                  <a:gd name="T17" fmla="*/ 27 h 36"/>
                  <a:gd name="T18" fmla="*/ 3 w 21"/>
                  <a:gd name="T19" fmla="*/ 36 h 36"/>
                  <a:gd name="T20" fmla="*/ 3 w 21"/>
                  <a:gd name="T21" fmla="*/ 36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36">
                    <a:moveTo>
                      <a:pt x="3" y="36"/>
                    </a:moveTo>
                    <a:lnTo>
                      <a:pt x="0" y="23"/>
                    </a:lnTo>
                    <a:lnTo>
                      <a:pt x="3" y="12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15" y="0"/>
                    </a:lnTo>
                    <a:lnTo>
                      <a:pt x="21" y="5"/>
                    </a:lnTo>
                    <a:lnTo>
                      <a:pt x="20" y="13"/>
                    </a:lnTo>
                    <a:lnTo>
                      <a:pt x="14" y="27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66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20" name="Freeform 369"/>
              <p:cNvSpPr>
                <a:spLocks/>
              </p:cNvSpPr>
              <p:nvPr/>
            </p:nvSpPr>
            <p:spPr bwMode="auto">
              <a:xfrm>
                <a:off x="1797" y="3988"/>
                <a:ext cx="26" cy="46"/>
              </a:xfrm>
              <a:custGeom>
                <a:avLst/>
                <a:gdLst>
                  <a:gd name="T0" fmla="*/ 0 w 26"/>
                  <a:gd name="T1" fmla="*/ 7 h 46"/>
                  <a:gd name="T2" fmla="*/ 3 w 26"/>
                  <a:gd name="T3" fmla="*/ 18 h 46"/>
                  <a:gd name="T4" fmla="*/ 5 w 26"/>
                  <a:gd name="T5" fmla="*/ 30 h 46"/>
                  <a:gd name="T6" fmla="*/ 8 w 26"/>
                  <a:gd name="T7" fmla="*/ 39 h 46"/>
                  <a:gd name="T8" fmla="*/ 13 w 26"/>
                  <a:gd name="T9" fmla="*/ 44 h 46"/>
                  <a:gd name="T10" fmla="*/ 20 w 26"/>
                  <a:gd name="T11" fmla="*/ 46 h 46"/>
                  <a:gd name="T12" fmla="*/ 25 w 26"/>
                  <a:gd name="T13" fmla="*/ 45 h 46"/>
                  <a:gd name="T14" fmla="*/ 26 w 26"/>
                  <a:gd name="T15" fmla="*/ 35 h 46"/>
                  <a:gd name="T16" fmla="*/ 26 w 26"/>
                  <a:gd name="T17" fmla="*/ 26 h 46"/>
                  <a:gd name="T18" fmla="*/ 21 w 26"/>
                  <a:gd name="T19" fmla="*/ 17 h 46"/>
                  <a:gd name="T20" fmla="*/ 19 w 26"/>
                  <a:gd name="T21" fmla="*/ 0 h 46"/>
                  <a:gd name="T22" fmla="*/ 0 w 26"/>
                  <a:gd name="T23" fmla="*/ 7 h 46"/>
                  <a:gd name="T24" fmla="*/ 0 w 26"/>
                  <a:gd name="T25" fmla="*/ 7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46">
                    <a:moveTo>
                      <a:pt x="0" y="7"/>
                    </a:moveTo>
                    <a:lnTo>
                      <a:pt x="3" y="18"/>
                    </a:lnTo>
                    <a:lnTo>
                      <a:pt x="5" y="30"/>
                    </a:lnTo>
                    <a:lnTo>
                      <a:pt x="8" y="39"/>
                    </a:lnTo>
                    <a:lnTo>
                      <a:pt x="13" y="44"/>
                    </a:lnTo>
                    <a:lnTo>
                      <a:pt x="20" y="46"/>
                    </a:lnTo>
                    <a:lnTo>
                      <a:pt x="25" y="45"/>
                    </a:lnTo>
                    <a:lnTo>
                      <a:pt x="26" y="35"/>
                    </a:lnTo>
                    <a:lnTo>
                      <a:pt x="26" y="26"/>
                    </a:lnTo>
                    <a:lnTo>
                      <a:pt x="21" y="17"/>
                    </a:lnTo>
                    <a:lnTo>
                      <a:pt x="19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66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21" name="Freeform 370"/>
              <p:cNvSpPr>
                <a:spLocks/>
              </p:cNvSpPr>
              <p:nvPr/>
            </p:nvSpPr>
            <p:spPr bwMode="auto">
              <a:xfrm>
                <a:off x="1979" y="3890"/>
                <a:ext cx="38" cy="101"/>
              </a:xfrm>
              <a:custGeom>
                <a:avLst/>
                <a:gdLst>
                  <a:gd name="T0" fmla="*/ 0 w 38"/>
                  <a:gd name="T1" fmla="*/ 9 h 101"/>
                  <a:gd name="T2" fmla="*/ 5 w 38"/>
                  <a:gd name="T3" fmla="*/ 18 h 101"/>
                  <a:gd name="T4" fmla="*/ 11 w 38"/>
                  <a:gd name="T5" fmla="*/ 31 h 101"/>
                  <a:gd name="T6" fmla="*/ 17 w 38"/>
                  <a:gd name="T7" fmla="*/ 46 h 101"/>
                  <a:gd name="T8" fmla="*/ 20 w 38"/>
                  <a:gd name="T9" fmla="*/ 56 h 101"/>
                  <a:gd name="T10" fmla="*/ 24 w 38"/>
                  <a:gd name="T11" fmla="*/ 72 h 101"/>
                  <a:gd name="T12" fmla="*/ 27 w 38"/>
                  <a:gd name="T13" fmla="*/ 101 h 101"/>
                  <a:gd name="T14" fmla="*/ 38 w 38"/>
                  <a:gd name="T15" fmla="*/ 97 h 101"/>
                  <a:gd name="T16" fmla="*/ 36 w 38"/>
                  <a:gd name="T17" fmla="*/ 76 h 101"/>
                  <a:gd name="T18" fmla="*/ 33 w 38"/>
                  <a:gd name="T19" fmla="*/ 52 h 101"/>
                  <a:gd name="T20" fmla="*/ 30 w 38"/>
                  <a:gd name="T21" fmla="*/ 37 h 101"/>
                  <a:gd name="T22" fmla="*/ 23 w 38"/>
                  <a:gd name="T23" fmla="*/ 19 h 101"/>
                  <a:gd name="T24" fmla="*/ 18 w 38"/>
                  <a:gd name="T25" fmla="*/ 8 h 101"/>
                  <a:gd name="T26" fmla="*/ 10 w 38"/>
                  <a:gd name="T27" fmla="*/ 0 h 101"/>
                  <a:gd name="T28" fmla="*/ 4 w 38"/>
                  <a:gd name="T29" fmla="*/ 1 h 101"/>
                  <a:gd name="T30" fmla="*/ 0 w 38"/>
                  <a:gd name="T31" fmla="*/ 9 h 101"/>
                  <a:gd name="T32" fmla="*/ 0 w 38"/>
                  <a:gd name="T33" fmla="*/ 9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" h="101">
                    <a:moveTo>
                      <a:pt x="0" y="9"/>
                    </a:moveTo>
                    <a:lnTo>
                      <a:pt x="5" y="18"/>
                    </a:lnTo>
                    <a:lnTo>
                      <a:pt x="11" y="31"/>
                    </a:lnTo>
                    <a:lnTo>
                      <a:pt x="17" y="46"/>
                    </a:lnTo>
                    <a:lnTo>
                      <a:pt x="20" y="56"/>
                    </a:lnTo>
                    <a:lnTo>
                      <a:pt x="24" y="72"/>
                    </a:lnTo>
                    <a:lnTo>
                      <a:pt x="27" y="101"/>
                    </a:lnTo>
                    <a:lnTo>
                      <a:pt x="38" y="97"/>
                    </a:lnTo>
                    <a:lnTo>
                      <a:pt x="36" y="76"/>
                    </a:lnTo>
                    <a:lnTo>
                      <a:pt x="33" y="52"/>
                    </a:lnTo>
                    <a:lnTo>
                      <a:pt x="30" y="37"/>
                    </a:lnTo>
                    <a:lnTo>
                      <a:pt x="23" y="19"/>
                    </a:lnTo>
                    <a:lnTo>
                      <a:pt x="18" y="8"/>
                    </a:lnTo>
                    <a:lnTo>
                      <a:pt x="10" y="0"/>
                    </a:lnTo>
                    <a:lnTo>
                      <a:pt x="4" y="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FA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22" name="Freeform 371"/>
              <p:cNvSpPr>
                <a:spLocks/>
              </p:cNvSpPr>
              <p:nvPr/>
            </p:nvSpPr>
            <p:spPr bwMode="auto">
              <a:xfrm>
                <a:off x="2144" y="3944"/>
                <a:ext cx="21" cy="93"/>
              </a:xfrm>
              <a:custGeom>
                <a:avLst/>
                <a:gdLst>
                  <a:gd name="T0" fmla="*/ 0 w 21"/>
                  <a:gd name="T1" fmla="*/ 15 h 93"/>
                  <a:gd name="T2" fmla="*/ 3 w 21"/>
                  <a:gd name="T3" fmla="*/ 28 h 93"/>
                  <a:gd name="T4" fmla="*/ 3 w 21"/>
                  <a:gd name="T5" fmla="*/ 46 h 93"/>
                  <a:gd name="T6" fmla="*/ 3 w 21"/>
                  <a:gd name="T7" fmla="*/ 64 h 93"/>
                  <a:gd name="T8" fmla="*/ 2 w 21"/>
                  <a:gd name="T9" fmla="*/ 93 h 93"/>
                  <a:gd name="T10" fmla="*/ 10 w 21"/>
                  <a:gd name="T11" fmla="*/ 93 h 93"/>
                  <a:gd name="T12" fmla="*/ 14 w 21"/>
                  <a:gd name="T13" fmla="*/ 72 h 93"/>
                  <a:gd name="T14" fmla="*/ 18 w 21"/>
                  <a:gd name="T15" fmla="*/ 56 h 93"/>
                  <a:gd name="T16" fmla="*/ 21 w 21"/>
                  <a:gd name="T17" fmla="*/ 34 h 93"/>
                  <a:gd name="T18" fmla="*/ 21 w 21"/>
                  <a:gd name="T19" fmla="*/ 15 h 93"/>
                  <a:gd name="T20" fmla="*/ 15 w 21"/>
                  <a:gd name="T21" fmla="*/ 0 h 93"/>
                  <a:gd name="T22" fmla="*/ 0 w 21"/>
                  <a:gd name="T23" fmla="*/ 15 h 93"/>
                  <a:gd name="T24" fmla="*/ 0 w 21"/>
                  <a:gd name="T25" fmla="*/ 15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93">
                    <a:moveTo>
                      <a:pt x="0" y="15"/>
                    </a:moveTo>
                    <a:lnTo>
                      <a:pt x="3" y="28"/>
                    </a:lnTo>
                    <a:lnTo>
                      <a:pt x="3" y="46"/>
                    </a:lnTo>
                    <a:lnTo>
                      <a:pt x="3" y="64"/>
                    </a:lnTo>
                    <a:lnTo>
                      <a:pt x="2" y="93"/>
                    </a:lnTo>
                    <a:lnTo>
                      <a:pt x="10" y="93"/>
                    </a:lnTo>
                    <a:lnTo>
                      <a:pt x="14" y="72"/>
                    </a:lnTo>
                    <a:lnTo>
                      <a:pt x="18" y="56"/>
                    </a:lnTo>
                    <a:lnTo>
                      <a:pt x="21" y="34"/>
                    </a:lnTo>
                    <a:lnTo>
                      <a:pt x="21" y="15"/>
                    </a:lnTo>
                    <a:lnTo>
                      <a:pt x="1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724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23" name="Freeform 372"/>
              <p:cNvSpPr>
                <a:spLocks/>
              </p:cNvSpPr>
              <p:nvPr/>
            </p:nvSpPr>
            <p:spPr bwMode="auto">
              <a:xfrm>
                <a:off x="2353" y="3909"/>
                <a:ext cx="43" cy="108"/>
              </a:xfrm>
              <a:custGeom>
                <a:avLst/>
                <a:gdLst>
                  <a:gd name="T0" fmla="*/ 1 w 43"/>
                  <a:gd name="T1" fmla="*/ 10 h 108"/>
                  <a:gd name="T2" fmla="*/ 9 w 43"/>
                  <a:gd name="T3" fmla="*/ 20 h 108"/>
                  <a:gd name="T4" fmla="*/ 15 w 43"/>
                  <a:gd name="T5" fmla="*/ 36 h 108"/>
                  <a:gd name="T6" fmla="*/ 22 w 43"/>
                  <a:gd name="T7" fmla="*/ 51 h 108"/>
                  <a:gd name="T8" fmla="*/ 27 w 43"/>
                  <a:gd name="T9" fmla="*/ 67 h 108"/>
                  <a:gd name="T10" fmla="*/ 30 w 43"/>
                  <a:gd name="T11" fmla="*/ 84 h 108"/>
                  <a:gd name="T12" fmla="*/ 35 w 43"/>
                  <a:gd name="T13" fmla="*/ 108 h 108"/>
                  <a:gd name="T14" fmla="*/ 43 w 43"/>
                  <a:gd name="T15" fmla="*/ 105 h 108"/>
                  <a:gd name="T16" fmla="*/ 43 w 43"/>
                  <a:gd name="T17" fmla="*/ 89 h 108"/>
                  <a:gd name="T18" fmla="*/ 39 w 43"/>
                  <a:gd name="T19" fmla="*/ 62 h 108"/>
                  <a:gd name="T20" fmla="*/ 32 w 43"/>
                  <a:gd name="T21" fmla="*/ 37 h 108"/>
                  <a:gd name="T22" fmla="*/ 26 w 43"/>
                  <a:gd name="T23" fmla="*/ 16 h 108"/>
                  <a:gd name="T24" fmla="*/ 20 w 43"/>
                  <a:gd name="T25" fmla="*/ 7 h 108"/>
                  <a:gd name="T26" fmla="*/ 13 w 43"/>
                  <a:gd name="T27" fmla="*/ 1 h 108"/>
                  <a:gd name="T28" fmla="*/ 6 w 43"/>
                  <a:gd name="T29" fmla="*/ 0 h 108"/>
                  <a:gd name="T30" fmla="*/ 0 w 43"/>
                  <a:gd name="T31" fmla="*/ 4 h 108"/>
                  <a:gd name="T32" fmla="*/ 1 w 43"/>
                  <a:gd name="T33" fmla="*/ 10 h 108"/>
                  <a:gd name="T34" fmla="*/ 1 w 43"/>
                  <a:gd name="T35" fmla="*/ 10 h 1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3" h="108">
                    <a:moveTo>
                      <a:pt x="1" y="10"/>
                    </a:moveTo>
                    <a:lnTo>
                      <a:pt x="9" y="20"/>
                    </a:lnTo>
                    <a:lnTo>
                      <a:pt x="15" y="36"/>
                    </a:lnTo>
                    <a:lnTo>
                      <a:pt x="22" y="51"/>
                    </a:lnTo>
                    <a:lnTo>
                      <a:pt x="27" y="67"/>
                    </a:lnTo>
                    <a:lnTo>
                      <a:pt x="30" y="84"/>
                    </a:lnTo>
                    <a:lnTo>
                      <a:pt x="35" y="108"/>
                    </a:lnTo>
                    <a:lnTo>
                      <a:pt x="43" y="105"/>
                    </a:lnTo>
                    <a:lnTo>
                      <a:pt x="43" y="89"/>
                    </a:lnTo>
                    <a:lnTo>
                      <a:pt x="39" y="62"/>
                    </a:lnTo>
                    <a:lnTo>
                      <a:pt x="32" y="37"/>
                    </a:lnTo>
                    <a:lnTo>
                      <a:pt x="26" y="16"/>
                    </a:lnTo>
                    <a:lnTo>
                      <a:pt x="20" y="7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BF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24" name="Freeform 373"/>
              <p:cNvSpPr>
                <a:spLocks/>
              </p:cNvSpPr>
              <p:nvPr/>
            </p:nvSpPr>
            <p:spPr bwMode="auto">
              <a:xfrm>
                <a:off x="2332" y="3850"/>
                <a:ext cx="42" cy="65"/>
              </a:xfrm>
              <a:custGeom>
                <a:avLst/>
                <a:gdLst>
                  <a:gd name="T0" fmla="*/ 14 w 42"/>
                  <a:gd name="T1" fmla="*/ 56 h 65"/>
                  <a:gd name="T2" fmla="*/ 10 w 42"/>
                  <a:gd name="T3" fmla="*/ 50 h 65"/>
                  <a:gd name="T4" fmla="*/ 10 w 42"/>
                  <a:gd name="T5" fmla="*/ 38 h 65"/>
                  <a:gd name="T6" fmla="*/ 7 w 42"/>
                  <a:gd name="T7" fmla="*/ 26 h 65"/>
                  <a:gd name="T8" fmla="*/ 3 w 42"/>
                  <a:gd name="T9" fmla="*/ 14 h 65"/>
                  <a:gd name="T10" fmla="*/ 0 w 42"/>
                  <a:gd name="T11" fmla="*/ 9 h 65"/>
                  <a:gd name="T12" fmla="*/ 5 w 42"/>
                  <a:gd name="T13" fmla="*/ 4 h 65"/>
                  <a:gd name="T14" fmla="*/ 14 w 42"/>
                  <a:gd name="T15" fmla="*/ 0 h 65"/>
                  <a:gd name="T16" fmla="*/ 23 w 42"/>
                  <a:gd name="T17" fmla="*/ 0 h 65"/>
                  <a:gd name="T18" fmla="*/ 30 w 42"/>
                  <a:gd name="T19" fmla="*/ 3 h 65"/>
                  <a:gd name="T20" fmla="*/ 36 w 42"/>
                  <a:gd name="T21" fmla="*/ 13 h 65"/>
                  <a:gd name="T22" fmla="*/ 42 w 42"/>
                  <a:gd name="T23" fmla="*/ 24 h 65"/>
                  <a:gd name="T24" fmla="*/ 42 w 42"/>
                  <a:gd name="T25" fmla="*/ 34 h 65"/>
                  <a:gd name="T26" fmla="*/ 42 w 42"/>
                  <a:gd name="T27" fmla="*/ 46 h 65"/>
                  <a:gd name="T28" fmla="*/ 40 w 42"/>
                  <a:gd name="T29" fmla="*/ 56 h 65"/>
                  <a:gd name="T30" fmla="*/ 34 w 42"/>
                  <a:gd name="T31" fmla="*/ 65 h 65"/>
                  <a:gd name="T32" fmla="*/ 14 w 42"/>
                  <a:gd name="T33" fmla="*/ 56 h 65"/>
                  <a:gd name="T34" fmla="*/ 14 w 42"/>
                  <a:gd name="T35" fmla="*/ 56 h 6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2" h="65">
                    <a:moveTo>
                      <a:pt x="14" y="56"/>
                    </a:moveTo>
                    <a:lnTo>
                      <a:pt x="10" y="50"/>
                    </a:lnTo>
                    <a:lnTo>
                      <a:pt x="10" y="38"/>
                    </a:lnTo>
                    <a:lnTo>
                      <a:pt x="7" y="26"/>
                    </a:lnTo>
                    <a:lnTo>
                      <a:pt x="3" y="14"/>
                    </a:lnTo>
                    <a:lnTo>
                      <a:pt x="0" y="9"/>
                    </a:lnTo>
                    <a:lnTo>
                      <a:pt x="5" y="4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30" y="3"/>
                    </a:lnTo>
                    <a:lnTo>
                      <a:pt x="36" y="13"/>
                    </a:lnTo>
                    <a:lnTo>
                      <a:pt x="42" y="24"/>
                    </a:lnTo>
                    <a:lnTo>
                      <a:pt x="42" y="34"/>
                    </a:lnTo>
                    <a:lnTo>
                      <a:pt x="42" y="46"/>
                    </a:lnTo>
                    <a:lnTo>
                      <a:pt x="40" y="56"/>
                    </a:lnTo>
                    <a:lnTo>
                      <a:pt x="34" y="65"/>
                    </a:lnTo>
                    <a:lnTo>
                      <a:pt x="14" y="56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25" name="Freeform 374"/>
              <p:cNvSpPr>
                <a:spLocks/>
              </p:cNvSpPr>
              <p:nvPr/>
            </p:nvSpPr>
            <p:spPr bwMode="auto">
              <a:xfrm>
                <a:off x="2253" y="3859"/>
                <a:ext cx="30" cy="35"/>
              </a:xfrm>
              <a:custGeom>
                <a:avLst/>
                <a:gdLst>
                  <a:gd name="T0" fmla="*/ 13 w 30"/>
                  <a:gd name="T1" fmla="*/ 35 h 35"/>
                  <a:gd name="T2" fmla="*/ 3 w 30"/>
                  <a:gd name="T3" fmla="*/ 26 h 35"/>
                  <a:gd name="T4" fmla="*/ 0 w 30"/>
                  <a:gd name="T5" fmla="*/ 15 h 35"/>
                  <a:gd name="T6" fmla="*/ 2 w 30"/>
                  <a:gd name="T7" fmla="*/ 5 h 35"/>
                  <a:gd name="T8" fmla="*/ 8 w 30"/>
                  <a:gd name="T9" fmla="*/ 1 h 35"/>
                  <a:gd name="T10" fmla="*/ 15 w 30"/>
                  <a:gd name="T11" fmla="*/ 0 h 35"/>
                  <a:gd name="T12" fmla="*/ 20 w 30"/>
                  <a:gd name="T13" fmla="*/ 1 h 35"/>
                  <a:gd name="T14" fmla="*/ 25 w 30"/>
                  <a:gd name="T15" fmla="*/ 6 h 35"/>
                  <a:gd name="T16" fmla="*/ 27 w 30"/>
                  <a:gd name="T17" fmla="*/ 14 h 35"/>
                  <a:gd name="T18" fmla="*/ 30 w 30"/>
                  <a:gd name="T19" fmla="*/ 24 h 35"/>
                  <a:gd name="T20" fmla="*/ 13 w 30"/>
                  <a:gd name="T21" fmla="*/ 35 h 35"/>
                  <a:gd name="T22" fmla="*/ 13 w 30"/>
                  <a:gd name="T23" fmla="*/ 35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" h="35">
                    <a:moveTo>
                      <a:pt x="13" y="35"/>
                    </a:moveTo>
                    <a:lnTo>
                      <a:pt x="3" y="26"/>
                    </a:lnTo>
                    <a:lnTo>
                      <a:pt x="0" y="15"/>
                    </a:lnTo>
                    <a:lnTo>
                      <a:pt x="2" y="5"/>
                    </a:lnTo>
                    <a:lnTo>
                      <a:pt x="8" y="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5" y="6"/>
                    </a:lnTo>
                    <a:lnTo>
                      <a:pt x="27" y="14"/>
                    </a:lnTo>
                    <a:lnTo>
                      <a:pt x="30" y="24"/>
                    </a:lnTo>
                    <a:lnTo>
                      <a:pt x="13" y="35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26" name="Freeform 375"/>
              <p:cNvSpPr>
                <a:spLocks/>
              </p:cNvSpPr>
              <p:nvPr/>
            </p:nvSpPr>
            <p:spPr bwMode="auto">
              <a:xfrm>
                <a:off x="2424" y="3827"/>
                <a:ext cx="26" cy="37"/>
              </a:xfrm>
              <a:custGeom>
                <a:avLst/>
                <a:gdLst>
                  <a:gd name="T0" fmla="*/ 2 w 26"/>
                  <a:gd name="T1" fmla="*/ 27 h 37"/>
                  <a:gd name="T2" fmla="*/ 0 w 26"/>
                  <a:gd name="T3" fmla="*/ 17 h 37"/>
                  <a:gd name="T4" fmla="*/ 2 w 26"/>
                  <a:gd name="T5" fmla="*/ 6 h 37"/>
                  <a:gd name="T6" fmla="*/ 6 w 26"/>
                  <a:gd name="T7" fmla="*/ 0 h 37"/>
                  <a:gd name="T8" fmla="*/ 15 w 26"/>
                  <a:gd name="T9" fmla="*/ 0 h 37"/>
                  <a:gd name="T10" fmla="*/ 22 w 26"/>
                  <a:gd name="T11" fmla="*/ 3 h 37"/>
                  <a:gd name="T12" fmla="*/ 25 w 26"/>
                  <a:gd name="T13" fmla="*/ 12 h 37"/>
                  <a:gd name="T14" fmla="*/ 26 w 26"/>
                  <a:gd name="T15" fmla="*/ 22 h 37"/>
                  <a:gd name="T16" fmla="*/ 23 w 26"/>
                  <a:gd name="T17" fmla="*/ 30 h 37"/>
                  <a:gd name="T18" fmla="*/ 18 w 26"/>
                  <a:gd name="T19" fmla="*/ 37 h 37"/>
                  <a:gd name="T20" fmla="*/ 10 w 26"/>
                  <a:gd name="T21" fmla="*/ 35 h 37"/>
                  <a:gd name="T22" fmla="*/ 2 w 26"/>
                  <a:gd name="T23" fmla="*/ 27 h 37"/>
                  <a:gd name="T24" fmla="*/ 2 w 26"/>
                  <a:gd name="T25" fmla="*/ 27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2" y="27"/>
                    </a:moveTo>
                    <a:lnTo>
                      <a:pt x="0" y="17"/>
                    </a:lnTo>
                    <a:lnTo>
                      <a:pt x="2" y="6"/>
                    </a:lnTo>
                    <a:lnTo>
                      <a:pt x="6" y="0"/>
                    </a:lnTo>
                    <a:lnTo>
                      <a:pt x="15" y="0"/>
                    </a:lnTo>
                    <a:lnTo>
                      <a:pt x="22" y="3"/>
                    </a:lnTo>
                    <a:lnTo>
                      <a:pt x="25" y="12"/>
                    </a:lnTo>
                    <a:lnTo>
                      <a:pt x="26" y="22"/>
                    </a:lnTo>
                    <a:lnTo>
                      <a:pt x="23" y="30"/>
                    </a:lnTo>
                    <a:lnTo>
                      <a:pt x="18" y="37"/>
                    </a:lnTo>
                    <a:lnTo>
                      <a:pt x="10" y="35"/>
                    </a:ln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27" name="Freeform 376"/>
              <p:cNvSpPr>
                <a:spLocks/>
              </p:cNvSpPr>
              <p:nvPr/>
            </p:nvSpPr>
            <p:spPr bwMode="auto">
              <a:xfrm>
                <a:off x="1741" y="3761"/>
                <a:ext cx="30" cy="93"/>
              </a:xfrm>
              <a:custGeom>
                <a:avLst/>
                <a:gdLst>
                  <a:gd name="T0" fmla="*/ 17 w 30"/>
                  <a:gd name="T1" fmla="*/ 0 h 93"/>
                  <a:gd name="T2" fmla="*/ 0 w 30"/>
                  <a:gd name="T3" fmla="*/ 93 h 93"/>
                  <a:gd name="T4" fmla="*/ 10 w 30"/>
                  <a:gd name="T5" fmla="*/ 93 h 93"/>
                  <a:gd name="T6" fmla="*/ 18 w 30"/>
                  <a:gd name="T7" fmla="*/ 67 h 93"/>
                  <a:gd name="T8" fmla="*/ 30 w 30"/>
                  <a:gd name="T9" fmla="*/ 1 h 93"/>
                  <a:gd name="T10" fmla="*/ 17 w 30"/>
                  <a:gd name="T11" fmla="*/ 0 h 93"/>
                  <a:gd name="T12" fmla="*/ 17 w 30"/>
                  <a:gd name="T13" fmla="*/ 0 h 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93">
                    <a:moveTo>
                      <a:pt x="17" y="0"/>
                    </a:moveTo>
                    <a:lnTo>
                      <a:pt x="0" y="93"/>
                    </a:lnTo>
                    <a:lnTo>
                      <a:pt x="10" y="93"/>
                    </a:lnTo>
                    <a:lnTo>
                      <a:pt x="18" y="67"/>
                    </a:lnTo>
                    <a:lnTo>
                      <a:pt x="30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28" name="Freeform 377"/>
              <p:cNvSpPr>
                <a:spLocks/>
              </p:cNvSpPr>
              <p:nvPr/>
            </p:nvSpPr>
            <p:spPr bwMode="auto">
              <a:xfrm>
                <a:off x="1729" y="3870"/>
                <a:ext cx="19" cy="71"/>
              </a:xfrm>
              <a:custGeom>
                <a:avLst/>
                <a:gdLst>
                  <a:gd name="T0" fmla="*/ 8 w 19"/>
                  <a:gd name="T1" fmla="*/ 0 h 71"/>
                  <a:gd name="T2" fmla="*/ 5 w 19"/>
                  <a:gd name="T3" fmla="*/ 35 h 71"/>
                  <a:gd name="T4" fmla="*/ 0 w 19"/>
                  <a:gd name="T5" fmla="*/ 71 h 71"/>
                  <a:gd name="T6" fmla="*/ 7 w 19"/>
                  <a:gd name="T7" fmla="*/ 71 h 71"/>
                  <a:gd name="T8" fmla="*/ 13 w 19"/>
                  <a:gd name="T9" fmla="*/ 28 h 71"/>
                  <a:gd name="T10" fmla="*/ 19 w 19"/>
                  <a:gd name="T11" fmla="*/ 0 h 71"/>
                  <a:gd name="T12" fmla="*/ 8 w 19"/>
                  <a:gd name="T13" fmla="*/ 0 h 71"/>
                  <a:gd name="T14" fmla="*/ 8 w 19"/>
                  <a:gd name="T15" fmla="*/ 0 h 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71">
                    <a:moveTo>
                      <a:pt x="8" y="0"/>
                    </a:moveTo>
                    <a:lnTo>
                      <a:pt x="5" y="35"/>
                    </a:lnTo>
                    <a:lnTo>
                      <a:pt x="0" y="71"/>
                    </a:lnTo>
                    <a:lnTo>
                      <a:pt x="7" y="71"/>
                    </a:lnTo>
                    <a:lnTo>
                      <a:pt x="13" y="28"/>
                    </a:lnTo>
                    <a:lnTo>
                      <a:pt x="1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29" name="Freeform 378"/>
              <p:cNvSpPr>
                <a:spLocks/>
              </p:cNvSpPr>
              <p:nvPr/>
            </p:nvSpPr>
            <p:spPr bwMode="auto">
              <a:xfrm>
                <a:off x="1716" y="3965"/>
                <a:ext cx="18" cy="54"/>
              </a:xfrm>
              <a:custGeom>
                <a:avLst/>
                <a:gdLst>
                  <a:gd name="T0" fmla="*/ 11 w 18"/>
                  <a:gd name="T1" fmla="*/ 0 h 54"/>
                  <a:gd name="T2" fmla="*/ 4 w 18"/>
                  <a:gd name="T3" fmla="*/ 27 h 54"/>
                  <a:gd name="T4" fmla="*/ 0 w 18"/>
                  <a:gd name="T5" fmla="*/ 52 h 54"/>
                  <a:gd name="T6" fmla="*/ 11 w 18"/>
                  <a:gd name="T7" fmla="*/ 54 h 54"/>
                  <a:gd name="T8" fmla="*/ 14 w 18"/>
                  <a:gd name="T9" fmla="*/ 36 h 54"/>
                  <a:gd name="T10" fmla="*/ 18 w 18"/>
                  <a:gd name="T11" fmla="*/ 6 h 54"/>
                  <a:gd name="T12" fmla="*/ 11 w 18"/>
                  <a:gd name="T13" fmla="*/ 0 h 54"/>
                  <a:gd name="T14" fmla="*/ 11 w 18"/>
                  <a:gd name="T15" fmla="*/ 0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54">
                    <a:moveTo>
                      <a:pt x="11" y="0"/>
                    </a:moveTo>
                    <a:lnTo>
                      <a:pt x="4" y="27"/>
                    </a:lnTo>
                    <a:lnTo>
                      <a:pt x="0" y="52"/>
                    </a:lnTo>
                    <a:lnTo>
                      <a:pt x="11" y="54"/>
                    </a:lnTo>
                    <a:lnTo>
                      <a:pt x="14" y="36"/>
                    </a:lnTo>
                    <a:lnTo>
                      <a:pt x="18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30" name="Freeform 379"/>
              <p:cNvSpPr>
                <a:spLocks/>
              </p:cNvSpPr>
              <p:nvPr/>
            </p:nvSpPr>
            <p:spPr bwMode="auto">
              <a:xfrm>
                <a:off x="1872" y="3706"/>
                <a:ext cx="69" cy="219"/>
              </a:xfrm>
              <a:custGeom>
                <a:avLst/>
                <a:gdLst>
                  <a:gd name="T0" fmla="*/ 54 w 69"/>
                  <a:gd name="T1" fmla="*/ 0 h 219"/>
                  <a:gd name="T2" fmla="*/ 39 w 69"/>
                  <a:gd name="T3" fmla="*/ 65 h 219"/>
                  <a:gd name="T4" fmla="*/ 22 w 69"/>
                  <a:gd name="T5" fmla="*/ 136 h 219"/>
                  <a:gd name="T6" fmla="*/ 7 w 69"/>
                  <a:gd name="T7" fmla="*/ 174 h 219"/>
                  <a:gd name="T8" fmla="*/ 0 w 69"/>
                  <a:gd name="T9" fmla="*/ 219 h 219"/>
                  <a:gd name="T10" fmla="*/ 12 w 69"/>
                  <a:gd name="T11" fmla="*/ 211 h 219"/>
                  <a:gd name="T12" fmla="*/ 19 w 69"/>
                  <a:gd name="T13" fmla="*/ 179 h 219"/>
                  <a:gd name="T14" fmla="*/ 28 w 69"/>
                  <a:gd name="T15" fmla="*/ 159 h 219"/>
                  <a:gd name="T16" fmla="*/ 42 w 69"/>
                  <a:gd name="T17" fmla="*/ 103 h 219"/>
                  <a:gd name="T18" fmla="*/ 59 w 69"/>
                  <a:gd name="T19" fmla="*/ 36 h 219"/>
                  <a:gd name="T20" fmla="*/ 69 w 69"/>
                  <a:gd name="T21" fmla="*/ 0 h 219"/>
                  <a:gd name="T22" fmla="*/ 54 w 69"/>
                  <a:gd name="T23" fmla="*/ 0 h 219"/>
                  <a:gd name="T24" fmla="*/ 54 w 69"/>
                  <a:gd name="T25" fmla="*/ 0 h 2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219">
                    <a:moveTo>
                      <a:pt x="54" y="0"/>
                    </a:moveTo>
                    <a:lnTo>
                      <a:pt x="39" y="65"/>
                    </a:lnTo>
                    <a:lnTo>
                      <a:pt x="22" y="136"/>
                    </a:lnTo>
                    <a:lnTo>
                      <a:pt x="7" y="174"/>
                    </a:lnTo>
                    <a:lnTo>
                      <a:pt x="0" y="219"/>
                    </a:lnTo>
                    <a:lnTo>
                      <a:pt x="12" y="211"/>
                    </a:lnTo>
                    <a:lnTo>
                      <a:pt x="19" y="179"/>
                    </a:lnTo>
                    <a:lnTo>
                      <a:pt x="28" y="159"/>
                    </a:lnTo>
                    <a:lnTo>
                      <a:pt x="42" y="103"/>
                    </a:lnTo>
                    <a:lnTo>
                      <a:pt x="59" y="36"/>
                    </a:lnTo>
                    <a:lnTo>
                      <a:pt x="69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31" name="Freeform 380"/>
              <p:cNvSpPr>
                <a:spLocks/>
              </p:cNvSpPr>
              <p:nvPr/>
            </p:nvSpPr>
            <p:spPr bwMode="auto">
              <a:xfrm>
                <a:off x="2165" y="3691"/>
                <a:ext cx="74" cy="286"/>
              </a:xfrm>
              <a:custGeom>
                <a:avLst/>
                <a:gdLst>
                  <a:gd name="T0" fmla="*/ 0 w 74"/>
                  <a:gd name="T1" fmla="*/ 0 h 286"/>
                  <a:gd name="T2" fmla="*/ 17 w 74"/>
                  <a:gd name="T3" fmla="*/ 64 h 286"/>
                  <a:gd name="T4" fmla="*/ 29 w 74"/>
                  <a:gd name="T5" fmla="*/ 144 h 286"/>
                  <a:gd name="T6" fmla="*/ 46 w 74"/>
                  <a:gd name="T7" fmla="*/ 218 h 286"/>
                  <a:gd name="T8" fmla="*/ 55 w 74"/>
                  <a:gd name="T9" fmla="*/ 253 h 286"/>
                  <a:gd name="T10" fmla="*/ 55 w 74"/>
                  <a:gd name="T11" fmla="*/ 284 h 286"/>
                  <a:gd name="T12" fmla="*/ 66 w 74"/>
                  <a:gd name="T13" fmla="*/ 286 h 286"/>
                  <a:gd name="T14" fmla="*/ 74 w 74"/>
                  <a:gd name="T15" fmla="*/ 281 h 286"/>
                  <a:gd name="T16" fmla="*/ 73 w 74"/>
                  <a:gd name="T17" fmla="*/ 265 h 286"/>
                  <a:gd name="T18" fmla="*/ 60 w 74"/>
                  <a:gd name="T19" fmla="*/ 220 h 286"/>
                  <a:gd name="T20" fmla="*/ 45 w 74"/>
                  <a:gd name="T21" fmla="*/ 164 h 286"/>
                  <a:gd name="T22" fmla="*/ 39 w 74"/>
                  <a:gd name="T23" fmla="*/ 147 h 286"/>
                  <a:gd name="T24" fmla="*/ 33 w 74"/>
                  <a:gd name="T25" fmla="*/ 93 h 286"/>
                  <a:gd name="T26" fmla="*/ 23 w 74"/>
                  <a:gd name="T27" fmla="*/ 29 h 286"/>
                  <a:gd name="T28" fmla="*/ 19 w 74"/>
                  <a:gd name="T29" fmla="*/ 15 h 286"/>
                  <a:gd name="T30" fmla="*/ 0 w 74"/>
                  <a:gd name="T31" fmla="*/ 0 h 286"/>
                  <a:gd name="T32" fmla="*/ 0 w 74"/>
                  <a:gd name="T33" fmla="*/ 0 h 2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286">
                    <a:moveTo>
                      <a:pt x="0" y="0"/>
                    </a:moveTo>
                    <a:lnTo>
                      <a:pt x="17" y="64"/>
                    </a:lnTo>
                    <a:lnTo>
                      <a:pt x="29" y="144"/>
                    </a:lnTo>
                    <a:lnTo>
                      <a:pt x="46" y="218"/>
                    </a:lnTo>
                    <a:lnTo>
                      <a:pt x="55" y="253"/>
                    </a:lnTo>
                    <a:lnTo>
                      <a:pt x="55" y="284"/>
                    </a:lnTo>
                    <a:lnTo>
                      <a:pt x="66" y="286"/>
                    </a:lnTo>
                    <a:lnTo>
                      <a:pt x="74" y="281"/>
                    </a:lnTo>
                    <a:lnTo>
                      <a:pt x="73" y="265"/>
                    </a:lnTo>
                    <a:lnTo>
                      <a:pt x="60" y="220"/>
                    </a:lnTo>
                    <a:lnTo>
                      <a:pt x="45" y="164"/>
                    </a:lnTo>
                    <a:lnTo>
                      <a:pt x="39" y="147"/>
                    </a:lnTo>
                    <a:lnTo>
                      <a:pt x="33" y="93"/>
                    </a:lnTo>
                    <a:lnTo>
                      <a:pt x="23" y="29"/>
                    </a:lnTo>
                    <a:lnTo>
                      <a:pt x="19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32" name="Freeform 381"/>
              <p:cNvSpPr>
                <a:spLocks/>
              </p:cNvSpPr>
              <p:nvPr/>
            </p:nvSpPr>
            <p:spPr bwMode="auto">
              <a:xfrm>
                <a:off x="2402" y="3751"/>
                <a:ext cx="69" cy="189"/>
              </a:xfrm>
              <a:custGeom>
                <a:avLst/>
                <a:gdLst>
                  <a:gd name="T0" fmla="*/ 0 w 69"/>
                  <a:gd name="T1" fmla="*/ 7 h 189"/>
                  <a:gd name="T2" fmla="*/ 11 w 69"/>
                  <a:gd name="T3" fmla="*/ 47 h 189"/>
                  <a:gd name="T4" fmla="*/ 28 w 69"/>
                  <a:gd name="T5" fmla="*/ 96 h 189"/>
                  <a:gd name="T6" fmla="*/ 42 w 69"/>
                  <a:gd name="T7" fmla="*/ 145 h 189"/>
                  <a:gd name="T8" fmla="*/ 48 w 69"/>
                  <a:gd name="T9" fmla="*/ 175 h 189"/>
                  <a:gd name="T10" fmla="*/ 54 w 69"/>
                  <a:gd name="T11" fmla="*/ 189 h 189"/>
                  <a:gd name="T12" fmla="*/ 63 w 69"/>
                  <a:gd name="T13" fmla="*/ 189 h 189"/>
                  <a:gd name="T14" fmla="*/ 69 w 69"/>
                  <a:gd name="T15" fmla="*/ 181 h 189"/>
                  <a:gd name="T16" fmla="*/ 56 w 69"/>
                  <a:gd name="T17" fmla="*/ 140 h 189"/>
                  <a:gd name="T18" fmla="*/ 40 w 69"/>
                  <a:gd name="T19" fmla="*/ 98 h 189"/>
                  <a:gd name="T20" fmla="*/ 31 w 69"/>
                  <a:gd name="T21" fmla="*/ 61 h 189"/>
                  <a:gd name="T22" fmla="*/ 23 w 69"/>
                  <a:gd name="T23" fmla="*/ 30 h 189"/>
                  <a:gd name="T24" fmla="*/ 13 w 69"/>
                  <a:gd name="T25" fmla="*/ 0 h 189"/>
                  <a:gd name="T26" fmla="*/ 0 w 69"/>
                  <a:gd name="T27" fmla="*/ 7 h 189"/>
                  <a:gd name="T28" fmla="*/ 0 w 69"/>
                  <a:gd name="T29" fmla="*/ 7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9" h="189">
                    <a:moveTo>
                      <a:pt x="0" y="7"/>
                    </a:moveTo>
                    <a:lnTo>
                      <a:pt x="11" y="47"/>
                    </a:lnTo>
                    <a:lnTo>
                      <a:pt x="28" y="96"/>
                    </a:lnTo>
                    <a:lnTo>
                      <a:pt x="42" y="145"/>
                    </a:lnTo>
                    <a:lnTo>
                      <a:pt x="48" y="175"/>
                    </a:lnTo>
                    <a:lnTo>
                      <a:pt x="54" y="189"/>
                    </a:lnTo>
                    <a:lnTo>
                      <a:pt x="63" y="189"/>
                    </a:lnTo>
                    <a:lnTo>
                      <a:pt x="69" y="181"/>
                    </a:lnTo>
                    <a:lnTo>
                      <a:pt x="56" y="140"/>
                    </a:lnTo>
                    <a:lnTo>
                      <a:pt x="40" y="98"/>
                    </a:lnTo>
                    <a:lnTo>
                      <a:pt x="31" y="61"/>
                    </a:lnTo>
                    <a:lnTo>
                      <a:pt x="23" y="30"/>
                    </a:lnTo>
                    <a:lnTo>
                      <a:pt x="1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33" name="Freeform 382"/>
              <p:cNvSpPr>
                <a:spLocks/>
              </p:cNvSpPr>
              <p:nvPr/>
            </p:nvSpPr>
            <p:spPr bwMode="auto">
              <a:xfrm>
                <a:off x="1712" y="3612"/>
                <a:ext cx="175" cy="169"/>
              </a:xfrm>
              <a:custGeom>
                <a:avLst/>
                <a:gdLst>
                  <a:gd name="T0" fmla="*/ 2 w 175"/>
                  <a:gd name="T1" fmla="*/ 2 h 169"/>
                  <a:gd name="T2" fmla="*/ 22 w 175"/>
                  <a:gd name="T3" fmla="*/ 0 h 169"/>
                  <a:gd name="T4" fmla="*/ 41 w 175"/>
                  <a:gd name="T5" fmla="*/ 3 h 169"/>
                  <a:gd name="T6" fmla="*/ 67 w 175"/>
                  <a:gd name="T7" fmla="*/ 10 h 169"/>
                  <a:gd name="T8" fmla="*/ 82 w 175"/>
                  <a:gd name="T9" fmla="*/ 12 h 169"/>
                  <a:gd name="T10" fmla="*/ 107 w 175"/>
                  <a:gd name="T11" fmla="*/ 12 h 169"/>
                  <a:gd name="T12" fmla="*/ 138 w 175"/>
                  <a:gd name="T13" fmla="*/ 10 h 169"/>
                  <a:gd name="T14" fmla="*/ 175 w 175"/>
                  <a:gd name="T15" fmla="*/ 12 h 169"/>
                  <a:gd name="T16" fmla="*/ 165 w 175"/>
                  <a:gd name="T17" fmla="*/ 64 h 169"/>
                  <a:gd name="T18" fmla="*/ 158 w 175"/>
                  <a:gd name="T19" fmla="*/ 124 h 169"/>
                  <a:gd name="T20" fmla="*/ 149 w 175"/>
                  <a:gd name="T21" fmla="*/ 169 h 169"/>
                  <a:gd name="T22" fmla="*/ 137 w 175"/>
                  <a:gd name="T23" fmla="*/ 166 h 169"/>
                  <a:gd name="T24" fmla="*/ 142 w 175"/>
                  <a:gd name="T25" fmla="*/ 130 h 169"/>
                  <a:gd name="T26" fmla="*/ 149 w 175"/>
                  <a:gd name="T27" fmla="*/ 84 h 169"/>
                  <a:gd name="T28" fmla="*/ 156 w 175"/>
                  <a:gd name="T29" fmla="*/ 46 h 169"/>
                  <a:gd name="T30" fmla="*/ 159 w 175"/>
                  <a:gd name="T31" fmla="*/ 29 h 169"/>
                  <a:gd name="T32" fmla="*/ 152 w 175"/>
                  <a:gd name="T33" fmla="*/ 23 h 169"/>
                  <a:gd name="T34" fmla="*/ 133 w 175"/>
                  <a:gd name="T35" fmla="*/ 22 h 169"/>
                  <a:gd name="T36" fmla="*/ 105 w 175"/>
                  <a:gd name="T37" fmla="*/ 28 h 169"/>
                  <a:gd name="T38" fmla="*/ 88 w 175"/>
                  <a:gd name="T39" fmla="*/ 28 h 169"/>
                  <a:gd name="T40" fmla="*/ 69 w 175"/>
                  <a:gd name="T41" fmla="*/ 23 h 169"/>
                  <a:gd name="T42" fmla="*/ 45 w 175"/>
                  <a:gd name="T43" fmla="*/ 17 h 169"/>
                  <a:gd name="T44" fmla="*/ 18 w 175"/>
                  <a:gd name="T45" fmla="*/ 15 h 169"/>
                  <a:gd name="T46" fmla="*/ 0 w 175"/>
                  <a:gd name="T47" fmla="*/ 20 h 169"/>
                  <a:gd name="T48" fmla="*/ 2 w 175"/>
                  <a:gd name="T49" fmla="*/ 2 h 169"/>
                  <a:gd name="T50" fmla="*/ 2 w 175"/>
                  <a:gd name="T51" fmla="*/ 2 h 16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169">
                    <a:moveTo>
                      <a:pt x="2" y="2"/>
                    </a:moveTo>
                    <a:lnTo>
                      <a:pt x="22" y="0"/>
                    </a:lnTo>
                    <a:lnTo>
                      <a:pt x="41" y="3"/>
                    </a:lnTo>
                    <a:lnTo>
                      <a:pt x="67" y="10"/>
                    </a:lnTo>
                    <a:lnTo>
                      <a:pt x="82" y="12"/>
                    </a:lnTo>
                    <a:lnTo>
                      <a:pt x="107" y="12"/>
                    </a:lnTo>
                    <a:lnTo>
                      <a:pt x="138" y="10"/>
                    </a:lnTo>
                    <a:lnTo>
                      <a:pt x="175" y="12"/>
                    </a:lnTo>
                    <a:lnTo>
                      <a:pt x="165" y="64"/>
                    </a:lnTo>
                    <a:lnTo>
                      <a:pt x="158" y="124"/>
                    </a:lnTo>
                    <a:lnTo>
                      <a:pt x="149" y="169"/>
                    </a:lnTo>
                    <a:lnTo>
                      <a:pt x="137" y="166"/>
                    </a:lnTo>
                    <a:lnTo>
                      <a:pt x="142" y="130"/>
                    </a:lnTo>
                    <a:lnTo>
                      <a:pt x="149" y="84"/>
                    </a:lnTo>
                    <a:lnTo>
                      <a:pt x="156" y="46"/>
                    </a:lnTo>
                    <a:lnTo>
                      <a:pt x="159" y="29"/>
                    </a:lnTo>
                    <a:lnTo>
                      <a:pt x="152" y="23"/>
                    </a:lnTo>
                    <a:lnTo>
                      <a:pt x="133" y="22"/>
                    </a:lnTo>
                    <a:lnTo>
                      <a:pt x="105" y="28"/>
                    </a:lnTo>
                    <a:lnTo>
                      <a:pt x="88" y="28"/>
                    </a:lnTo>
                    <a:lnTo>
                      <a:pt x="69" y="23"/>
                    </a:lnTo>
                    <a:lnTo>
                      <a:pt x="45" y="17"/>
                    </a:lnTo>
                    <a:lnTo>
                      <a:pt x="18" y="15"/>
                    </a:lnTo>
                    <a:lnTo>
                      <a:pt x="0" y="2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34" name="Freeform 383"/>
              <p:cNvSpPr>
                <a:spLocks/>
              </p:cNvSpPr>
              <p:nvPr/>
            </p:nvSpPr>
            <p:spPr bwMode="auto">
              <a:xfrm>
                <a:off x="1889" y="3681"/>
                <a:ext cx="101" cy="49"/>
              </a:xfrm>
              <a:custGeom>
                <a:avLst/>
                <a:gdLst>
                  <a:gd name="T0" fmla="*/ 6 w 101"/>
                  <a:gd name="T1" fmla="*/ 0 h 49"/>
                  <a:gd name="T2" fmla="*/ 30 w 101"/>
                  <a:gd name="T3" fmla="*/ 10 h 49"/>
                  <a:gd name="T4" fmla="*/ 57 w 101"/>
                  <a:gd name="T5" fmla="*/ 24 h 49"/>
                  <a:gd name="T6" fmla="*/ 76 w 101"/>
                  <a:gd name="T7" fmla="*/ 29 h 49"/>
                  <a:gd name="T8" fmla="*/ 91 w 101"/>
                  <a:gd name="T9" fmla="*/ 38 h 49"/>
                  <a:gd name="T10" fmla="*/ 101 w 101"/>
                  <a:gd name="T11" fmla="*/ 40 h 49"/>
                  <a:gd name="T12" fmla="*/ 95 w 101"/>
                  <a:gd name="T13" fmla="*/ 49 h 49"/>
                  <a:gd name="T14" fmla="*/ 82 w 101"/>
                  <a:gd name="T15" fmla="*/ 46 h 49"/>
                  <a:gd name="T16" fmla="*/ 58 w 101"/>
                  <a:gd name="T17" fmla="*/ 38 h 49"/>
                  <a:gd name="T18" fmla="*/ 28 w 101"/>
                  <a:gd name="T19" fmla="*/ 25 h 49"/>
                  <a:gd name="T20" fmla="*/ 6 w 101"/>
                  <a:gd name="T21" fmla="*/ 15 h 49"/>
                  <a:gd name="T22" fmla="*/ 0 w 101"/>
                  <a:gd name="T23" fmla="*/ 9 h 49"/>
                  <a:gd name="T24" fmla="*/ 6 w 101"/>
                  <a:gd name="T25" fmla="*/ 0 h 49"/>
                  <a:gd name="T26" fmla="*/ 6 w 101"/>
                  <a:gd name="T27" fmla="*/ 0 h 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49">
                    <a:moveTo>
                      <a:pt x="6" y="0"/>
                    </a:moveTo>
                    <a:lnTo>
                      <a:pt x="30" y="10"/>
                    </a:lnTo>
                    <a:lnTo>
                      <a:pt x="57" y="24"/>
                    </a:lnTo>
                    <a:lnTo>
                      <a:pt x="76" y="29"/>
                    </a:lnTo>
                    <a:lnTo>
                      <a:pt x="91" y="38"/>
                    </a:lnTo>
                    <a:lnTo>
                      <a:pt x="101" y="40"/>
                    </a:lnTo>
                    <a:lnTo>
                      <a:pt x="95" y="49"/>
                    </a:lnTo>
                    <a:lnTo>
                      <a:pt x="82" y="46"/>
                    </a:lnTo>
                    <a:lnTo>
                      <a:pt x="58" y="38"/>
                    </a:lnTo>
                    <a:lnTo>
                      <a:pt x="28" y="25"/>
                    </a:lnTo>
                    <a:lnTo>
                      <a:pt x="6" y="15"/>
                    </a:lnTo>
                    <a:lnTo>
                      <a:pt x="0" y="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35" name="Freeform 384"/>
              <p:cNvSpPr>
                <a:spLocks/>
              </p:cNvSpPr>
              <p:nvPr/>
            </p:nvSpPr>
            <p:spPr bwMode="auto">
              <a:xfrm>
                <a:off x="1691" y="3620"/>
                <a:ext cx="176" cy="156"/>
              </a:xfrm>
              <a:custGeom>
                <a:avLst/>
                <a:gdLst>
                  <a:gd name="T0" fmla="*/ 21 w 176"/>
                  <a:gd name="T1" fmla="*/ 4 h 156"/>
                  <a:gd name="T2" fmla="*/ 17 w 176"/>
                  <a:gd name="T3" fmla="*/ 31 h 156"/>
                  <a:gd name="T4" fmla="*/ 17 w 176"/>
                  <a:gd name="T5" fmla="*/ 55 h 156"/>
                  <a:gd name="T6" fmla="*/ 12 w 176"/>
                  <a:gd name="T7" fmla="*/ 74 h 156"/>
                  <a:gd name="T8" fmla="*/ 5 w 176"/>
                  <a:gd name="T9" fmla="*/ 111 h 156"/>
                  <a:gd name="T10" fmla="*/ 0 w 176"/>
                  <a:gd name="T11" fmla="*/ 131 h 156"/>
                  <a:gd name="T12" fmla="*/ 8 w 176"/>
                  <a:gd name="T13" fmla="*/ 138 h 156"/>
                  <a:gd name="T14" fmla="*/ 43 w 176"/>
                  <a:gd name="T15" fmla="*/ 142 h 156"/>
                  <a:gd name="T16" fmla="*/ 74 w 176"/>
                  <a:gd name="T17" fmla="*/ 148 h 156"/>
                  <a:gd name="T18" fmla="*/ 112 w 176"/>
                  <a:gd name="T19" fmla="*/ 148 h 156"/>
                  <a:gd name="T20" fmla="*/ 141 w 176"/>
                  <a:gd name="T21" fmla="*/ 150 h 156"/>
                  <a:gd name="T22" fmla="*/ 165 w 176"/>
                  <a:gd name="T23" fmla="*/ 156 h 156"/>
                  <a:gd name="T24" fmla="*/ 176 w 176"/>
                  <a:gd name="T25" fmla="*/ 148 h 156"/>
                  <a:gd name="T26" fmla="*/ 163 w 176"/>
                  <a:gd name="T27" fmla="*/ 142 h 156"/>
                  <a:gd name="T28" fmla="*/ 126 w 176"/>
                  <a:gd name="T29" fmla="*/ 137 h 156"/>
                  <a:gd name="T30" fmla="*/ 90 w 176"/>
                  <a:gd name="T31" fmla="*/ 136 h 156"/>
                  <a:gd name="T32" fmla="*/ 57 w 176"/>
                  <a:gd name="T33" fmla="*/ 132 h 156"/>
                  <a:gd name="T34" fmla="*/ 31 w 176"/>
                  <a:gd name="T35" fmla="*/ 130 h 156"/>
                  <a:gd name="T36" fmla="*/ 16 w 176"/>
                  <a:gd name="T37" fmla="*/ 128 h 156"/>
                  <a:gd name="T38" fmla="*/ 17 w 176"/>
                  <a:gd name="T39" fmla="*/ 112 h 156"/>
                  <a:gd name="T40" fmla="*/ 22 w 176"/>
                  <a:gd name="T41" fmla="*/ 82 h 156"/>
                  <a:gd name="T42" fmla="*/ 28 w 176"/>
                  <a:gd name="T43" fmla="*/ 56 h 156"/>
                  <a:gd name="T44" fmla="*/ 29 w 176"/>
                  <a:gd name="T45" fmla="*/ 34 h 156"/>
                  <a:gd name="T46" fmla="*/ 33 w 176"/>
                  <a:gd name="T47" fmla="*/ 15 h 156"/>
                  <a:gd name="T48" fmla="*/ 37 w 176"/>
                  <a:gd name="T49" fmla="*/ 0 h 156"/>
                  <a:gd name="T50" fmla="*/ 21 w 176"/>
                  <a:gd name="T51" fmla="*/ 4 h 156"/>
                  <a:gd name="T52" fmla="*/ 21 w 176"/>
                  <a:gd name="T53" fmla="*/ 4 h 15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6" h="156">
                    <a:moveTo>
                      <a:pt x="21" y="4"/>
                    </a:moveTo>
                    <a:lnTo>
                      <a:pt x="17" y="31"/>
                    </a:lnTo>
                    <a:lnTo>
                      <a:pt x="17" y="55"/>
                    </a:lnTo>
                    <a:lnTo>
                      <a:pt x="12" y="74"/>
                    </a:lnTo>
                    <a:lnTo>
                      <a:pt x="5" y="111"/>
                    </a:lnTo>
                    <a:lnTo>
                      <a:pt x="0" y="131"/>
                    </a:lnTo>
                    <a:lnTo>
                      <a:pt x="8" y="138"/>
                    </a:lnTo>
                    <a:lnTo>
                      <a:pt x="43" y="142"/>
                    </a:lnTo>
                    <a:lnTo>
                      <a:pt x="74" y="148"/>
                    </a:lnTo>
                    <a:lnTo>
                      <a:pt x="112" y="148"/>
                    </a:lnTo>
                    <a:lnTo>
                      <a:pt x="141" y="150"/>
                    </a:lnTo>
                    <a:lnTo>
                      <a:pt x="165" y="156"/>
                    </a:lnTo>
                    <a:lnTo>
                      <a:pt x="176" y="148"/>
                    </a:lnTo>
                    <a:lnTo>
                      <a:pt x="163" y="142"/>
                    </a:lnTo>
                    <a:lnTo>
                      <a:pt x="126" y="137"/>
                    </a:lnTo>
                    <a:lnTo>
                      <a:pt x="90" y="136"/>
                    </a:lnTo>
                    <a:lnTo>
                      <a:pt x="57" y="132"/>
                    </a:lnTo>
                    <a:lnTo>
                      <a:pt x="31" y="130"/>
                    </a:lnTo>
                    <a:lnTo>
                      <a:pt x="16" y="128"/>
                    </a:lnTo>
                    <a:lnTo>
                      <a:pt x="17" y="112"/>
                    </a:lnTo>
                    <a:lnTo>
                      <a:pt x="22" y="82"/>
                    </a:lnTo>
                    <a:lnTo>
                      <a:pt x="28" y="56"/>
                    </a:lnTo>
                    <a:lnTo>
                      <a:pt x="29" y="34"/>
                    </a:lnTo>
                    <a:lnTo>
                      <a:pt x="33" y="15"/>
                    </a:lnTo>
                    <a:lnTo>
                      <a:pt x="37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36" name="Freeform 385"/>
              <p:cNvSpPr>
                <a:spLocks/>
              </p:cNvSpPr>
              <p:nvPr/>
            </p:nvSpPr>
            <p:spPr bwMode="auto">
              <a:xfrm>
                <a:off x="1861" y="3542"/>
                <a:ext cx="184" cy="191"/>
              </a:xfrm>
              <a:custGeom>
                <a:avLst/>
                <a:gdLst>
                  <a:gd name="T0" fmla="*/ 3 w 184"/>
                  <a:gd name="T1" fmla="*/ 87 h 191"/>
                  <a:gd name="T2" fmla="*/ 0 w 184"/>
                  <a:gd name="T3" fmla="*/ 73 h 191"/>
                  <a:gd name="T4" fmla="*/ 3 w 184"/>
                  <a:gd name="T5" fmla="*/ 45 h 191"/>
                  <a:gd name="T6" fmla="*/ 7 w 184"/>
                  <a:gd name="T7" fmla="*/ 15 h 191"/>
                  <a:gd name="T8" fmla="*/ 16 w 184"/>
                  <a:gd name="T9" fmla="*/ 2 h 191"/>
                  <a:gd name="T10" fmla="*/ 26 w 184"/>
                  <a:gd name="T11" fmla="*/ 0 h 191"/>
                  <a:gd name="T12" fmla="*/ 50 w 184"/>
                  <a:gd name="T13" fmla="*/ 6 h 191"/>
                  <a:gd name="T14" fmla="*/ 84 w 184"/>
                  <a:gd name="T15" fmla="*/ 15 h 191"/>
                  <a:gd name="T16" fmla="*/ 123 w 184"/>
                  <a:gd name="T17" fmla="*/ 24 h 191"/>
                  <a:gd name="T18" fmla="*/ 155 w 184"/>
                  <a:gd name="T19" fmla="*/ 32 h 191"/>
                  <a:gd name="T20" fmla="*/ 175 w 184"/>
                  <a:gd name="T21" fmla="*/ 41 h 191"/>
                  <a:gd name="T22" fmla="*/ 184 w 184"/>
                  <a:gd name="T23" fmla="*/ 51 h 191"/>
                  <a:gd name="T24" fmla="*/ 180 w 184"/>
                  <a:gd name="T25" fmla="*/ 61 h 191"/>
                  <a:gd name="T26" fmla="*/ 173 w 184"/>
                  <a:gd name="T27" fmla="*/ 75 h 191"/>
                  <a:gd name="T28" fmla="*/ 159 w 184"/>
                  <a:gd name="T29" fmla="*/ 122 h 191"/>
                  <a:gd name="T30" fmla="*/ 144 w 184"/>
                  <a:gd name="T31" fmla="*/ 165 h 191"/>
                  <a:gd name="T32" fmla="*/ 135 w 184"/>
                  <a:gd name="T33" fmla="*/ 191 h 191"/>
                  <a:gd name="T34" fmla="*/ 120 w 184"/>
                  <a:gd name="T35" fmla="*/ 185 h 191"/>
                  <a:gd name="T36" fmla="*/ 135 w 184"/>
                  <a:gd name="T37" fmla="*/ 164 h 191"/>
                  <a:gd name="T38" fmla="*/ 144 w 184"/>
                  <a:gd name="T39" fmla="*/ 123 h 191"/>
                  <a:gd name="T40" fmla="*/ 155 w 184"/>
                  <a:gd name="T41" fmla="*/ 92 h 191"/>
                  <a:gd name="T42" fmla="*/ 155 w 184"/>
                  <a:gd name="T43" fmla="*/ 72 h 191"/>
                  <a:gd name="T44" fmla="*/ 160 w 184"/>
                  <a:gd name="T45" fmla="*/ 61 h 191"/>
                  <a:gd name="T46" fmla="*/ 154 w 184"/>
                  <a:gd name="T47" fmla="*/ 53 h 191"/>
                  <a:gd name="T48" fmla="*/ 123 w 184"/>
                  <a:gd name="T49" fmla="*/ 44 h 191"/>
                  <a:gd name="T50" fmla="*/ 86 w 184"/>
                  <a:gd name="T51" fmla="*/ 32 h 191"/>
                  <a:gd name="T52" fmla="*/ 56 w 184"/>
                  <a:gd name="T53" fmla="*/ 24 h 191"/>
                  <a:gd name="T54" fmla="*/ 24 w 184"/>
                  <a:gd name="T55" fmla="*/ 17 h 191"/>
                  <a:gd name="T56" fmla="*/ 16 w 184"/>
                  <a:gd name="T57" fmla="*/ 51 h 191"/>
                  <a:gd name="T58" fmla="*/ 10 w 184"/>
                  <a:gd name="T59" fmla="*/ 91 h 191"/>
                  <a:gd name="T60" fmla="*/ 3 w 184"/>
                  <a:gd name="T61" fmla="*/ 87 h 191"/>
                  <a:gd name="T62" fmla="*/ 3 w 184"/>
                  <a:gd name="T63" fmla="*/ 87 h 1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4" h="191">
                    <a:moveTo>
                      <a:pt x="3" y="87"/>
                    </a:moveTo>
                    <a:lnTo>
                      <a:pt x="0" y="73"/>
                    </a:lnTo>
                    <a:lnTo>
                      <a:pt x="3" y="45"/>
                    </a:lnTo>
                    <a:lnTo>
                      <a:pt x="7" y="15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50" y="6"/>
                    </a:lnTo>
                    <a:lnTo>
                      <a:pt x="84" y="15"/>
                    </a:lnTo>
                    <a:lnTo>
                      <a:pt x="123" y="24"/>
                    </a:lnTo>
                    <a:lnTo>
                      <a:pt x="155" y="32"/>
                    </a:lnTo>
                    <a:lnTo>
                      <a:pt x="175" y="41"/>
                    </a:lnTo>
                    <a:lnTo>
                      <a:pt x="184" y="51"/>
                    </a:lnTo>
                    <a:lnTo>
                      <a:pt x="180" y="61"/>
                    </a:lnTo>
                    <a:lnTo>
                      <a:pt x="173" y="75"/>
                    </a:lnTo>
                    <a:lnTo>
                      <a:pt x="159" y="122"/>
                    </a:lnTo>
                    <a:lnTo>
                      <a:pt x="144" y="165"/>
                    </a:lnTo>
                    <a:lnTo>
                      <a:pt x="135" y="191"/>
                    </a:lnTo>
                    <a:lnTo>
                      <a:pt x="120" y="185"/>
                    </a:lnTo>
                    <a:lnTo>
                      <a:pt x="135" y="164"/>
                    </a:lnTo>
                    <a:lnTo>
                      <a:pt x="144" y="123"/>
                    </a:lnTo>
                    <a:lnTo>
                      <a:pt x="155" y="92"/>
                    </a:lnTo>
                    <a:lnTo>
                      <a:pt x="155" y="72"/>
                    </a:lnTo>
                    <a:lnTo>
                      <a:pt x="160" y="61"/>
                    </a:lnTo>
                    <a:lnTo>
                      <a:pt x="154" y="53"/>
                    </a:lnTo>
                    <a:lnTo>
                      <a:pt x="123" y="44"/>
                    </a:lnTo>
                    <a:lnTo>
                      <a:pt x="86" y="32"/>
                    </a:lnTo>
                    <a:lnTo>
                      <a:pt x="56" y="24"/>
                    </a:lnTo>
                    <a:lnTo>
                      <a:pt x="24" y="17"/>
                    </a:lnTo>
                    <a:lnTo>
                      <a:pt x="16" y="51"/>
                    </a:lnTo>
                    <a:lnTo>
                      <a:pt x="10" y="91"/>
                    </a:lnTo>
                    <a:lnTo>
                      <a:pt x="3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37" name="Freeform 386"/>
              <p:cNvSpPr>
                <a:spLocks/>
              </p:cNvSpPr>
              <p:nvPr/>
            </p:nvSpPr>
            <p:spPr bwMode="auto">
              <a:xfrm>
                <a:off x="2093" y="3510"/>
                <a:ext cx="127" cy="220"/>
              </a:xfrm>
              <a:custGeom>
                <a:avLst/>
                <a:gdLst>
                  <a:gd name="T0" fmla="*/ 0 w 127"/>
                  <a:gd name="T1" fmla="*/ 6 h 220"/>
                  <a:gd name="T2" fmla="*/ 8 w 127"/>
                  <a:gd name="T3" fmla="*/ 0 h 220"/>
                  <a:gd name="T4" fmla="*/ 17 w 127"/>
                  <a:gd name="T5" fmla="*/ 0 h 220"/>
                  <a:gd name="T6" fmla="*/ 32 w 127"/>
                  <a:gd name="T7" fmla="*/ 13 h 220"/>
                  <a:gd name="T8" fmla="*/ 80 w 127"/>
                  <a:gd name="T9" fmla="*/ 53 h 220"/>
                  <a:gd name="T10" fmla="*/ 104 w 127"/>
                  <a:gd name="T11" fmla="*/ 77 h 220"/>
                  <a:gd name="T12" fmla="*/ 106 w 127"/>
                  <a:gd name="T13" fmla="*/ 89 h 220"/>
                  <a:gd name="T14" fmla="*/ 116 w 127"/>
                  <a:gd name="T15" fmla="*/ 136 h 220"/>
                  <a:gd name="T16" fmla="*/ 126 w 127"/>
                  <a:gd name="T17" fmla="*/ 184 h 220"/>
                  <a:gd name="T18" fmla="*/ 127 w 127"/>
                  <a:gd name="T19" fmla="*/ 211 h 220"/>
                  <a:gd name="T20" fmla="*/ 121 w 127"/>
                  <a:gd name="T21" fmla="*/ 220 h 220"/>
                  <a:gd name="T22" fmla="*/ 110 w 127"/>
                  <a:gd name="T23" fmla="*/ 216 h 220"/>
                  <a:gd name="T24" fmla="*/ 95 w 127"/>
                  <a:gd name="T25" fmla="*/ 210 h 220"/>
                  <a:gd name="T26" fmla="*/ 65 w 127"/>
                  <a:gd name="T27" fmla="*/ 186 h 220"/>
                  <a:gd name="T28" fmla="*/ 36 w 127"/>
                  <a:gd name="T29" fmla="*/ 177 h 220"/>
                  <a:gd name="T30" fmla="*/ 26 w 127"/>
                  <a:gd name="T31" fmla="*/ 166 h 220"/>
                  <a:gd name="T32" fmla="*/ 31 w 127"/>
                  <a:gd name="T33" fmla="*/ 159 h 220"/>
                  <a:gd name="T34" fmla="*/ 41 w 127"/>
                  <a:gd name="T35" fmla="*/ 156 h 220"/>
                  <a:gd name="T36" fmla="*/ 52 w 127"/>
                  <a:gd name="T37" fmla="*/ 171 h 220"/>
                  <a:gd name="T38" fmla="*/ 78 w 127"/>
                  <a:gd name="T39" fmla="*/ 181 h 220"/>
                  <a:gd name="T40" fmla="*/ 111 w 127"/>
                  <a:gd name="T41" fmla="*/ 199 h 220"/>
                  <a:gd name="T42" fmla="*/ 104 w 127"/>
                  <a:gd name="T43" fmla="*/ 172 h 220"/>
                  <a:gd name="T44" fmla="*/ 97 w 127"/>
                  <a:gd name="T45" fmla="*/ 129 h 220"/>
                  <a:gd name="T46" fmla="*/ 94 w 127"/>
                  <a:gd name="T47" fmla="*/ 92 h 220"/>
                  <a:gd name="T48" fmla="*/ 80 w 127"/>
                  <a:gd name="T49" fmla="*/ 76 h 220"/>
                  <a:gd name="T50" fmla="*/ 58 w 127"/>
                  <a:gd name="T51" fmla="*/ 53 h 220"/>
                  <a:gd name="T52" fmla="*/ 29 w 127"/>
                  <a:gd name="T53" fmla="*/ 31 h 220"/>
                  <a:gd name="T54" fmla="*/ 0 w 127"/>
                  <a:gd name="T55" fmla="*/ 6 h 220"/>
                  <a:gd name="T56" fmla="*/ 0 w 127"/>
                  <a:gd name="T57" fmla="*/ 6 h 22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27" h="220">
                    <a:moveTo>
                      <a:pt x="0" y="6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32" y="13"/>
                    </a:lnTo>
                    <a:lnTo>
                      <a:pt x="80" y="53"/>
                    </a:lnTo>
                    <a:lnTo>
                      <a:pt x="104" y="77"/>
                    </a:lnTo>
                    <a:lnTo>
                      <a:pt x="106" y="89"/>
                    </a:lnTo>
                    <a:lnTo>
                      <a:pt x="116" y="136"/>
                    </a:lnTo>
                    <a:lnTo>
                      <a:pt x="126" y="184"/>
                    </a:lnTo>
                    <a:lnTo>
                      <a:pt x="127" y="211"/>
                    </a:lnTo>
                    <a:lnTo>
                      <a:pt x="121" y="220"/>
                    </a:lnTo>
                    <a:lnTo>
                      <a:pt x="110" y="216"/>
                    </a:lnTo>
                    <a:lnTo>
                      <a:pt x="95" y="210"/>
                    </a:lnTo>
                    <a:lnTo>
                      <a:pt x="65" y="186"/>
                    </a:lnTo>
                    <a:lnTo>
                      <a:pt x="36" y="177"/>
                    </a:lnTo>
                    <a:lnTo>
                      <a:pt x="26" y="166"/>
                    </a:lnTo>
                    <a:lnTo>
                      <a:pt x="31" y="159"/>
                    </a:lnTo>
                    <a:lnTo>
                      <a:pt x="41" y="156"/>
                    </a:lnTo>
                    <a:lnTo>
                      <a:pt x="52" y="171"/>
                    </a:lnTo>
                    <a:lnTo>
                      <a:pt x="78" y="181"/>
                    </a:lnTo>
                    <a:lnTo>
                      <a:pt x="111" y="199"/>
                    </a:lnTo>
                    <a:lnTo>
                      <a:pt x="104" y="172"/>
                    </a:lnTo>
                    <a:lnTo>
                      <a:pt x="97" y="129"/>
                    </a:lnTo>
                    <a:lnTo>
                      <a:pt x="94" y="92"/>
                    </a:lnTo>
                    <a:lnTo>
                      <a:pt x="80" y="76"/>
                    </a:lnTo>
                    <a:lnTo>
                      <a:pt x="58" y="53"/>
                    </a:lnTo>
                    <a:lnTo>
                      <a:pt x="29" y="3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38" name="Freeform 387"/>
              <p:cNvSpPr>
                <a:spLocks/>
              </p:cNvSpPr>
              <p:nvPr/>
            </p:nvSpPr>
            <p:spPr bwMode="auto">
              <a:xfrm>
                <a:off x="2285" y="3603"/>
                <a:ext cx="134" cy="164"/>
              </a:xfrm>
              <a:custGeom>
                <a:avLst/>
                <a:gdLst>
                  <a:gd name="T0" fmla="*/ 5 w 134"/>
                  <a:gd name="T1" fmla="*/ 11 h 164"/>
                  <a:gd name="T2" fmla="*/ 31 w 134"/>
                  <a:gd name="T3" fmla="*/ 12 h 164"/>
                  <a:gd name="T4" fmla="*/ 78 w 134"/>
                  <a:gd name="T5" fmla="*/ 6 h 164"/>
                  <a:gd name="T6" fmla="*/ 126 w 134"/>
                  <a:gd name="T7" fmla="*/ 0 h 164"/>
                  <a:gd name="T8" fmla="*/ 134 w 134"/>
                  <a:gd name="T9" fmla="*/ 14 h 164"/>
                  <a:gd name="T10" fmla="*/ 97 w 134"/>
                  <a:gd name="T11" fmla="*/ 17 h 164"/>
                  <a:gd name="T12" fmla="*/ 55 w 134"/>
                  <a:gd name="T13" fmla="*/ 24 h 164"/>
                  <a:gd name="T14" fmla="*/ 23 w 134"/>
                  <a:gd name="T15" fmla="*/ 29 h 164"/>
                  <a:gd name="T16" fmla="*/ 22 w 134"/>
                  <a:gd name="T17" fmla="*/ 37 h 164"/>
                  <a:gd name="T18" fmla="*/ 43 w 134"/>
                  <a:gd name="T19" fmla="*/ 96 h 164"/>
                  <a:gd name="T20" fmla="*/ 60 w 134"/>
                  <a:gd name="T21" fmla="*/ 147 h 164"/>
                  <a:gd name="T22" fmla="*/ 59 w 134"/>
                  <a:gd name="T23" fmla="*/ 164 h 164"/>
                  <a:gd name="T24" fmla="*/ 50 w 134"/>
                  <a:gd name="T25" fmla="*/ 155 h 164"/>
                  <a:gd name="T26" fmla="*/ 35 w 134"/>
                  <a:gd name="T27" fmla="*/ 117 h 164"/>
                  <a:gd name="T28" fmla="*/ 21 w 134"/>
                  <a:gd name="T29" fmla="*/ 63 h 164"/>
                  <a:gd name="T30" fmla="*/ 5 w 134"/>
                  <a:gd name="T31" fmla="*/ 35 h 164"/>
                  <a:gd name="T32" fmla="*/ 8 w 134"/>
                  <a:gd name="T33" fmla="*/ 26 h 164"/>
                  <a:gd name="T34" fmla="*/ 0 w 134"/>
                  <a:gd name="T35" fmla="*/ 19 h 164"/>
                  <a:gd name="T36" fmla="*/ 5 w 134"/>
                  <a:gd name="T37" fmla="*/ 11 h 164"/>
                  <a:gd name="T38" fmla="*/ 5 w 134"/>
                  <a:gd name="T39" fmla="*/ 11 h 16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4" h="164">
                    <a:moveTo>
                      <a:pt x="5" y="11"/>
                    </a:moveTo>
                    <a:lnTo>
                      <a:pt x="31" y="12"/>
                    </a:lnTo>
                    <a:lnTo>
                      <a:pt x="78" y="6"/>
                    </a:lnTo>
                    <a:lnTo>
                      <a:pt x="126" y="0"/>
                    </a:lnTo>
                    <a:lnTo>
                      <a:pt x="134" y="14"/>
                    </a:lnTo>
                    <a:lnTo>
                      <a:pt x="97" y="17"/>
                    </a:lnTo>
                    <a:lnTo>
                      <a:pt x="55" y="24"/>
                    </a:lnTo>
                    <a:lnTo>
                      <a:pt x="23" y="29"/>
                    </a:lnTo>
                    <a:lnTo>
                      <a:pt x="22" y="37"/>
                    </a:lnTo>
                    <a:lnTo>
                      <a:pt x="43" y="96"/>
                    </a:lnTo>
                    <a:lnTo>
                      <a:pt x="60" y="147"/>
                    </a:lnTo>
                    <a:lnTo>
                      <a:pt x="59" y="164"/>
                    </a:lnTo>
                    <a:lnTo>
                      <a:pt x="50" y="155"/>
                    </a:lnTo>
                    <a:lnTo>
                      <a:pt x="35" y="117"/>
                    </a:lnTo>
                    <a:lnTo>
                      <a:pt x="21" y="63"/>
                    </a:lnTo>
                    <a:lnTo>
                      <a:pt x="5" y="35"/>
                    </a:lnTo>
                    <a:lnTo>
                      <a:pt x="8" y="26"/>
                    </a:lnTo>
                    <a:lnTo>
                      <a:pt x="0" y="19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39" name="Freeform 388"/>
              <p:cNvSpPr>
                <a:spLocks/>
              </p:cNvSpPr>
              <p:nvPr/>
            </p:nvSpPr>
            <p:spPr bwMode="auto">
              <a:xfrm>
                <a:off x="2106" y="3541"/>
                <a:ext cx="28" cy="134"/>
              </a:xfrm>
              <a:custGeom>
                <a:avLst/>
                <a:gdLst>
                  <a:gd name="T0" fmla="*/ 0 w 28"/>
                  <a:gd name="T1" fmla="*/ 3 h 134"/>
                  <a:gd name="T2" fmla="*/ 6 w 28"/>
                  <a:gd name="T3" fmla="*/ 58 h 134"/>
                  <a:gd name="T4" fmla="*/ 13 w 28"/>
                  <a:gd name="T5" fmla="*/ 91 h 134"/>
                  <a:gd name="T6" fmla="*/ 15 w 28"/>
                  <a:gd name="T7" fmla="*/ 134 h 134"/>
                  <a:gd name="T8" fmla="*/ 23 w 28"/>
                  <a:gd name="T9" fmla="*/ 129 h 134"/>
                  <a:gd name="T10" fmla="*/ 28 w 28"/>
                  <a:gd name="T11" fmla="*/ 110 h 134"/>
                  <a:gd name="T12" fmla="*/ 22 w 28"/>
                  <a:gd name="T13" fmla="*/ 74 h 134"/>
                  <a:gd name="T14" fmla="*/ 17 w 28"/>
                  <a:gd name="T15" fmla="*/ 38 h 134"/>
                  <a:gd name="T16" fmla="*/ 15 w 28"/>
                  <a:gd name="T17" fmla="*/ 13 h 134"/>
                  <a:gd name="T18" fmla="*/ 13 w 28"/>
                  <a:gd name="T19" fmla="*/ 0 h 134"/>
                  <a:gd name="T20" fmla="*/ 0 w 28"/>
                  <a:gd name="T21" fmla="*/ 3 h 134"/>
                  <a:gd name="T22" fmla="*/ 0 w 28"/>
                  <a:gd name="T23" fmla="*/ 3 h 1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134">
                    <a:moveTo>
                      <a:pt x="0" y="3"/>
                    </a:moveTo>
                    <a:lnTo>
                      <a:pt x="6" y="58"/>
                    </a:lnTo>
                    <a:lnTo>
                      <a:pt x="13" y="91"/>
                    </a:lnTo>
                    <a:lnTo>
                      <a:pt x="15" y="134"/>
                    </a:lnTo>
                    <a:lnTo>
                      <a:pt x="23" y="129"/>
                    </a:lnTo>
                    <a:lnTo>
                      <a:pt x="28" y="110"/>
                    </a:lnTo>
                    <a:lnTo>
                      <a:pt x="22" y="74"/>
                    </a:lnTo>
                    <a:lnTo>
                      <a:pt x="17" y="38"/>
                    </a:lnTo>
                    <a:lnTo>
                      <a:pt x="15" y="13"/>
                    </a:lnTo>
                    <a:lnTo>
                      <a:pt x="1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40" name="Freeform 389"/>
              <p:cNvSpPr>
                <a:spLocks/>
              </p:cNvSpPr>
              <p:nvPr/>
            </p:nvSpPr>
            <p:spPr bwMode="auto">
              <a:xfrm>
                <a:off x="2420" y="3604"/>
                <a:ext cx="64" cy="148"/>
              </a:xfrm>
              <a:custGeom>
                <a:avLst/>
                <a:gdLst>
                  <a:gd name="T0" fmla="*/ 12 w 64"/>
                  <a:gd name="T1" fmla="*/ 0 h 148"/>
                  <a:gd name="T2" fmla="*/ 27 w 64"/>
                  <a:gd name="T3" fmla="*/ 44 h 148"/>
                  <a:gd name="T4" fmla="*/ 42 w 64"/>
                  <a:gd name="T5" fmla="*/ 87 h 148"/>
                  <a:gd name="T6" fmla="*/ 64 w 64"/>
                  <a:gd name="T7" fmla="*/ 141 h 148"/>
                  <a:gd name="T8" fmla="*/ 58 w 64"/>
                  <a:gd name="T9" fmla="*/ 148 h 148"/>
                  <a:gd name="T10" fmla="*/ 47 w 64"/>
                  <a:gd name="T11" fmla="*/ 141 h 148"/>
                  <a:gd name="T12" fmla="*/ 35 w 64"/>
                  <a:gd name="T13" fmla="*/ 108 h 148"/>
                  <a:gd name="T14" fmla="*/ 21 w 64"/>
                  <a:gd name="T15" fmla="*/ 65 h 148"/>
                  <a:gd name="T16" fmla="*/ 5 w 64"/>
                  <a:gd name="T17" fmla="*/ 23 h 148"/>
                  <a:gd name="T18" fmla="*/ 0 w 64"/>
                  <a:gd name="T19" fmla="*/ 0 h 148"/>
                  <a:gd name="T20" fmla="*/ 12 w 64"/>
                  <a:gd name="T21" fmla="*/ 0 h 148"/>
                  <a:gd name="T22" fmla="*/ 12 w 64"/>
                  <a:gd name="T23" fmla="*/ 0 h 1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4" h="148">
                    <a:moveTo>
                      <a:pt x="12" y="0"/>
                    </a:moveTo>
                    <a:lnTo>
                      <a:pt x="27" y="44"/>
                    </a:lnTo>
                    <a:lnTo>
                      <a:pt x="42" y="87"/>
                    </a:lnTo>
                    <a:lnTo>
                      <a:pt x="64" y="141"/>
                    </a:lnTo>
                    <a:lnTo>
                      <a:pt x="58" y="148"/>
                    </a:lnTo>
                    <a:lnTo>
                      <a:pt x="47" y="141"/>
                    </a:lnTo>
                    <a:lnTo>
                      <a:pt x="35" y="108"/>
                    </a:lnTo>
                    <a:lnTo>
                      <a:pt x="21" y="65"/>
                    </a:lnTo>
                    <a:lnTo>
                      <a:pt x="5" y="2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41" name="Freeform 390"/>
              <p:cNvSpPr>
                <a:spLocks/>
              </p:cNvSpPr>
              <p:nvPr/>
            </p:nvSpPr>
            <p:spPr bwMode="auto">
              <a:xfrm>
                <a:off x="2347" y="3733"/>
                <a:ext cx="117" cy="37"/>
              </a:xfrm>
              <a:custGeom>
                <a:avLst/>
                <a:gdLst>
                  <a:gd name="T0" fmla="*/ 8 w 117"/>
                  <a:gd name="T1" fmla="*/ 15 h 37"/>
                  <a:gd name="T2" fmla="*/ 43 w 117"/>
                  <a:gd name="T3" fmla="*/ 12 h 37"/>
                  <a:gd name="T4" fmla="*/ 70 w 117"/>
                  <a:gd name="T5" fmla="*/ 9 h 37"/>
                  <a:gd name="T6" fmla="*/ 90 w 117"/>
                  <a:gd name="T7" fmla="*/ 0 h 37"/>
                  <a:gd name="T8" fmla="*/ 103 w 117"/>
                  <a:gd name="T9" fmla="*/ 0 h 37"/>
                  <a:gd name="T10" fmla="*/ 114 w 117"/>
                  <a:gd name="T11" fmla="*/ 9 h 37"/>
                  <a:gd name="T12" fmla="*/ 117 w 117"/>
                  <a:gd name="T13" fmla="*/ 19 h 37"/>
                  <a:gd name="T14" fmla="*/ 108 w 117"/>
                  <a:gd name="T15" fmla="*/ 24 h 37"/>
                  <a:gd name="T16" fmla="*/ 80 w 117"/>
                  <a:gd name="T17" fmla="*/ 25 h 37"/>
                  <a:gd name="T18" fmla="*/ 60 w 117"/>
                  <a:gd name="T19" fmla="*/ 34 h 37"/>
                  <a:gd name="T20" fmla="*/ 32 w 117"/>
                  <a:gd name="T21" fmla="*/ 37 h 37"/>
                  <a:gd name="T22" fmla="*/ 5 w 117"/>
                  <a:gd name="T23" fmla="*/ 37 h 37"/>
                  <a:gd name="T24" fmla="*/ 0 w 117"/>
                  <a:gd name="T25" fmla="*/ 24 h 37"/>
                  <a:gd name="T26" fmla="*/ 8 w 117"/>
                  <a:gd name="T27" fmla="*/ 15 h 37"/>
                  <a:gd name="T28" fmla="*/ 8 w 117"/>
                  <a:gd name="T29" fmla="*/ 15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7" h="37">
                    <a:moveTo>
                      <a:pt x="8" y="15"/>
                    </a:moveTo>
                    <a:lnTo>
                      <a:pt x="43" y="12"/>
                    </a:lnTo>
                    <a:lnTo>
                      <a:pt x="70" y="9"/>
                    </a:lnTo>
                    <a:lnTo>
                      <a:pt x="90" y="0"/>
                    </a:lnTo>
                    <a:lnTo>
                      <a:pt x="103" y="0"/>
                    </a:lnTo>
                    <a:lnTo>
                      <a:pt x="114" y="9"/>
                    </a:lnTo>
                    <a:lnTo>
                      <a:pt x="117" y="19"/>
                    </a:lnTo>
                    <a:lnTo>
                      <a:pt x="108" y="24"/>
                    </a:lnTo>
                    <a:lnTo>
                      <a:pt x="80" y="25"/>
                    </a:lnTo>
                    <a:lnTo>
                      <a:pt x="60" y="34"/>
                    </a:lnTo>
                    <a:lnTo>
                      <a:pt x="32" y="37"/>
                    </a:lnTo>
                    <a:lnTo>
                      <a:pt x="5" y="37"/>
                    </a:lnTo>
                    <a:lnTo>
                      <a:pt x="0" y="24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42" name="Freeform 391"/>
              <p:cNvSpPr>
                <a:spLocks/>
              </p:cNvSpPr>
              <p:nvPr/>
            </p:nvSpPr>
            <p:spPr bwMode="auto">
              <a:xfrm>
                <a:off x="1736" y="3839"/>
                <a:ext cx="21" cy="26"/>
              </a:xfrm>
              <a:custGeom>
                <a:avLst/>
                <a:gdLst>
                  <a:gd name="T0" fmla="*/ 19 w 21"/>
                  <a:gd name="T1" fmla="*/ 25 h 26"/>
                  <a:gd name="T2" fmla="*/ 10 w 21"/>
                  <a:gd name="T3" fmla="*/ 26 h 26"/>
                  <a:gd name="T4" fmla="*/ 6 w 21"/>
                  <a:gd name="T5" fmla="*/ 24 h 26"/>
                  <a:gd name="T6" fmla="*/ 3 w 21"/>
                  <a:gd name="T7" fmla="*/ 18 h 26"/>
                  <a:gd name="T8" fmla="*/ 0 w 21"/>
                  <a:gd name="T9" fmla="*/ 13 h 26"/>
                  <a:gd name="T10" fmla="*/ 0 w 21"/>
                  <a:gd name="T11" fmla="*/ 5 h 26"/>
                  <a:gd name="T12" fmla="*/ 9 w 21"/>
                  <a:gd name="T13" fmla="*/ 0 h 26"/>
                  <a:gd name="T14" fmla="*/ 17 w 21"/>
                  <a:gd name="T15" fmla="*/ 3 h 26"/>
                  <a:gd name="T16" fmla="*/ 21 w 21"/>
                  <a:gd name="T17" fmla="*/ 11 h 26"/>
                  <a:gd name="T18" fmla="*/ 19 w 21"/>
                  <a:gd name="T19" fmla="*/ 25 h 26"/>
                  <a:gd name="T20" fmla="*/ 19 w 21"/>
                  <a:gd name="T21" fmla="*/ 25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26">
                    <a:moveTo>
                      <a:pt x="19" y="25"/>
                    </a:moveTo>
                    <a:lnTo>
                      <a:pt x="10" y="26"/>
                    </a:lnTo>
                    <a:lnTo>
                      <a:pt x="6" y="24"/>
                    </a:lnTo>
                    <a:lnTo>
                      <a:pt x="3" y="18"/>
                    </a:lnTo>
                    <a:lnTo>
                      <a:pt x="0" y="13"/>
                    </a:lnTo>
                    <a:lnTo>
                      <a:pt x="0" y="5"/>
                    </a:lnTo>
                    <a:lnTo>
                      <a:pt x="9" y="0"/>
                    </a:lnTo>
                    <a:lnTo>
                      <a:pt x="17" y="3"/>
                    </a:lnTo>
                    <a:lnTo>
                      <a:pt x="21" y="11"/>
                    </a:lnTo>
                    <a:lnTo>
                      <a:pt x="19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43" name="Freeform 392"/>
              <p:cNvSpPr>
                <a:spLocks/>
              </p:cNvSpPr>
              <p:nvPr/>
            </p:nvSpPr>
            <p:spPr bwMode="auto">
              <a:xfrm>
                <a:off x="1715" y="3944"/>
                <a:ext cx="20" cy="20"/>
              </a:xfrm>
              <a:custGeom>
                <a:avLst/>
                <a:gdLst>
                  <a:gd name="T0" fmla="*/ 0 w 20"/>
                  <a:gd name="T1" fmla="*/ 12 h 20"/>
                  <a:gd name="T2" fmla="*/ 5 w 20"/>
                  <a:gd name="T3" fmla="*/ 3 h 20"/>
                  <a:gd name="T4" fmla="*/ 11 w 20"/>
                  <a:gd name="T5" fmla="*/ 0 h 20"/>
                  <a:gd name="T6" fmla="*/ 16 w 20"/>
                  <a:gd name="T7" fmla="*/ 3 h 20"/>
                  <a:gd name="T8" fmla="*/ 20 w 20"/>
                  <a:gd name="T9" fmla="*/ 11 h 20"/>
                  <a:gd name="T10" fmla="*/ 16 w 20"/>
                  <a:gd name="T11" fmla="*/ 18 h 20"/>
                  <a:gd name="T12" fmla="*/ 7 w 20"/>
                  <a:gd name="T13" fmla="*/ 20 h 20"/>
                  <a:gd name="T14" fmla="*/ 1 w 20"/>
                  <a:gd name="T15" fmla="*/ 16 h 20"/>
                  <a:gd name="T16" fmla="*/ 0 w 20"/>
                  <a:gd name="T17" fmla="*/ 12 h 20"/>
                  <a:gd name="T18" fmla="*/ 0 w 20"/>
                  <a:gd name="T19" fmla="*/ 12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0" y="12"/>
                    </a:moveTo>
                    <a:lnTo>
                      <a:pt x="5" y="3"/>
                    </a:lnTo>
                    <a:lnTo>
                      <a:pt x="11" y="0"/>
                    </a:lnTo>
                    <a:lnTo>
                      <a:pt x="16" y="3"/>
                    </a:lnTo>
                    <a:lnTo>
                      <a:pt x="20" y="11"/>
                    </a:lnTo>
                    <a:lnTo>
                      <a:pt x="16" y="18"/>
                    </a:lnTo>
                    <a:lnTo>
                      <a:pt x="7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44" name="Freeform 393"/>
              <p:cNvSpPr>
                <a:spLocks/>
              </p:cNvSpPr>
              <p:nvPr/>
            </p:nvSpPr>
            <p:spPr bwMode="auto">
              <a:xfrm>
                <a:off x="1729" y="3925"/>
                <a:ext cx="101" cy="32"/>
              </a:xfrm>
              <a:custGeom>
                <a:avLst/>
                <a:gdLst>
                  <a:gd name="T0" fmla="*/ 0 w 101"/>
                  <a:gd name="T1" fmla="*/ 12 h 32"/>
                  <a:gd name="T2" fmla="*/ 14 w 101"/>
                  <a:gd name="T3" fmla="*/ 12 h 32"/>
                  <a:gd name="T4" fmla="*/ 24 w 101"/>
                  <a:gd name="T5" fmla="*/ 19 h 32"/>
                  <a:gd name="T6" fmla="*/ 36 w 101"/>
                  <a:gd name="T7" fmla="*/ 20 h 32"/>
                  <a:gd name="T8" fmla="*/ 47 w 101"/>
                  <a:gd name="T9" fmla="*/ 16 h 32"/>
                  <a:gd name="T10" fmla="*/ 67 w 101"/>
                  <a:gd name="T11" fmla="*/ 10 h 32"/>
                  <a:gd name="T12" fmla="*/ 81 w 101"/>
                  <a:gd name="T13" fmla="*/ 4 h 32"/>
                  <a:gd name="T14" fmla="*/ 91 w 101"/>
                  <a:gd name="T15" fmla="*/ 0 h 32"/>
                  <a:gd name="T16" fmla="*/ 101 w 101"/>
                  <a:gd name="T17" fmla="*/ 0 h 32"/>
                  <a:gd name="T18" fmla="*/ 96 w 101"/>
                  <a:gd name="T19" fmla="*/ 4 h 32"/>
                  <a:gd name="T20" fmla="*/ 84 w 101"/>
                  <a:gd name="T21" fmla="*/ 10 h 32"/>
                  <a:gd name="T22" fmla="*/ 75 w 101"/>
                  <a:gd name="T23" fmla="*/ 15 h 32"/>
                  <a:gd name="T24" fmla="*/ 65 w 101"/>
                  <a:gd name="T25" fmla="*/ 22 h 32"/>
                  <a:gd name="T26" fmla="*/ 51 w 101"/>
                  <a:gd name="T27" fmla="*/ 31 h 32"/>
                  <a:gd name="T28" fmla="*/ 32 w 101"/>
                  <a:gd name="T29" fmla="*/ 32 h 32"/>
                  <a:gd name="T30" fmla="*/ 16 w 101"/>
                  <a:gd name="T31" fmla="*/ 27 h 32"/>
                  <a:gd name="T32" fmla="*/ 7 w 101"/>
                  <a:gd name="T33" fmla="*/ 22 h 32"/>
                  <a:gd name="T34" fmla="*/ 0 w 101"/>
                  <a:gd name="T35" fmla="*/ 12 h 32"/>
                  <a:gd name="T36" fmla="*/ 0 w 101"/>
                  <a:gd name="T37" fmla="*/ 12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1" h="32">
                    <a:moveTo>
                      <a:pt x="0" y="12"/>
                    </a:moveTo>
                    <a:lnTo>
                      <a:pt x="14" y="12"/>
                    </a:lnTo>
                    <a:lnTo>
                      <a:pt x="24" y="19"/>
                    </a:lnTo>
                    <a:lnTo>
                      <a:pt x="36" y="20"/>
                    </a:lnTo>
                    <a:lnTo>
                      <a:pt x="47" y="16"/>
                    </a:lnTo>
                    <a:lnTo>
                      <a:pt x="67" y="10"/>
                    </a:lnTo>
                    <a:lnTo>
                      <a:pt x="81" y="4"/>
                    </a:lnTo>
                    <a:lnTo>
                      <a:pt x="91" y="0"/>
                    </a:lnTo>
                    <a:lnTo>
                      <a:pt x="101" y="0"/>
                    </a:lnTo>
                    <a:lnTo>
                      <a:pt x="96" y="4"/>
                    </a:lnTo>
                    <a:lnTo>
                      <a:pt x="84" y="10"/>
                    </a:lnTo>
                    <a:lnTo>
                      <a:pt x="75" y="15"/>
                    </a:lnTo>
                    <a:lnTo>
                      <a:pt x="65" y="22"/>
                    </a:lnTo>
                    <a:lnTo>
                      <a:pt x="51" y="31"/>
                    </a:lnTo>
                    <a:lnTo>
                      <a:pt x="32" y="32"/>
                    </a:lnTo>
                    <a:lnTo>
                      <a:pt x="16" y="27"/>
                    </a:lnTo>
                    <a:lnTo>
                      <a:pt x="7" y="2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45" name="Freeform 394"/>
              <p:cNvSpPr>
                <a:spLocks/>
              </p:cNvSpPr>
              <p:nvPr/>
            </p:nvSpPr>
            <p:spPr bwMode="auto">
              <a:xfrm>
                <a:off x="1729" y="3968"/>
                <a:ext cx="124" cy="64"/>
              </a:xfrm>
              <a:custGeom>
                <a:avLst/>
                <a:gdLst>
                  <a:gd name="T0" fmla="*/ 8 w 124"/>
                  <a:gd name="T1" fmla="*/ 0 h 64"/>
                  <a:gd name="T2" fmla="*/ 16 w 124"/>
                  <a:gd name="T3" fmla="*/ 3 h 64"/>
                  <a:gd name="T4" fmla="*/ 32 w 124"/>
                  <a:gd name="T5" fmla="*/ 8 h 64"/>
                  <a:gd name="T6" fmla="*/ 58 w 124"/>
                  <a:gd name="T7" fmla="*/ 15 h 64"/>
                  <a:gd name="T8" fmla="*/ 79 w 124"/>
                  <a:gd name="T9" fmla="*/ 15 h 64"/>
                  <a:gd name="T10" fmla="*/ 101 w 124"/>
                  <a:gd name="T11" fmla="*/ 15 h 64"/>
                  <a:gd name="T12" fmla="*/ 116 w 124"/>
                  <a:gd name="T13" fmla="*/ 15 h 64"/>
                  <a:gd name="T14" fmla="*/ 123 w 124"/>
                  <a:gd name="T15" fmla="*/ 17 h 64"/>
                  <a:gd name="T16" fmla="*/ 124 w 124"/>
                  <a:gd name="T17" fmla="*/ 22 h 64"/>
                  <a:gd name="T18" fmla="*/ 121 w 124"/>
                  <a:gd name="T19" fmla="*/ 28 h 64"/>
                  <a:gd name="T20" fmla="*/ 116 w 124"/>
                  <a:gd name="T21" fmla="*/ 32 h 64"/>
                  <a:gd name="T22" fmla="*/ 106 w 124"/>
                  <a:gd name="T23" fmla="*/ 32 h 64"/>
                  <a:gd name="T24" fmla="*/ 99 w 124"/>
                  <a:gd name="T25" fmla="*/ 25 h 64"/>
                  <a:gd name="T26" fmla="*/ 87 w 124"/>
                  <a:gd name="T27" fmla="*/ 28 h 64"/>
                  <a:gd name="T28" fmla="*/ 88 w 124"/>
                  <a:gd name="T29" fmla="*/ 40 h 64"/>
                  <a:gd name="T30" fmla="*/ 93 w 124"/>
                  <a:gd name="T31" fmla="*/ 53 h 64"/>
                  <a:gd name="T32" fmla="*/ 91 w 124"/>
                  <a:gd name="T33" fmla="*/ 64 h 64"/>
                  <a:gd name="T34" fmla="*/ 86 w 124"/>
                  <a:gd name="T35" fmla="*/ 64 h 64"/>
                  <a:gd name="T36" fmla="*/ 79 w 124"/>
                  <a:gd name="T37" fmla="*/ 59 h 64"/>
                  <a:gd name="T38" fmla="*/ 74 w 124"/>
                  <a:gd name="T39" fmla="*/ 44 h 64"/>
                  <a:gd name="T40" fmla="*/ 72 w 124"/>
                  <a:gd name="T41" fmla="*/ 28 h 64"/>
                  <a:gd name="T42" fmla="*/ 56 w 124"/>
                  <a:gd name="T43" fmla="*/ 27 h 64"/>
                  <a:gd name="T44" fmla="*/ 36 w 124"/>
                  <a:gd name="T45" fmla="*/ 23 h 64"/>
                  <a:gd name="T46" fmla="*/ 19 w 124"/>
                  <a:gd name="T47" fmla="*/ 17 h 64"/>
                  <a:gd name="T48" fmla="*/ 5 w 124"/>
                  <a:gd name="T49" fmla="*/ 13 h 64"/>
                  <a:gd name="T50" fmla="*/ 0 w 124"/>
                  <a:gd name="T51" fmla="*/ 7 h 64"/>
                  <a:gd name="T52" fmla="*/ 8 w 124"/>
                  <a:gd name="T53" fmla="*/ 0 h 64"/>
                  <a:gd name="T54" fmla="*/ 8 w 124"/>
                  <a:gd name="T55" fmla="*/ 0 h 6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4" h="64">
                    <a:moveTo>
                      <a:pt x="8" y="0"/>
                    </a:moveTo>
                    <a:lnTo>
                      <a:pt x="16" y="3"/>
                    </a:lnTo>
                    <a:lnTo>
                      <a:pt x="32" y="8"/>
                    </a:lnTo>
                    <a:lnTo>
                      <a:pt x="58" y="15"/>
                    </a:lnTo>
                    <a:lnTo>
                      <a:pt x="79" y="15"/>
                    </a:lnTo>
                    <a:lnTo>
                      <a:pt x="101" y="15"/>
                    </a:lnTo>
                    <a:lnTo>
                      <a:pt x="116" y="15"/>
                    </a:lnTo>
                    <a:lnTo>
                      <a:pt x="123" y="17"/>
                    </a:lnTo>
                    <a:lnTo>
                      <a:pt x="124" y="22"/>
                    </a:lnTo>
                    <a:lnTo>
                      <a:pt x="121" y="28"/>
                    </a:lnTo>
                    <a:lnTo>
                      <a:pt x="116" y="32"/>
                    </a:lnTo>
                    <a:lnTo>
                      <a:pt x="106" y="32"/>
                    </a:lnTo>
                    <a:lnTo>
                      <a:pt x="99" y="25"/>
                    </a:lnTo>
                    <a:lnTo>
                      <a:pt x="87" y="28"/>
                    </a:lnTo>
                    <a:lnTo>
                      <a:pt x="88" y="40"/>
                    </a:lnTo>
                    <a:lnTo>
                      <a:pt x="93" y="53"/>
                    </a:lnTo>
                    <a:lnTo>
                      <a:pt x="91" y="64"/>
                    </a:lnTo>
                    <a:lnTo>
                      <a:pt x="86" y="64"/>
                    </a:lnTo>
                    <a:lnTo>
                      <a:pt x="79" y="59"/>
                    </a:lnTo>
                    <a:lnTo>
                      <a:pt x="74" y="44"/>
                    </a:lnTo>
                    <a:lnTo>
                      <a:pt x="72" y="28"/>
                    </a:lnTo>
                    <a:lnTo>
                      <a:pt x="56" y="27"/>
                    </a:lnTo>
                    <a:lnTo>
                      <a:pt x="36" y="23"/>
                    </a:lnTo>
                    <a:lnTo>
                      <a:pt x="19" y="17"/>
                    </a:lnTo>
                    <a:lnTo>
                      <a:pt x="5" y="13"/>
                    </a:lnTo>
                    <a:lnTo>
                      <a:pt x="0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46" name="Freeform 395"/>
              <p:cNvSpPr>
                <a:spLocks/>
              </p:cNvSpPr>
              <p:nvPr/>
            </p:nvSpPr>
            <p:spPr bwMode="auto">
              <a:xfrm>
                <a:off x="1776" y="3911"/>
                <a:ext cx="21" cy="35"/>
              </a:xfrm>
              <a:custGeom>
                <a:avLst/>
                <a:gdLst>
                  <a:gd name="T0" fmla="*/ 14 w 21"/>
                  <a:gd name="T1" fmla="*/ 0 h 35"/>
                  <a:gd name="T2" fmla="*/ 9 w 21"/>
                  <a:gd name="T3" fmla="*/ 11 h 35"/>
                  <a:gd name="T4" fmla="*/ 4 w 21"/>
                  <a:gd name="T5" fmla="*/ 20 h 35"/>
                  <a:gd name="T6" fmla="*/ 0 w 21"/>
                  <a:gd name="T7" fmla="*/ 35 h 35"/>
                  <a:gd name="T8" fmla="*/ 14 w 21"/>
                  <a:gd name="T9" fmla="*/ 31 h 35"/>
                  <a:gd name="T10" fmla="*/ 17 w 21"/>
                  <a:gd name="T11" fmla="*/ 20 h 35"/>
                  <a:gd name="T12" fmla="*/ 20 w 21"/>
                  <a:gd name="T13" fmla="*/ 10 h 35"/>
                  <a:gd name="T14" fmla="*/ 21 w 21"/>
                  <a:gd name="T15" fmla="*/ 4 h 35"/>
                  <a:gd name="T16" fmla="*/ 19 w 21"/>
                  <a:gd name="T17" fmla="*/ 0 h 35"/>
                  <a:gd name="T18" fmla="*/ 14 w 21"/>
                  <a:gd name="T19" fmla="*/ 0 h 35"/>
                  <a:gd name="T20" fmla="*/ 14 w 21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35">
                    <a:moveTo>
                      <a:pt x="14" y="0"/>
                    </a:moveTo>
                    <a:lnTo>
                      <a:pt x="9" y="11"/>
                    </a:lnTo>
                    <a:lnTo>
                      <a:pt x="4" y="20"/>
                    </a:lnTo>
                    <a:lnTo>
                      <a:pt x="0" y="35"/>
                    </a:lnTo>
                    <a:lnTo>
                      <a:pt x="14" y="31"/>
                    </a:lnTo>
                    <a:lnTo>
                      <a:pt x="17" y="20"/>
                    </a:lnTo>
                    <a:lnTo>
                      <a:pt x="20" y="10"/>
                    </a:lnTo>
                    <a:lnTo>
                      <a:pt x="21" y="4"/>
                    </a:lnTo>
                    <a:lnTo>
                      <a:pt x="19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47" name="Freeform 396"/>
              <p:cNvSpPr>
                <a:spLocks/>
              </p:cNvSpPr>
              <p:nvPr/>
            </p:nvSpPr>
            <p:spPr bwMode="auto">
              <a:xfrm>
                <a:off x="1744" y="3868"/>
                <a:ext cx="37" cy="83"/>
              </a:xfrm>
              <a:custGeom>
                <a:avLst/>
                <a:gdLst>
                  <a:gd name="T0" fmla="*/ 0 w 37"/>
                  <a:gd name="T1" fmla="*/ 5 h 83"/>
                  <a:gd name="T2" fmla="*/ 1 w 37"/>
                  <a:gd name="T3" fmla="*/ 21 h 83"/>
                  <a:gd name="T4" fmla="*/ 6 w 37"/>
                  <a:gd name="T5" fmla="*/ 37 h 83"/>
                  <a:gd name="T6" fmla="*/ 12 w 37"/>
                  <a:gd name="T7" fmla="*/ 54 h 83"/>
                  <a:gd name="T8" fmla="*/ 17 w 37"/>
                  <a:gd name="T9" fmla="*/ 66 h 83"/>
                  <a:gd name="T10" fmla="*/ 24 w 37"/>
                  <a:gd name="T11" fmla="*/ 83 h 83"/>
                  <a:gd name="T12" fmla="*/ 37 w 37"/>
                  <a:gd name="T13" fmla="*/ 77 h 83"/>
                  <a:gd name="T14" fmla="*/ 29 w 37"/>
                  <a:gd name="T15" fmla="*/ 64 h 83"/>
                  <a:gd name="T16" fmla="*/ 22 w 37"/>
                  <a:gd name="T17" fmla="*/ 45 h 83"/>
                  <a:gd name="T18" fmla="*/ 16 w 37"/>
                  <a:gd name="T19" fmla="*/ 27 h 83"/>
                  <a:gd name="T20" fmla="*/ 13 w 37"/>
                  <a:gd name="T21" fmla="*/ 13 h 83"/>
                  <a:gd name="T22" fmla="*/ 12 w 37"/>
                  <a:gd name="T23" fmla="*/ 3 h 83"/>
                  <a:gd name="T24" fmla="*/ 7 w 37"/>
                  <a:gd name="T25" fmla="*/ 0 h 83"/>
                  <a:gd name="T26" fmla="*/ 1 w 37"/>
                  <a:gd name="T27" fmla="*/ 0 h 83"/>
                  <a:gd name="T28" fmla="*/ 0 w 37"/>
                  <a:gd name="T29" fmla="*/ 5 h 83"/>
                  <a:gd name="T30" fmla="*/ 0 w 37"/>
                  <a:gd name="T31" fmla="*/ 5 h 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7" h="83">
                    <a:moveTo>
                      <a:pt x="0" y="5"/>
                    </a:moveTo>
                    <a:lnTo>
                      <a:pt x="1" y="21"/>
                    </a:lnTo>
                    <a:lnTo>
                      <a:pt x="6" y="37"/>
                    </a:lnTo>
                    <a:lnTo>
                      <a:pt x="12" y="54"/>
                    </a:lnTo>
                    <a:lnTo>
                      <a:pt x="17" y="66"/>
                    </a:lnTo>
                    <a:lnTo>
                      <a:pt x="24" y="83"/>
                    </a:lnTo>
                    <a:lnTo>
                      <a:pt x="37" y="77"/>
                    </a:lnTo>
                    <a:lnTo>
                      <a:pt x="29" y="64"/>
                    </a:lnTo>
                    <a:lnTo>
                      <a:pt x="22" y="45"/>
                    </a:lnTo>
                    <a:lnTo>
                      <a:pt x="16" y="27"/>
                    </a:lnTo>
                    <a:lnTo>
                      <a:pt x="13" y="13"/>
                    </a:lnTo>
                    <a:lnTo>
                      <a:pt x="12" y="3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48" name="Freeform 397"/>
              <p:cNvSpPr>
                <a:spLocks/>
              </p:cNvSpPr>
              <p:nvPr/>
            </p:nvSpPr>
            <p:spPr bwMode="auto">
              <a:xfrm>
                <a:off x="1749" y="3849"/>
                <a:ext cx="61" cy="57"/>
              </a:xfrm>
              <a:custGeom>
                <a:avLst/>
                <a:gdLst>
                  <a:gd name="T0" fmla="*/ 4 w 61"/>
                  <a:gd name="T1" fmla="*/ 0 h 57"/>
                  <a:gd name="T2" fmla="*/ 14 w 61"/>
                  <a:gd name="T3" fmla="*/ 8 h 57"/>
                  <a:gd name="T4" fmla="*/ 22 w 61"/>
                  <a:gd name="T5" fmla="*/ 16 h 57"/>
                  <a:gd name="T6" fmla="*/ 31 w 61"/>
                  <a:gd name="T7" fmla="*/ 25 h 57"/>
                  <a:gd name="T8" fmla="*/ 40 w 61"/>
                  <a:gd name="T9" fmla="*/ 37 h 57"/>
                  <a:gd name="T10" fmla="*/ 48 w 61"/>
                  <a:gd name="T11" fmla="*/ 45 h 57"/>
                  <a:gd name="T12" fmla="*/ 61 w 61"/>
                  <a:gd name="T13" fmla="*/ 54 h 57"/>
                  <a:gd name="T14" fmla="*/ 56 w 61"/>
                  <a:gd name="T15" fmla="*/ 57 h 57"/>
                  <a:gd name="T16" fmla="*/ 47 w 61"/>
                  <a:gd name="T17" fmla="*/ 56 h 57"/>
                  <a:gd name="T18" fmla="*/ 33 w 61"/>
                  <a:gd name="T19" fmla="*/ 46 h 57"/>
                  <a:gd name="T20" fmla="*/ 19 w 61"/>
                  <a:gd name="T21" fmla="*/ 32 h 57"/>
                  <a:gd name="T22" fmla="*/ 10 w 61"/>
                  <a:gd name="T23" fmla="*/ 21 h 57"/>
                  <a:gd name="T24" fmla="*/ 0 w 61"/>
                  <a:gd name="T25" fmla="*/ 10 h 57"/>
                  <a:gd name="T26" fmla="*/ 4 w 61"/>
                  <a:gd name="T27" fmla="*/ 0 h 57"/>
                  <a:gd name="T28" fmla="*/ 4 w 61"/>
                  <a:gd name="T29" fmla="*/ 0 h 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1" h="57">
                    <a:moveTo>
                      <a:pt x="4" y="0"/>
                    </a:moveTo>
                    <a:lnTo>
                      <a:pt x="14" y="8"/>
                    </a:lnTo>
                    <a:lnTo>
                      <a:pt x="22" y="16"/>
                    </a:lnTo>
                    <a:lnTo>
                      <a:pt x="31" y="25"/>
                    </a:lnTo>
                    <a:lnTo>
                      <a:pt x="40" y="37"/>
                    </a:lnTo>
                    <a:lnTo>
                      <a:pt x="48" y="45"/>
                    </a:lnTo>
                    <a:lnTo>
                      <a:pt x="61" y="54"/>
                    </a:lnTo>
                    <a:lnTo>
                      <a:pt x="56" y="57"/>
                    </a:lnTo>
                    <a:lnTo>
                      <a:pt x="47" y="56"/>
                    </a:lnTo>
                    <a:lnTo>
                      <a:pt x="33" y="46"/>
                    </a:lnTo>
                    <a:lnTo>
                      <a:pt x="19" y="32"/>
                    </a:lnTo>
                    <a:lnTo>
                      <a:pt x="10" y="21"/>
                    </a:lnTo>
                    <a:lnTo>
                      <a:pt x="0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49" name="Freeform 398"/>
              <p:cNvSpPr>
                <a:spLocks/>
              </p:cNvSpPr>
              <p:nvPr/>
            </p:nvSpPr>
            <p:spPr bwMode="auto">
              <a:xfrm>
                <a:off x="1800" y="3838"/>
                <a:ext cx="37" cy="70"/>
              </a:xfrm>
              <a:custGeom>
                <a:avLst/>
                <a:gdLst>
                  <a:gd name="T0" fmla="*/ 23 w 37"/>
                  <a:gd name="T1" fmla="*/ 70 h 70"/>
                  <a:gd name="T2" fmla="*/ 27 w 37"/>
                  <a:gd name="T3" fmla="*/ 66 h 70"/>
                  <a:gd name="T4" fmla="*/ 33 w 37"/>
                  <a:gd name="T5" fmla="*/ 60 h 70"/>
                  <a:gd name="T6" fmla="*/ 35 w 37"/>
                  <a:gd name="T7" fmla="*/ 50 h 70"/>
                  <a:gd name="T8" fmla="*/ 35 w 37"/>
                  <a:gd name="T9" fmla="*/ 35 h 70"/>
                  <a:gd name="T10" fmla="*/ 37 w 37"/>
                  <a:gd name="T11" fmla="*/ 19 h 70"/>
                  <a:gd name="T12" fmla="*/ 34 w 37"/>
                  <a:gd name="T13" fmla="*/ 11 h 70"/>
                  <a:gd name="T14" fmla="*/ 28 w 37"/>
                  <a:gd name="T15" fmla="*/ 5 h 70"/>
                  <a:gd name="T16" fmla="*/ 23 w 37"/>
                  <a:gd name="T17" fmla="*/ 1 h 70"/>
                  <a:gd name="T18" fmla="*/ 16 w 37"/>
                  <a:gd name="T19" fmla="*/ 0 h 70"/>
                  <a:gd name="T20" fmla="*/ 10 w 37"/>
                  <a:gd name="T21" fmla="*/ 5 h 70"/>
                  <a:gd name="T22" fmla="*/ 3 w 37"/>
                  <a:gd name="T23" fmla="*/ 11 h 70"/>
                  <a:gd name="T24" fmla="*/ 3 w 37"/>
                  <a:gd name="T25" fmla="*/ 24 h 70"/>
                  <a:gd name="T26" fmla="*/ 2 w 37"/>
                  <a:gd name="T27" fmla="*/ 45 h 70"/>
                  <a:gd name="T28" fmla="*/ 0 w 37"/>
                  <a:gd name="T29" fmla="*/ 63 h 70"/>
                  <a:gd name="T30" fmla="*/ 7 w 37"/>
                  <a:gd name="T31" fmla="*/ 66 h 70"/>
                  <a:gd name="T32" fmla="*/ 11 w 37"/>
                  <a:gd name="T33" fmla="*/ 58 h 70"/>
                  <a:gd name="T34" fmla="*/ 12 w 37"/>
                  <a:gd name="T35" fmla="*/ 46 h 70"/>
                  <a:gd name="T36" fmla="*/ 13 w 37"/>
                  <a:gd name="T37" fmla="*/ 33 h 70"/>
                  <a:gd name="T38" fmla="*/ 13 w 37"/>
                  <a:gd name="T39" fmla="*/ 21 h 70"/>
                  <a:gd name="T40" fmla="*/ 18 w 37"/>
                  <a:gd name="T41" fmla="*/ 17 h 70"/>
                  <a:gd name="T42" fmla="*/ 22 w 37"/>
                  <a:gd name="T43" fmla="*/ 20 h 70"/>
                  <a:gd name="T44" fmla="*/ 23 w 37"/>
                  <a:gd name="T45" fmla="*/ 27 h 70"/>
                  <a:gd name="T46" fmla="*/ 23 w 37"/>
                  <a:gd name="T47" fmla="*/ 42 h 70"/>
                  <a:gd name="T48" fmla="*/ 20 w 37"/>
                  <a:gd name="T49" fmla="*/ 55 h 70"/>
                  <a:gd name="T50" fmla="*/ 18 w 37"/>
                  <a:gd name="T51" fmla="*/ 66 h 70"/>
                  <a:gd name="T52" fmla="*/ 23 w 37"/>
                  <a:gd name="T53" fmla="*/ 70 h 70"/>
                  <a:gd name="T54" fmla="*/ 23 w 37"/>
                  <a:gd name="T55" fmla="*/ 70 h 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7" h="70">
                    <a:moveTo>
                      <a:pt x="23" y="70"/>
                    </a:moveTo>
                    <a:lnTo>
                      <a:pt x="27" y="66"/>
                    </a:lnTo>
                    <a:lnTo>
                      <a:pt x="33" y="60"/>
                    </a:lnTo>
                    <a:lnTo>
                      <a:pt x="35" y="50"/>
                    </a:lnTo>
                    <a:lnTo>
                      <a:pt x="35" y="35"/>
                    </a:lnTo>
                    <a:lnTo>
                      <a:pt x="37" y="19"/>
                    </a:lnTo>
                    <a:lnTo>
                      <a:pt x="34" y="11"/>
                    </a:lnTo>
                    <a:lnTo>
                      <a:pt x="28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10" y="5"/>
                    </a:lnTo>
                    <a:lnTo>
                      <a:pt x="3" y="11"/>
                    </a:lnTo>
                    <a:lnTo>
                      <a:pt x="3" y="24"/>
                    </a:lnTo>
                    <a:lnTo>
                      <a:pt x="2" y="45"/>
                    </a:lnTo>
                    <a:lnTo>
                      <a:pt x="0" y="63"/>
                    </a:lnTo>
                    <a:lnTo>
                      <a:pt x="7" y="66"/>
                    </a:lnTo>
                    <a:lnTo>
                      <a:pt x="11" y="58"/>
                    </a:lnTo>
                    <a:lnTo>
                      <a:pt x="12" y="46"/>
                    </a:lnTo>
                    <a:lnTo>
                      <a:pt x="13" y="33"/>
                    </a:lnTo>
                    <a:lnTo>
                      <a:pt x="13" y="21"/>
                    </a:lnTo>
                    <a:lnTo>
                      <a:pt x="18" y="17"/>
                    </a:lnTo>
                    <a:lnTo>
                      <a:pt x="22" y="20"/>
                    </a:lnTo>
                    <a:lnTo>
                      <a:pt x="23" y="27"/>
                    </a:lnTo>
                    <a:lnTo>
                      <a:pt x="23" y="42"/>
                    </a:lnTo>
                    <a:lnTo>
                      <a:pt x="20" y="55"/>
                    </a:lnTo>
                    <a:lnTo>
                      <a:pt x="18" y="66"/>
                    </a:lnTo>
                    <a:lnTo>
                      <a:pt x="23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50" name="Freeform 399"/>
              <p:cNvSpPr>
                <a:spLocks/>
              </p:cNvSpPr>
              <p:nvPr/>
            </p:nvSpPr>
            <p:spPr bwMode="auto">
              <a:xfrm>
                <a:off x="1782" y="3981"/>
                <a:ext cx="124" cy="46"/>
              </a:xfrm>
              <a:custGeom>
                <a:avLst/>
                <a:gdLst>
                  <a:gd name="T0" fmla="*/ 0 w 124"/>
                  <a:gd name="T1" fmla="*/ 27 h 46"/>
                  <a:gd name="T2" fmla="*/ 20 w 124"/>
                  <a:gd name="T3" fmla="*/ 33 h 46"/>
                  <a:gd name="T4" fmla="*/ 45 w 124"/>
                  <a:gd name="T5" fmla="*/ 36 h 46"/>
                  <a:gd name="T6" fmla="*/ 68 w 124"/>
                  <a:gd name="T7" fmla="*/ 33 h 46"/>
                  <a:gd name="T8" fmla="*/ 85 w 124"/>
                  <a:gd name="T9" fmla="*/ 31 h 46"/>
                  <a:gd name="T10" fmla="*/ 100 w 124"/>
                  <a:gd name="T11" fmla="*/ 27 h 46"/>
                  <a:gd name="T12" fmla="*/ 109 w 124"/>
                  <a:gd name="T13" fmla="*/ 21 h 46"/>
                  <a:gd name="T14" fmla="*/ 117 w 124"/>
                  <a:gd name="T15" fmla="*/ 11 h 46"/>
                  <a:gd name="T16" fmla="*/ 123 w 124"/>
                  <a:gd name="T17" fmla="*/ 0 h 46"/>
                  <a:gd name="T18" fmla="*/ 124 w 124"/>
                  <a:gd name="T19" fmla="*/ 20 h 46"/>
                  <a:gd name="T20" fmla="*/ 115 w 124"/>
                  <a:gd name="T21" fmla="*/ 30 h 46"/>
                  <a:gd name="T22" fmla="*/ 103 w 124"/>
                  <a:gd name="T23" fmla="*/ 38 h 46"/>
                  <a:gd name="T24" fmla="*/ 88 w 124"/>
                  <a:gd name="T25" fmla="*/ 42 h 46"/>
                  <a:gd name="T26" fmla="*/ 67 w 124"/>
                  <a:gd name="T27" fmla="*/ 45 h 46"/>
                  <a:gd name="T28" fmla="*/ 44 w 124"/>
                  <a:gd name="T29" fmla="*/ 46 h 46"/>
                  <a:gd name="T30" fmla="*/ 30 w 124"/>
                  <a:gd name="T31" fmla="*/ 46 h 46"/>
                  <a:gd name="T32" fmla="*/ 15 w 124"/>
                  <a:gd name="T33" fmla="*/ 45 h 46"/>
                  <a:gd name="T34" fmla="*/ 0 w 124"/>
                  <a:gd name="T35" fmla="*/ 42 h 46"/>
                  <a:gd name="T36" fmla="*/ 0 w 124"/>
                  <a:gd name="T37" fmla="*/ 27 h 46"/>
                  <a:gd name="T38" fmla="*/ 0 w 124"/>
                  <a:gd name="T39" fmla="*/ 27 h 4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24" h="46">
                    <a:moveTo>
                      <a:pt x="0" y="27"/>
                    </a:moveTo>
                    <a:lnTo>
                      <a:pt x="20" y="33"/>
                    </a:lnTo>
                    <a:lnTo>
                      <a:pt x="45" y="36"/>
                    </a:lnTo>
                    <a:lnTo>
                      <a:pt x="68" y="33"/>
                    </a:lnTo>
                    <a:lnTo>
                      <a:pt x="85" y="31"/>
                    </a:lnTo>
                    <a:lnTo>
                      <a:pt x="100" y="27"/>
                    </a:lnTo>
                    <a:lnTo>
                      <a:pt x="109" y="21"/>
                    </a:lnTo>
                    <a:lnTo>
                      <a:pt x="117" y="11"/>
                    </a:lnTo>
                    <a:lnTo>
                      <a:pt x="123" y="0"/>
                    </a:lnTo>
                    <a:lnTo>
                      <a:pt x="124" y="20"/>
                    </a:lnTo>
                    <a:lnTo>
                      <a:pt x="115" y="30"/>
                    </a:lnTo>
                    <a:lnTo>
                      <a:pt x="103" y="38"/>
                    </a:lnTo>
                    <a:lnTo>
                      <a:pt x="88" y="42"/>
                    </a:lnTo>
                    <a:lnTo>
                      <a:pt x="67" y="45"/>
                    </a:lnTo>
                    <a:lnTo>
                      <a:pt x="44" y="46"/>
                    </a:lnTo>
                    <a:lnTo>
                      <a:pt x="30" y="46"/>
                    </a:lnTo>
                    <a:lnTo>
                      <a:pt x="15" y="45"/>
                    </a:lnTo>
                    <a:lnTo>
                      <a:pt x="0" y="4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51" name="Freeform 400"/>
              <p:cNvSpPr>
                <a:spLocks/>
              </p:cNvSpPr>
              <p:nvPr/>
            </p:nvSpPr>
            <p:spPr bwMode="auto">
              <a:xfrm>
                <a:off x="1722" y="3990"/>
                <a:ext cx="189" cy="74"/>
              </a:xfrm>
              <a:custGeom>
                <a:avLst/>
                <a:gdLst>
                  <a:gd name="T0" fmla="*/ 46 w 189"/>
                  <a:gd name="T1" fmla="*/ 0 h 74"/>
                  <a:gd name="T2" fmla="*/ 49 w 189"/>
                  <a:gd name="T3" fmla="*/ 18 h 74"/>
                  <a:gd name="T4" fmla="*/ 49 w 189"/>
                  <a:gd name="T5" fmla="*/ 33 h 74"/>
                  <a:gd name="T6" fmla="*/ 46 w 189"/>
                  <a:gd name="T7" fmla="*/ 42 h 74"/>
                  <a:gd name="T8" fmla="*/ 51 w 189"/>
                  <a:gd name="T9" fmla="*/ 52 h 74"/>
                  <a:gd name="T10" fmla="*/ 45 w 189"/>
                  <a:gd name="T11" fmla="*/ 48 h 74"/>
                  <a:gd name="T12" fmla="*/ 36 w 189"/>
                  <a:gd name="T13" fmla="*/ 48 h 74"/>
                  <a:gd name="T14" fmla="*/ 26 w 189"/>
                  <a:gd name="T15" fmla="*/ 49 h 74"/>
                  <a:gd name="T16" fmla="*/ 14 w 189"/>
                  <a:gd name="T17" fmla="*/ 49 h 74"/>
                  <a:gd name="T18" fmla="*/ 6 w 189"/>
                  <a:gd name="T19" fmla="*/ 52 h 74"/>
                  <a:gd name="T20" fmla="*/ 1 w 189"/>
                  <a:gd name="T21" fmla="*/ 56 h 74"/>
                  <a:gd name="T22" fmla="*/ 0 w 189"/>
                  <a:gd name="T23" fmla="*/ 64 h 74"/>
                  <a:gd name="T24" fmla="*/ 4 w 189"/>
                  <a:gd name="T25" fmla="*/ 70 h 74"/>
                  <a:gd name="T26" fmla="*/ 12 w 189"/>
                  <a:gd name="T27" fmla="*/ 74 h 74"/>
                  <a:gd name="T28" fmla="*/ 26 w 189"/>
                  <a:gd name="T29" fmla="*/ 73 h 74"/>
                  <a:gd name="T30" fmla="*/ 42 w 189"/>
                  <a:gd name="T31" fmla="*/ 73 h 74"/>
                  <a:gd name="T32" fmla="*/ 51 w 189"/>
                  <a:gd name="T33" fmla="*/ 70 h 74"/>
                  <a:gd name="T34" fmla="*/ 66 w 189"/>
                  <a:gd name="T35" fmla="*/ 70 h 74"/>
                  <a:gd name="T36" fmla="*/ 86 w 189"/>
                  <a:gd name="T37" fmla="*/ 73 h 74"/>
                  <a:gd name="T38" fmla="*/ 100 w 189"/>
                  <a:gd name="T39" fmla="*/ 73 h 74"/>
                  <a:gd name="T40" fmla="*/ 115 w 189"/>
                  <a:gd name="T41" fmla="*/ 72 h 74"/>
                  <a:gd name="T42" fmla="*/ 134 w 189"/>
                  <a:gd name="T43" fmla="*/ 68 h 74"/>
                  <a:gd name="T44" fmla="*/ 152 w 189"/>
                  <a:gd name="T45" fmla="*/ 67 h 74"/>
                  <a:gd name="T46" fmla="*/ 169 w 189"/>
                  <a:gd name="T47" fmla="*/ 67 h 74"/>
                  <a:gd name="T48" fmla="*/ 183 w 189"/>
                  <a:gd name="T49" fmla="*/ 64 h 74"/>
                  <a:gd name="T50" fmla="*/ 189 w 189"/>
                  <a:gd name="T51" fmla="*/ 61 h 74"/>
                  <a:gd name="T52" fmla="*/ 189 w 189"/>
                  <a:gd name="T53" fmla="*/ 56 h 74"/>
                  <a:gd name="T54" fmla="*/ 186 w 189"/>
                  <a:gd name="T55" fmla="*/ 49 h 74"/>
                  <a:gd name="T56" fmla="*/ 183 w 189"/>
                  <a:gd name="T57" fmla="*/ 52 h 74"/>
                  <a:gd name="T58" fmla="*/ 176 w 189"/>
                  <a:gd name="T59" fmla="*/ 54 h 74"/>
                  <a:gd name="T60" fmla="*/ 163 w 189"/>
                  <a:gd name="T61" fmla="*/ 52 h 74"/>
                  <a:gd name="T62" fmla="*/ 148 w 189"/>
                  <a:gd name="T63" fmla="*/ 56 h 74"/>
                  <a:gd name="T64" fmla="*/ 128 w 189"/>
                  <a:gd name="T65" fmla="*/ 58 h 74"/>
                  <a:gd name="T66" fmla="*/ 110 w 189"/>
                  <a:gd name="T67" fmla="*/ 57 h 74"/>
                  <a:gd name="T68" fmla="*/ 91 w 189"/>
                  <a:gd name="T69" fmla="*/ 52 h 74"/>
                  <a:gd name="T70" fmla="*/ 78 w 189"/>
                  <a:gd name="T71" fmla="*/ 48 h 74"/>
                  <a:gd name="T72" fmla="*/ 69 w 189"/>
                  <a:gd name="T73" fmla="*/ 42 h 74"/>
                  <a:gd name="T74" fmla="*/ 66 w 189"/>
                  <a:gd name="T75" fmla="*/ 27 h 74"/>
                  <a:gd name="T76" fmla="*/ 65 w 189"/>
                  <a:gd name="T77" fmla="*/ 2 h 74"/>
                  <a:gd name="T78" fmla="*/ 46 w 189"/>
                  <a:gd name="T79" fmla="*/ 0 h 74"/>
                  <a:gd name="T80" fmla="*/ 46 w 189"/>
                  <a:gd name="T81" fmla="*/ 0 h 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89" h="74">
                    <a:moveTo>
                      <a:pt x="46" y="0"/>
                    </a:moveTo>
                    <a:lnTo>
                      <a:pt x="49" y="18"/>
                    </a:lnTo>
                    <a:lnTo>
                      <a:pt x="49" y="33"/>
                    </a:lnTo>
                    <a:lnTo>
                      <a:pt x="46" y="42"/>
                    </a:lnTo>
                    <a:lnTo>
                      <a:pt x="51" y="52"/>
                    </a:lnTo>
                    <a:lnTo>
                      <a:pt x="45" y="48"/>
                    </a:lnTo>
                    <a:lnTo>
                      <a:pt x="36" y="48"/>
                    </a:lnTo>
                    <a:lnTo>
                      <a:pt x="26" y="49"/>
                    </a:lnTo>
                    <a:lnTo>
                      <a:pt x="14" y="49"/>
                    </a:lnTo>
                    <a:lnTo>
                      <a:pt x="6" y="52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4" y="70"/>
                    </a:lnTo>
                    <a:lnTo>
                      <a:pt x="12" y="74"/>
                    </a:lnTo>
                    <a:lnTo>
                      <a:pt x="26" y="73"/>
                    </a:lnTo>
                    <a:lnTo>
                      <a:pt x="42" y="73"/>
                    </a:lnTo>
                    <a:lnTo>
                      <a:pt x="51" y="70"/>
                    </a:lnTo>
                    <a:lnTo>
                      <a:pt x="66" y="70"/>
                    </a:lnTo>
                    <a:lnTo>
                      <a:pt x="86" y="73"/>
                    </a:lnTo>
                    <a:lnTo>
                      <a:pt x="100" y="73"/>
                    </a:lnTo>
                    <a:lnTo>
                      <a:pt x="115" y="72"/>
                    </a:lnTo>
                    <a:lnTo>
                      <a:pt x="134" y="68"/>
                    </a:lnTo>
                    <a:lnTo>
                      <a:pt x="152" y="67"/>
                    </a:lnTo>
                    <a:lnTo>
                      <a:pt x="169" y="67"/>
                    </a:lnTo>
                    <a:lnTo>
                      <a:pt x="183" y="64"/>
                    </a:lnTo>
                    <a:lnTo>
                      <a:pt x="189" y="61"/>
                    </a:lnTo>
                    <a:lnTo>
                      <a:pt x="189" y="56"/>
                    </a:lnTo>
                    <a:lnTo>
                      <a:pt x="186" y="49"/>
                    </a:lnTo>
                    <a:lnTo>
                      <a:pt x="183" y="52"/>
                    </a:lnTo>
                    <a:lnTo>
                      <a:pt x="176" y="54"/>
                    </a:lnTo>
                    <a:lnTo>
                      <a:pt x="163" y="52"/>
                    </a:lnTo>
                    <a:lnTo>
                      <a:pt x="148" y="56"/>
                    </a:lnTo>
                    <a:lnTo>
                      <a:pt x="128" y="58"/>
                    </a:lnTo>
                    <a:lnTo>
                      <a:pt x="110" y="57"/>
                    </a:lnTo>
                    <a:lnTo>
                      <a:pt x="91" y="52"/>
                    </a:lnTo>
                    <a:lnTo>
                      <a:pt x="78" y="48"/>
                    </a:lnTo>
                    <a:lnTo>
                      <a:pt x="69" y="42"/>
                    </a:lnTo>
                    <a:lnTo>
                      <a:pt x="66" y="27"/>
                    </a:lnTo>
                    <a:lnTo>
                      <a:pt x="65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52" name="Freeform 401"/>
              <p:cNvSpPr>
                <a:spLocks/>
              </p:cNvSpPr>
              <p:nvPr/>
            </p:nvSpPr>
            <p:spPr bwMode="auto">
              <a:xfrm>
                <a:off x="1800" y="3904"/>
                <a:ext cx="16" cy="32"/>
              </a:xfrm>
              <a:custGeom>
                <a:avLst/>
                <a:gdLst>
                  <a:gd name="T0" fmla="*/ 16 w 16"/>
                  <a:gd name="T1" fmla="*/ 6 h 32"/>
                  <a:gd name="T2" fmla="*/ 13 w 16"/>
                  <a:gd name="T3" fmla="*/ 13 h 32"/>
                  <a:gd name="T4" fmla="*/ 11 w 16"/>
                  <a:gd name="T5" fmla="*/ 20 h 32"/>
                  <a:gd name="T6" fmla="*/ 9 w 16"/>
                  <a:gd name="T7" fmla="*/ 28 h 32"/>
                  <a:gd name="T8" fmla="*/ 1 w 16"/>
                  <a:gd name="T9" fmla="*/ 32 h 32"/>
                  <a:gd name="T10" fmla="*/ 0 w 16"/>
                  <a:gd name="T11" fmla="*/ 22 h 32"/>
                  <a:gd name="T12" fmla="*/ 1 w 16"/>
                  <a:gd name="T13" fmla="*/ 11 h 32"/>
                  <a:gd name="T14" fmla="*/ 3 w 16"/>
                  <a:gd name="T15" fmla="*/ 0 h 32"/>
                  <a:gd name="T16" fmla="*/ 11 w 16"/>
                  <a:gd name="T17" fmla="*/ 0 h 32"/>
                  <a:gd name="T18" fmla="*/ 16 w 16"/>
                  <a:gd name="T19" fmla="*/ 6 h 32"/>
                  <a:gd name="T20" fmla="*/ 16 w 16"/>
                  <a:gd name="T21" fmla="*/ 6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" h="32">
                    <a:moveTo>
                      <a:pt x="16" y="6"/>
                    </a:moveTo>
                    <a:lnTo>
                      <a:pt x="13" y="13"/>
                    </a:lnTo>
                    <a:lnTo>
                      <a:pt x="11" y="20"/>
                    </a:lnTo>
                    <a:lnTo>
                      <a:pt x="9" y="28"/>
                    </a:lnTo>
                    <a:lnTo>
                      <a:pt x="1" y="32"/>
                    </a:lnTo>
                    <a:lnTo>
                      <a:pt x="0" y="22"/>
                    </a:lnTo>
                    <a:lnTo>
                      <a:pt x="1" y="11"/>
                    </a:lnTo>
                    <a:lnTo>
                      <a:pt x="3" y="0"/>
                    </a:lnTo>
                    <a:lnTo>
                      <a:pt x="11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53" name="Freeform 402"/>
              <p:cNvSpPr>
                <a:spLocks/>
              </p:cNvSpPr>
              <p:nvPr/>
            </p:nvSpPr>
            <p:spPr bwMode="auto">
              <a:xfrm>
                <a:off x="1828" y="3890"/>
                <a:ext cx="98" cy="156"/>
              </a:xfrm>
              <a:custGeom>
                <a:avLst/>
                <a:gdLst>
                  <a:gd name="T0" fmla="*/ 3 w 98"/>
                  <a:gd name="T1" fmla="*/ 11 h 156"/>
                  <a:gd name="T2" fmla="*/ 14 w 98"/>
                  <a:gd name="T3" fmla="*/ 16 h 156"/>
                  <a:gd name="T4" fmla="*/ 27 w 98"/>
                  <a:gd name="T5" fmla="*/ 26 h 156"/>
                  <a:gd name="T6" fmla="*/ 36 w 98"/>
                  <a:gd name="T7" fmla="*/ 36 h 156"/>
                  <a:gd name="T8" fmla="*/ 43 w 98"/>
                  <a:gd name="T9" fmla="*/ 47 h 156"/>
                  <a:gd name="T10" fmla="*/ 54 w 98"/>
                  <a:gd name="T11" fmla="*/ 62 h 156"/>
                  <a:gd name="T12" fmla="*/ 62 w 98"/>
                  <a:gd name="T13" fmla="*/ 78 h 156"/>
                  <a:gd name="T14" fmla="*/ 69 w 98"/>
                  <a:gd name="T15" fmla="*/ 88 h 156"/>
                  <a:gd name="T16" fmla="*/ 74 w 98"/>
                  <a:gd name="T17" fmla="*/ 107 h 156"/>
                  <a:gd name="T18" fmla="*/ 79 w 98"/>
                  <a:gd name="T19" fmla="*/ 123 h 156"/>
                  <a:gd name="T20" fmla="*/ 81 w 98"/>
                  <a:gd name="T21" fmla="*/ 138 h 156"/>
                  <a:gd name="T22" fmla="*/ 86 w 98"/>
                  <a:gd name="T23" fmla="*/ 152 h 156"/>
                  <a:gd name="T24" fmla="*/ 93 w 98"/>
                  <a:gd name="T25" fmla="*/ 156 h 156"/>
                  <a:gd name="T26" fmla="*/ 98 w 98"/>
                  <a:gd name="T27" fmla="*/ 151 h 156"/>
                  <a:gd name="T28" fmla="*/ 98 w 98"/>
                  <a:gd name="T29" fmla="*/ 142 h 156"/>
                  <a:gd name="T30" fmla="*/ 98 w 98"/>
                  <a:gd name="T31" fmla="*/ 127 h 156"/>
                  <a:gd name="T32" fmla="*/ 93 w 98"/>
                  <a:gd name="T33" fmla="*/ 106 h 156"/>
                  <a:gd name="T34" fmla="*/ 87 w 98"/>
                  <a:gd name="T35" fmla="*/ 87 h 156"/>
                  <a:gd name="T36" fmla="*/ 79 w 98"/>
                  <a:gd name="T37" fmla="*/ 70 h 156"/>
                  <a:gd name="T38" fmla="*/ 70 w 98"/>
                  <a:gd name="T39" fmla="*/ 55 h 156"/>
                  <a:gd name="T40" fmla="*/ 59 w 98"/>
                  <a:gd name="T41" fmla="*/ 40 h 156"/>
                  <a:gd name="T42" fmla="*/ 49 w 98"/>
                  <a:gd name="T43" fmla="*/ 27 h 156"/>
                  <a:gd name="T44" fmla="*/ 36 w 98"/>
                  <a:gd name="T45" fmla="*/ 15 h 156"/>
                  <a:gd name="T46" fmla="*/ 25 w 98"/>
                  <a:gd name="T47" fmla="*/ 8 h 156"/>
                  <a:gd name="T48" fmla="*/ 14 w 98"/>
                  <a:gd name="T49" fmla="*/ 1 h 156"/>
                  <a:gd name="T50" fmla="*/ 0 w 98"/>
                  <a:gd name="T51" fmla="*/ 0 h 156"/>
                  <a:gd name="T52" fmla="*/ 3 w 98"/>
                  <a:gd name="T53" fmla="*/ 11 h 156"/>
                  <a:gd name="T54" fmla="*/ 3 w 98"/>
                  <a:gd name="T55" fmla="*/ 11 h 15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8" h="156">
                    <a:moveTo>
                      <a:pt x="3" y="11"/>
                    </a:moveTo>
                    <a:lnTo>
                      <a:pt x="14" y="16"/>
                    </a:lnTo>
                    <a:lnTo>
                      <a:pt x="27" y="26"/>
                    </a:lnTo>
                    <a:lnTo>
                      <a:pt x="36" y="36"/>
                    </a:lnTo>
                    <a:lnTo>
                      <a:pt x="43" y="47"/>
                    </a:lnTo>
                    <a:lnTo>
                      <a:pt x="54" y="62"/>
                    </a:lnTo>
                    <a:lnTo>
                      <a:pt x="62" y="78"/>
                    </a:lnTo>
                    <a:lnTo>
                      <a:pt x="69" y="88"/>
                    </a:lnTo>
                    <a:lnTo>
                      <a:pt x="74" y="107"/>
                    </a:lnTo>
                    <a:lnTo>
                      <a:pt x="79" y="123"/>
                    </a:lnTo>
                    <a:lnTo>
                      <a:pt x="81" y="138"/>
                    </a:lnTo>
                    <a:lnTo>
                      <a:pt x="86" y="152"/>
                    </a:lnTo>
                    <a:lnTo>
                      <a:pt x="93" y="156"/>
                    </a:lnTo>
                    <a:lnTo>
                      <a:pt x="98" y="151"/>
                    </a:lnTo>
                    <a:lnTo>
                      <a:pt x="98" y="142"/>
                    </a:lnTo>
                    <a:lnTo>
                      <a:pt x="98" y="127"/>
                    </a:lnTo>
                    <a:lnTo>
                      <a:pt x="93" y="106"/>
                    </a:lnTo>
                    <a:lnTo>
                      <a:pt x="87" y="87"/>
                    </a:lnTo>
                    <a:lnTo>
                      <a:pt x="79" y="70"/>
                    </a:lnTo>
                    <a:lnTo>
                      <a:pt x="70" y="55"/>
                    </a:lnTo>
                    <a:lnTo>
                      <a:pt x="59" y="40"/>
                    </a:lnTo>
                    <a:lnTo>
                      <a:pt x="49" y="27"/>
                    </a:lnTo>
                    <a:lnTo>
                      <a:pt x="36" y="15"/>
                    </a:lnTo>
                    <a:lnTo>
                      <a:pt x="25" y="8"/>
                    </a:lnTo>
                    <a:lnTo>
                      <a:pt x="14" y="1"/>
                    </a:lnTo>
                    <a:lnTo>
                      <a:pt x="0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54" name="Freeform 403"/>
              <p:cNvSpPr>
                <a:spLocks/>
              </p:cNvSpPr>
              <p:nvPr/>
            </p:nvSpPr>
            <p:spPr bwMode="auto">
              <a:xfrm>
                <a:off x="1894" y="3849"/>
                <a:ext cx="70" cy="178"/>
              </a:xfrm>
              <a:custGeom>
                <a:avLst/>
                <a:gdLst>
                  <a:gd name="T0" fmla="*/ 0 w 70"/>
                  <a:gd name="T1" fmla="*/ 21 h 178"/>
                  <a:gd name="T2" fmla="*/ 3 w 70"/>
                  <a:gd name="T3" fmla="*/ 34 h 178"/>
                  <a:gd name="T4" fmla="*/ 5 w 70"/>
                  <a:gd name="T5" fmla="*/ 44 h 178"/>
                  <a:gd name="T6" fmla="*/ 8 w 70"/>
                  <a:gd name="T7" fmla="*/ 54 h 178"/>
                  <a:gd name="T8" fmla="*/ 12 w 70"/>
                  <a:gd name="T9" fmla="*/ 62 h 178"/>
                  <a:gd name="T10" fmla="*/ 19 w 70"/>
                  <a:gd name="T11" fmla="*/ 71 h 178"/>
                  <a:gd name="T12" fmla="*/ 26 w 70"/>
                  <a:gd name="T13" fmla="*/ 80 h 178"/>
                  <a:gd name="T14" fmla="*/ 33 w 70"/>
                  <a:gd name="T15" fmla="*/ 85 h 178"/>
                  <a:gd name="T16" fmla="*/ 35 w 70"/>
                  <a:gd name="T17" fmla="*/ 107 h 178"/>
                  <a:gd name="T18" fmla="*/ 36 w 70"/>
                  <a:gd name="T19" fmla="*/ 136 h 178"/>
                  <a:gd name="T20" fmla="*/ 36 w 70"/>
                  <a:gd name="T21" fmla="*/ 163 h 178"/>
                  <a:gd name="T22" fmla="*/ 35 w 70"/>
                  <a:gd name="T23" fmla="*/ 178 h 178"/>
                  <a:gd name="T24" fmla="*/ 40 w 70"/>
                  <a:gd name="T25" fmla="*/ 174 h 178"/>
                  <a:gd name="T26" fmla="*/ 44 w 70"/>
                  <a:gd name="T27" fmla="*/ 162 h 178"/>
                  <a:gd name="T28" fmla="*/ 45 w 70"/>
                  <a:gd name="T29" fmla="*/ 148 h 178"/>
                  <a:gd name="T30" fmla="*/ 48 w 70"/>
                  <a:gd name="T31" fmla="*/ 124 h 178"/>
                  <a:gd name="T32" fmla="*/ 49 w 70"/>
                  <a:gd name="T33" fmla="*/ 97 h 178"/>
                  <a:gd name="T34" fmla="*/ 48 w 70"/>
                  <a:gd name="T35" fmla="*/ 82 h 178"/>
                  <a:gd name="T36" fmla="*/ 37 w 70"/>
                  <a:gd name="T37" fmla="*/ 76 h 178"/>
                  <a:gd name="T38" fmla="*/ 27 w 70"/>
                  <a:gd name="T39" fmla="*/ 62 h 178"/>
                  <a:gd name="T40" fmla="*/ 22 w 70"/>
                  <a:gd name="T41" fmla="*/ 51 h 178"/>
                  <a:gd name="T42" fmla="*/ 19 w 70"/>
                  <a:gd name="T43" fmla="*/ 40 h 178"/>
                  <a:gd name="T44" fmla="*/ 15 w 70"/>
                  <a:gd name="T45" fmla="*/ 27 h 178"/>
                  <a:gd name="T46" fmla="*/ 14 w 70"/>
                  <a:gd name="T47" fmla="*/ 15 h 178"/>
                  <a:gd name="T48" fmla="*/ 22 w 70"/>
                  <a:gd name="T49" fmla="*/ 19 h 178"/>
                  <a:gd name="T50" fmla="*/ 34 w 70"/>
                  <a:gd name="T51" fmla="*/ 29 h 178"/>
                  <a:gd name="T52" fmla="*/ 44 w 70"/>
                  <a:gd name="T53" fmla="*/ 36 h 178"/>
                  <a:gd name="T54" fmla="*/ 55 w 70"/>
                  <a:gd name="T55" fmla="*/ 40 h 178"/>
                  <a:gd name="T56" fmla="*/ 64 w 70"/>
                  <a:gd name="T57" fmla="*/ 40 h 178"/>
                  <a:gd name="T58" fmla="*/ 69 w 70"/>
                  <a:gd name="T59" fmla="*/ 40 h 178"/>
                  <a:gd name="T60" fmla="*/ 70 w 70"/>
                  <a:gd name="T61" fmla="*/ 37 h 178"/>
                  <a:gd name="T62" fmla="*/ 70 w 70"/>
                  <a:gd name="T63" fmla="*/ 34 h 178"/>
                  <a:gd name="T64" fmla="*/ 59 w 70"/>
                  <a:gd name="T65" fmla="*/ 29 h 178"/>
                  <a:gd name="T66" fmla="*/ 45 w 70"/>
                  <a:gd name="T67" fmla="*/ 22 h 178"/>
                  <a:gd name="T68" fmla="*/ 34 w 70"/>
                  <a:gd name="T69" fmla="*/ 15 h 178"/>
                  <a:gd name="T70" fmla="*/ 25 w 70"/>
                  <a:gd name="T71" fmla="*/ 8 h 178"/>
                  <a:gd name="T72" fmla="*/ 20 w 70"/>
                  <a:gd name="T73" fmla="*/ 0 h 178"/>
                  <a:gd name="T74" fmla="*/ 4 w 70"/>
                  <a:gd name="T75" fmla="*/ 1 h 178"/>
                  <a:gd name="T76" fmla="*/ 0 w 70"/>
                  <a:gd name="T77" fmla="*/ 21 h 178"/>
                  <a:gd name="T78" fmla="*/ 0 w 70"/>
                  <a:gd name="T79" fmla="*/ 21 h 1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0" h="178">
                    <a:moveTo>
                      <a:pt x="0" y="21"/>
                    </a:moveTo>
                    <a:lnTo>
                      <a:pt x="3" y="34"/>
                    </a:lnTo>
                    <a:lnTo>
                      <a:pt x="5" y="44"/>
                    </a:lnTo>
                    <a:lnTo>
                      <a:pt x="8" y="54"/>
                    </a:lnTo>
                    <a:lnTo>
                      <a:pt x="12" y="62"/>
                    </a:lnTo>
                    <a:lnTo>
                      <a:pt x="19" y="71"/>
                    </a:lnTo>
                    <a:lnTo>
                      <a:pt x="26" y="80"/>
                    </a:lnTo>
                    <a:lnTo>
                      <a:pt x="33" y="85"/>
                    </a:lnTo>
                    <a:lnTo>
                      <a:pt x="35" y="107"/>
                    </a:lnTo>
                    <a:lnTo>
                      <a:pt x="36" y="136"/>
                    </a:lnTo>
                    <a:lnTo>
                      <a:pt x="36" y="163"/>
                    </a:lnTo>
                    <a:lnTo>
                      <a:pt x="35" y="178"/>
                    </a:lnTo>
                    <a:lnTo>
                      <a:pt x="40" y="174"/>
                    </a:lnTo>
                    <a:lnTo>
                      <a:pt x="44" y="162"/>
                    </a:lnTo>
                    <a:lnTo>
                      <a:pt x="45" y="148"/>
                    </a:lnTo>
                    <a:lnTo>
                      <a:pt x="48" y="124"/>
                    </a:lnTo>
                    <a:lnTo>
                      <a:pt x="49" y="97"/>
                    </a:lnTo>
                    <a:lnTo>
                      <a:pt x="48" y="82"/>
                    </a:lnTo>
                    <a:lnTo>
                      <a:pt x="37" y="76"/>
                    </a:lnTo>
                    <a:lnTo>
                      <a:pt x="27" y="62"/>
                    </a:lnTo>
                    <a:lnTo>
                      <a:pt x="22" y="51"/>
                    </a:lnTo>
                    <a:lnTo>
                      <a:pt x="19" y="40"/>
                    </a:lnTo>
                    <a:lnTo>
                      <a:pt x="15" y="27"/>
                    </a:lnTo>
                    <a:lnTo>
                      <a:pt x="14" y="15"/>
                    </a:lnTo>
                    <a:lnTo>
                      <a:pt x="22" y="19"/>
                    </a:lnTo>
                    <a:lnTo>
                      <a:pt x="34" y="29"/>
                    </a:lnTo>
                    <a:lnTo>
                      <a:pt x="44" y="36"/>
                    </a:lnTo>
                    <a:lnTo>
                      <a:pt x="55" y="40"/>
                    </a:lnTo>
                    <a:lnTo>
                      <a:pt x="64" y="40"/>
                    </a:lnTo>
                    <a:lnTo>
                      <a:pt x="69" y="40"/>
                    </a:lnTo>
                    <a:lnTo>
                      <a:pt x="70" y="37"/>
                    </a:lnTo>
                    <a:lnTo>
                      <a:pt x="70" y="34"/>
                    </a:lnTo>
                    <a:lnTo>
                      <a:pt x="59" y="29"/>
                    </a:lnTo>
                    <a:lnTo>
                      <a:pt x="45" y="22"/>
                    </a:lnTo>
                    <a:lnTo>
                      <a:pt x="34" y="15"/>
                    </a:lnTo>
                    <a:lnTo>
                      <a:pt x="25" y="8"/>
                    </a:lnTo>
                    <a:lnTo>
                      <a:pt x="20" y="0"/>
                    </a:lnTo>
                    <a:lnTo>
                      <a:pt x="4" y="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55" name="Freeform 404"/>
              <p:cNvSpPr>
                <a:spLocks/>
              </p:cNvSpPr>
              <p:nvPr/>
            </p:nvSpPr>
            <p:spPr bwMode="auto">
              <a:xfrm>
                <a:off x="1982" y="3893"/>
                <a:ext cx="33" cy="98"/>
              </a:xfrm>
              <a:custGeom>
                <a:avLst/>
                <a:gdLst>
                  <a:gd name="T0" fmla="*/ 0 w 33"/>
                  <a:gd name="T1" fmla="*/ 5 h 98"/>
                  <a:gd name="T2" fmla="*/ 7 w 33"/>
                  <a:gd name="T3" fmla="*/ 18 h 98"/>
                  <a:gd name="T4" fmla="*/ 13 w 33"/>
                  <a:gd name="T5" fmla="*/ 33 h 98"/>
                  <a:gd name="T6" fmla="*/ 17 w 33"/>
                  <a:gd name="T7" fmla="*/ 46 h 98"/>
                  <a:gd name="T8" fmla="*/ 22 w 33"/>
                  <a:gd name="T9" fmla="*/ 58 h 98"/>
                  <a:gd name="T10" fmla="*/ 24 w 33"/>
                  <a:gd name="T11" fmla="*/ 72 h 98"/>
                  <a:gd name="T12" fmla="*/ 28 w 33"/>
                  <a:gd name="T13" fmla="*/ 98 h 98"/>
                  <a:gd name="T14" fmla="*/ 33 w 33"/>
                  <a:gd name="T15" fmla="*/ 97 h 98"/>
                  <a:gd name="T16" fmla="*/ 31 w 33"/>
                  <a:gd name="T17" fmla="*/ 73 h 98"/>
                  <a:gd name="T18" fmla="*/ 28 w 33"/>
                  <a:gd name="T19" fmla="*/ 48 h 98"/>
                  <a:gd name="T20" fmla="*/ 23 w 33"/>
                  <a:gd name="T21" fmla="*/ 33 h 98"/>
                  <a:gd name="T22" fmla="*/ 17 w 33"/>
                  <a:gd name="T23" fmla="*/ 17 h 98"/>
                  <a:gd name="T24" fmla="*/ 13 w 33"/>
                  <a:gd name="T25" fmla="*/ 6 h 98"/>
                  <a:gd name="T26" fmla="*/ 8 w 33"/>
                  <a:gd name="T27" fmla="*/ 2 h 98"/>
                  <a:gd name="T28" fmla="*/ 2 w 33"/>
                  <a:gd name="T29" fmla="*/ 0 h 98"/>
                  <a:gd name="T30" fmla="*/ 0 w 33"/>
                  <a:gd name="T31" fmla="*/ 5 h 98"/>
                  <a:gd name="T32" fmla="*/ 0 w 33"/>
                  <a:gd name="T33" fmla="*/ 5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98">
                    <a:moveTo>
                      <a:pt x="0" y="5"/>
                    </a:moveTo>
                    <a:lnTo>
                      <a:pt x="7" y="18"/>
                    </a:lnTo>
                    <a:lnTo>
                      <a:pt x="13" y="33"/>
                    </a:lnTo>
                    <a:lnTo>
                      <a:pt x="17" y="46"/>
                    </a:lnTo>
                    <a:lnTo>
                      <a:pt x="22" y="58"/>
                    </a:lnTo>
                    <a:lnTo>
                      <a:pt x="24" y="72"/>
                    </a:lnTo>
                    <a:lnTo>
                      <a:pt x="28" y="98"/>
                    </a:lnTo>
                    <a:lnTo>
                      <a:pt x="33" y="97"/>
                    </a:lnTo>
                    <a:lnTo>
                      <a:pt x="31" y="73"/>
                    </a:lnTo>
                    <a:lnTo>
                      <a:pt x="28" y="48"/>
                    </a:lnTo>
                    <a:lnTo>
                      <a:pt x="23" y="33"/>
                    </a:lnTo>
                    <a:lnTo>
                      <a:pt x="17" y="17"/>
                    </a:lnTo>
                    <a:lnTo>
                      <a:pt x="13" y="6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56" name="Freeform 405"/>
              <p:cNvSpPr>
                <a:spLocks/>
              </p:cNvSpPr>
              <p:nvPr/>
            </p:nvSpPr>
            <p:spPr bwMode="auto">
              <a:xfrm>
                <a:off x="2005" y="3885"/>
                <a:ext cx="55" cy="101"/>
              </a:xfrm>
              <a:custGeom>
                <a:avLst/>
                <a:gdLst>
                  <a:gd name="T0" fmla="*/ 0 w 55"/>
                  <a:gd name="T1" fmla="*/ 8 h 101"/>
                  <a:gd name="T2" fmla="*/ 11 w 55"/>
                  <a:gd name="T3" fmla="*/ 19 h 101"/>
                  <a:gd name="T4" fmla="*/ 19 w 55"/>
                  <a:gd name="T5" fmla="*/ 31 h 101"/>
                  <a:gd name="T6" fmla="*/ 27 w 55"/>
                  <a:gd name="T7" fmla="*/ 44 h 101"/>
                  <a:gd name="T8" fmla="*/ 33 w 55"/>
                  <a:gd name="T9" fmla="*/ 55 h 101"/>
                  <a:gd name="T10" fmla="*/ 37 w 55"/>
                  <a:gd name="T11" fmla="*/ 67 h 101"/>
                  <a:gd name="T12" fmla="*/ 43 w 55"/>
                  <a:gd name="T13" fmla="*/ 81 h 101"/>
                  <a:gd name="T14" fmla="*/ 45 w 55"/>
                  <a:gd name="T15" fmla="*/ 101 h 101"/>
                  <a:gd name="T16" fmla="*/ 55 w 55"/>
                  <a:gd name="T17" fmla="*/ 74 h 101"/>
                  <a:gd name="T18" fmla="*/ 49 w 55"/>
                  <a:gd name="T19" fmla="*/ 54 h 101"/>
                  <a:gd name="T20" fmla="*/ 40 w 55"/>
                  <a:gd name="T21" fmla="*/ 35 h 101"/>
                  <a:gd name="T22" fmla="*/ 31 w 55"/>
                  <a:gd name="T23" fmla="*/ 23 h 101"/>
                  <a:gd name="T24" fmla="*/ 21 w 55"/>
                  <a:gd name="T25" fmla="*/ 10 h 101"/>
                  <a:gd name="T26" fmla="*/ 14 w 55"/>
                  <a:gd name="T27" fmla="*/ 1 h 101"/>
                  <a:gd name="T28" fmla="*/ 8 w 55"/>
                  <a:gd name="T29" fmla="*/ 0 h 101"/>
                  <a:gd name="T30" fmla="*/ 3 w 55"/>
                  <a:gd name="T31" fmla="*/ 0 h 101"/>
                  <a:gd name="T32" fmla="*/ 0 w 55"/>
                  <a:gd name="T33" fmla="*/ 8 h 101"/>
                  <a:gd name="T34" fmla="*/ 0 w 55"/>
                  <a:gd name="T35" fmla="*/ 8 h 1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5" h="101">
                    <a:moveTo>
                      <a:pt x="0" y="8"/>
                    </a:moveTo>
                    <a:lnTo>
                      <a:pt x="11" y="19"/>
                    </a:lnTo>
                    <a:lnTo>
                      <a:pt x="19" y="31"/>
                    </a:lnTo>
                    <a:lnTo>
                      <a:pt x="27" y="44"/>
                    </a:lnTo>
                    <a:lnTo>
                      <a:pt x="33" y="55"/>
                    </a:lnTo>
                    <a:lnTo>
                      <a:pt x="37" y="67"/>
                    </a:lnTo>
                    <a:lnTo>
                      <a:pt x="43" y="81"/>
                    </a:lnTo>
                    <a:lnTo>
                      <a:pt x="45" y="101"/>
                    </a:lnTo>
                    <a:lnTo>
                      <a:pt x="55" y="74"/>
                    </a:lnTo>
                    <a:lnTo>
                      <a:pt x="49" y="54"/>
                    </a:lnTo>
                    <a:lnTo>
                      <a:pt x="40" y="35"/>
                    </a:lnTo>
                    <a:lnTo>
                      <a:pt x="31" y="23"/>
                    </a:lnTo>
                    <a:lnTo>
                      <a:pt x="21" y="10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57" name="Freeform 406"/>
              <p:cNvSpPr>
                <a:spLocks/>
              </p:cNvSpPr>
              <p:nvPr/>
            </p:nvSpPr>
            <p:spPr bwMode="auto">
              <a:xfrm>
                <a:off x="1880" y="3834"/>
                <a:ext cx="34" cy="25"/>
              </a:xfrm>
              <a:custGeom>
                <a:avLst/>
                <a:gdLst>
                  <a:gd name="T0" fmla="*/ 32 w 34"/>
                  <a:gd name="T1" fmla="*/ 19 h 25"/>
                  <a:gd name="T2" fmla="*/ 34 w 34"/>
                  <a:gd name="T3" fmla="*/ 11 h 25"/>
                  <a:gd name="T4" fmla="*/ 28 w 34"/>
                  <a:gd name="T5" fmla="*/ 5 h 25"/>
                  <a:gd name="T6" fmla="*/ 21 w 34"/>
                  <a:gd name="T7" fmla="*/ 1 h 25"/>
                  <a:gd name="T8" fmla="*/ 11 w 34"/>
                  <a:gd name="T9" fmla="*/ 0 h 25"/>
                  <a:gd name="T10" fmla="*/ 5 w 34"/>
                  <a:gd name="T11" fmla="*/ 3 h 25"/>
                  <a:gd name="T12" fmla="*/ 0 w 34"/>
                  <a:gd name="T13" fmla="*/ 6 h 25"/>
                  <a:gd name="T14" fmla="*/ 2 w 34"/>
                  <a:gd name="T15" fmla="*/ 14 h 25"/>
                  <a:gd name="T16" fmla="*/ 9 w 34"/>
                  <a:gd name="T17" fmla="*/ 21 h 25"/>
                  <a:gd name="T18" fmla="*/ 18 w 34"/>
                  <a:gd name="T19" fmla="*/ 25 h 25"/>
                  <a:gd name="T20" fmla="*/ 32 w 34"/>
                  <a:gd name="T21" fmla="*/ 19 h 25"/>
                  <a:gd name="T22" fmla="*/ 32 w 34"/>
                  <a:gd name="T23" fmla="*/ 19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4" h="25">
                    <a:moveTo>
                      <a:pt x="32" y="19"/>
                    </a:moveTo>
                    <a:lnTo>
                      <a:pt x="34" y="11"/>
                    </a:lnTo>
                    <a:lnTo>
                      <a:pt x="28" y="5"/>
                    </a:lnTo>
                    <a:lnTo>
                      <a:pt x="21" y="1"/>
                    </a:lnTo>
                    <a:lnTo>
                      <a:pt x="11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2" y="14"/>
                    </a:lnTo>
                    <a:lnTo>
                      <a:pt x="9" y="21"/>
                    </a:lnTo>
                    <a:lnTo>
                      <a:pt x="18" y="25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58" name="Freeform 407"/>
              <p:cNvSpPr>
                <a:spLocks/>
              </p:cNvSpPr>
              <p:nvPr/>
            </p:nvSpPr>
            <p:spPr bwMode="auto">
              <a:xfrm>
                <a:off x="1936" y="3971"/>
                <a:ext cx="109" cy="29"/>
              </a:xfrm>
              <a:custGeom>
                <a:avLst/>
                <a:gdLst>
                  <a:gd name="T0" fmla="*/ 13 w 109"/>
                  <a:gd name="T1" fmla="*/ 0 h 29"/>
                  <a:gd name="T2" fmla="*/ 0 w 109"/>
                  <a:gd name="T3" fmla="*/ 5 h 29"/>
                  <a:gd name="T4" fmla="*/ 2 w 109"/>
                  <a:gd name="T5" fmla="*/ 15 h 29"/>
                  <a:gd name="T6" fmla="*/ 11 w 109"/>
                  <a:gd name="T7" fmla="*/ 20 h 29"/>
                  <a:gd name="T8" fmla="*/ 29 w 109"/>
                  <a:gd name="T9" fmla="*/ 25 h 29"/>
                  <a:gd name="T10" fmla="*/ 44 w 109"/>
                  <a:gd name="T11" fmla="*/ 27 h 29"/>
                  <a:gd name="T12" fmla="*/ 59 w 109"/>
                  <a:gd name="T13" fmla="*/ 29 h 29"/>
                  <a:gd name="T14" fmla="*/ 76 w 109"/>
                  <a:gd name="T15" fmla="*/ 27 h 29"/>
                  <a:gd name="T16" fmla="*/ 88 w 109"/>
                  <a:gd name="T17" fmla="*/ 22 h 29"/>
                  <a:gd name="T18" fmla="*/ 98 w 109"/>
                  <a:gd name="T19" fmla="*/ 16 h 29"/>
                  <a:gd name="T20" fmla="*/ 103 w 109"/>
                  <a:gd name="T21" fmla="*/ 12 h 29"/>
                  <a:gd name="T22" fmla="*/ 109 w 109"/>
                  <a:gd name="T23" fmla="*/ 4 h 29"/>
                  <a:gd name="T24" fmla="*/ 103 w 109"/>
                  <a:gd name="T25" fmla="*/ 2 h 29"/>
                  <a:gd name="T26" fmla="*/ 95 w 109"/>
                  <a:gd name="T27" fmla="*/ 5 h 29"/>
                  <a:gd name="T28" fmla="*/ 80 w 109"/>
                  <a:gd name="T29" fmla="*/ 12 h 29"/>
                  <a:gd name="T30" fmla="*/ 66 w 109"/>
                  <a:gd name="T31" fmla="*/ 12 h 29"/>
                  <a:gd name="T32" fmla="*/ 46 w 109"/>
                  <a:gd name="T33" fmla="*/ 14 h 29"/>
                  <a:gd name="T34" fmla="*/ 31 w 109"/>
                  <a:gd name="T35" fmla="*/ 12 h 29"/>
                  <a:gd name="T36" fmla="*/ 18 w 109"/>
                  <a:gd name="T37" fmla="*/ 5 h 29"/>
                  <a:gd name="T38" fmla="*/ 13 w 109"/>
                  <a:gd name="T39" fmla="*/ 0 h 29"/>
                  <a:gd name="T40" fmla="*/ 13 w 109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9" h="29">
                    <a:moveTo>
                      <a:pt x="13" y="0"/>
                    </a:moveTo>
                    <a:lnTo>
                      <a:pt x="0" y="5"/>
                    </a:lnTo>
                    <a:lnTo>
                      <a:pt x="2" y="15"/>
                    </a:lnTo>
                    <a:lnTo>
                      <a:pt x="11" y="20"/>
                    </a:lnTo>
                    <a:lnTo>
                      <a:pt x="29" y="25"/>
                    </a:lnTo>
                    <a:lnTo>
                      <a:pt x="44" y="27"/>
                    </a:lnTo>
                    <a:lnTo>
                      <a:pt x="59" y="29"/>
                    </a:lnTo>
                    <a:lnTo>
                      <a:pt x="76" y="27"/>
                    </a:lnTo>
                    <a:lnTo>
                      <a:pt x="88" y="22"/>
                    </a:lnTo>
                    <a:lnTo>
                      <a:pt x="98" y="16"/>
                    </a:lnTo>
                    <a:lnTo>
                      <a:pt x="103" y="12"/>
                    </a:lnTo>
                    <a:lnTo>
                      <a:pt x="109" y="4"/>
                    </a:lnTo>
                    <a:lnTo>
                      <a:pt x="103" y="2"/>
                    </a:lnTo>
                    <a:lnTo>
                      <a:pt x="95" y="5"/>
                    </a:lnTo>
                    <a:lnTo>
                      <a:pt x="80" y="12"/>
                    </a:lnTo>
                    <a:lnTo>
                      <a:pt x="66" y="12"/>
                    </a:lnTo>
                    <a:lnTo>
                      <a:pt x="46" y="14"/>
                    </a:lnTo>
                    <a:lnTo>
                      <a:pt x="31" y="12"/>
                    </a:lnTo>
                    <a:lnTo>
                      <a:pt x="18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59" name="Freeform 408"/>
              <p:cNvSpPr>
                <a:spLocks/>
              </p:cNvSpPr>
              <p:nvPr/>
            </p:nvSpPr>
            <p:spPr bwMode="auto">
              <a:xfrm>
                <a:off x="2013" y="3893"/>
                <a:ext cx="252" cy="182"/>
              </a:xfrm>
              <a:custGeom>
                <a:avLst/>
                <a:gdLst>
                  <a:gd name="T0" fmla="*/ 70 w 252"/>
                  <a:gd name="T1" fmla="*/ 3 h 182"/>
                  <a:gd name="T2" fmla="*/ 62 w 252"/>
                  <a:gd name="T3" fmla="*/ 18 h 182"/>
                  <a:gd name="T4" fmla="*/ 54 w 252"/>
                  <a:gd name="T5" fmla="*/ 38 h 182"/>
                  <a:gd name="T6" fmla="*/ 44 w 252"/>
                  <a:gd name="T7" fmla="*/ 63 h 182"/>
                  <a:gd name="T8" fmla="*/ 29 w 252"/>
                  <a:gd name="T9" fmla="*/ 98 h 182"/>
                  <a:gd name="T10" fmla="*/ 18 w 252"/>
                  <a:gd name="T11" fmla="*/ 121 h 182"/>
                  <a:gd name="T12" fmla="*/ 6 w 252"/>
                  <a:gd name="T13" fmla="*/ 149 h 182"/>
                  <a:gd name="T14" fmla="*/ 0 w 252"/>
                  <a:gd name="T15" fmla="*/ 165 h 182"/>
                  <a:gd name="T16" fmla="*/ 7 w 252"/>
                  <a:gd name="T17" fmla="*/ 171 h 182"/>
                  <a:gd name="T18" fmla="*/ 25 w 252"/>
                  <a:gd name="T19" fmla="*/ 172 h 182"/>
                  <a:gd name="T20" fmla="*/ 49 w 252"/>
                  <a:gd name="T21" fmla="*/ 176 h 182"/>
                  <a:gd name="T22" fmla="*/ 66 w 252"/>
                  <a:gd name="T23" fmla="*/ 179 h 182"/>
                  <a:gd name="T24" fmla="*/ 99 w 252"/>
                  <a:gd name="T25" fmla="*/ 182 h 182"/>
                  <a:gd name="T26" fmla="*/ 118 w 252"/>
                  <a:gd name="T27" fmla="*/ 180 h 182"/>
                  <a:gd name="T28" fmla="*/ 144 w 252"/>
                  <a:gd name="T29" fmla="*/ 176 h 182"/>
                  <a:gd name="T30" fmla="*/ 162 w 252"/>
                  <a:gd name="T31" fmla="*/ 174 h 182"/>
                  <a:gd name="T32" fmla="*/ 181 w 252"/>
                  <a:gd name="T33" fmla="*/ 172 h 182"/>
                  <a:gd name="T34" fmla="*/ 208 w 252"/>
                  <a:gd name="T35" fmla="*/ 171 h 182"/>
                  <a:gd name="T36" fmla="*/ 228 w 252"/>
                  <a:gd name="T37" fmla="*/ 169 h 182"/>
                  <a:gd name="T38" fmla="*/ 242 w 252"/>
                  <a:gd name="T39" fmla="*/ 165 h 182"/>
                  <a:gd name="T40" fmla="*/ 249 w 252"/>
                  <a:gd name="T41" fmla="*/ 161 h 182"/>
                  <a:gd name="T42" fmla="*/ 252 w 252"/>
                  <a:gd name="T43" fmla="*/ 154 h 182"/>
                  <a:gd name="T44" fmla="*/ 245 w 252"/>
                  <a:gd name="T45" fmla="*/ 146 h 182"/>
                  <a:gd name="T46" fmla="*/ 221 w 252"/>
                  <a:gd name="T47" fmla="*/ 143 h 182"/>
                  <a:gd name="T48" fmla="*/ 196 w 252"/>
                  <a:gd name="T49" fmla="*/ 140 h 182"/>
                  <a:gd name="T50" fmla="*/ 184 w 252"/>
                  <a:gd name="T51" fmla="*/ 143 h 182"/>
                  <a:gd name="T52" fmla="*/ 171 w 252"/>
                  <a:gd name="T53" fmla="*/ 156 h 182"/>
                  <a:gd name="T54" fmla="*/ 152 w 252"/>
                  <a:gd name="T55" fmla="*/ 160 h 182"/>
                  <a:gd name="T56" fmla="*/ 127 w 252"/>
                  <a:gd name="T57" fmla="*/ 161 h 182"/>
                  <a:gd name="T58" fmla="*/ 97 w 252"/>
                  <a:gd name="T59" fmla="*/ 165 h 182"/>
                  <a:gd name="T60" fmla="*/ 74 w 252"/>
                  <a:gd name="T61" fmla="*/ 164 h 182"/>
                  <a:gd name="T62" fmla="*/ 54 w 252"/>
                  <a:gd name="T63" fmla="*/ 164 h 182"/>
                  <a:gd name="T64" fmla="*/ 34 w 252"/>
                  <a:gd name="T65" fmla="*/ 161 h 182"/>
                  <a:gd name="T66" fmla="*/ 21 w 252"/>
                  <a:gd name="T67" fmla="*/ 159 h 182"/>
                  <a:gd name="T68" fmla="*/ 19 w 252"/>
                  <a:gd name="T69" fmla="*/ 155 h 182"/>
                  <a:gd name="T70" fmla="*/ 25 w 252"/>
                  <a:gd name="T71" fmla="*/ 140 h 182"/>
                  <a:gd name="T72" fmla="*/ 38 w 252"/>
                  <a:gd name="T73" fmla="*/ 115 h 182"/>
                  <a:gd name="T74" fmla="*/ 47 w 252"/>
                  <a:gd name="T75" fmla="*/ 99 h 182"/>
                  <a:gd name="T76" fmla="*/ 57 w 252"/>
                  <a:gd name="T77" fmla="*/ 74 h 182"/>
                  <a:gd name="T78" fmla="*/ 64 w 252"/>
                  <a:gd name="T79" fmla="*/ 52 h 182"/>
                  <a:gd name="T80" fmla="*/ 74 w 252"/>
                  <a:gd name="T81" fmla="*/ 29 h 182"/>
                  <a:gd name="T82" fmla="*/ 79 w 252"/>
                  <a:gd name="T83" fmla="*/ 15 h 182"/>
                  <a:gd name="T84" fmla="*/ 81 w 252"/>
                  <a:gd name="T85" fmla="*/ 8 h 182"/>
                  <a:gd name="T86" fmla="*/ 79 w 252"/>
                  <a:gd name="T87" fmla="*/ 2 h 182"/>
                  <a:gd name="T88" fmla="*/ 74 w 252"/>
                  <a:gd name="T89" fmla="*/ 0 h 182"/>
                  <a:gd name="T90" fmla="*/ 70 w 252"/>
                  <a:gd name="T91" fmla="*/ 3 h 182"/>
                  <a:gd name="T92" fmla="*/ 70 w 252"/>
                  <a:gd name="T93" fmla="*/ 3 h 1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52" h="182">
                    <a:moveTo>
                      <a:pt x="70" y="3"/>
                    </a:moveTo>
                    <a:lnTo>
                      <a:pt x="62" y="18"/>
                    </a:lnTo>
                    <a:lnTo>
                      <a:pt x="54" y="38"/>
                    </a:lnTo>
                    <a:lnTo>
                      <a:pt x="44" y="63"/>
                    </a:lnTo>
                    <a:lnTo>
                      <a:pt x="29" y="98"/>
                    </a:lnTo>
                    <a:lnTo>
                      <a:pt x="18" y="121"/>
                    </a:lnTo>
                    <a:lnTo>
                      <a:pt x="6" y="149"/>
                    </a:lnTo>
                    <a:lnTo>
                      <a:pt x="0" y="165"/>
                    </a:lnTo>
                    <a:lnTo>
                      <a:pt x="7" y="171"/>
                    </a:lnTo>
                    <a:lnTo>
                      <a:pt x="25" y="172"/>
                    </a:lnTo>
                    <a:lnTo>
                      <a:pt x="49" y="176"/>
                    </a:lnTo>
                    <a:lnTo>
                      <a:pt x="66" y="179"/>
                    </a:lnTo>
                    <a:lnTo>
                      <a:pt x="99" y="182"/>
                    </a:lnTo>
                    <a:lnTo>
                      <a:pt x="118" y="180"/>
                    </a:lnTo>
                    <a:lnTo>
                      <a:pt x="144" y="176"/>
                    </a:lnTo>
                    <a:lnTo>
                      <a:pt x="162" y="174"/>
                    </a:lnTo>
                    <a:lnTo>
                      <a:pt x="181" y="172"/>
                    </a:lnTo>
                    <a:lnTo>
                      <a:pt x="208" y="171"/>
                    </a:lnTo>
                    <a:lnTo>
                      <a:pt x="228" y="169"/>
                    </a:lnTo>
                    <a:lnTo>
                      <a:pt x="242" y="165"/>
                    </a:lnTo>
                    <a:lnTo>
                      <a:pt x="249" y="161"/>
                    </a:lnTo>
                    <a:lnTo>
                      <a:pt x="252" y="154"/>
                    </a:lnTo>
                    <a:lnTo>
                      <a:pt x="245" y="146"/>
                    </a:lnTo>
                    <a:lnTo>
                      <a:pt x="221" y="143"/>
                    </a:lnTo>
                    <a:lnTo>
                      <a:pt x="196" y="140"/>
                    </a:lnTo>
                    <a:lnTo>
                      <a:pt x="184" y="143"/>
                    </a:lnTo>
                    <a:lnTo>
                      <a:pt x="171" y="156"/>
                    </a:lnTo>
                    <a:lnTo>
                      <a:pt x="152" y="160"/>
                    </a:lnTo>
                    <a:lnTo>
                      <a:pt x="127" y="161"/>
                    </a:lnTo>
                    <a:lnTo>
                      <a:pt x="97" y="165"/>
                    </a:lnTo>
                    <a:lnTo>
                      <a:pt x="74" y="164"/>
                    </a:lnTo>
                    <a:lnTo>
                      <a:pt x="54" y="164"/>
                    </a:lnTo>
                    <a:lnTo>
                      <a:pt x="34" y="161"/>
                    </a:lnTo>
                    <a:lnTo>
                      <a:pt x="21" y="159"/>
                    </a:lnTo>
                    <a:lnTo>
                      <a:pt x="19" y="155"/>
                    </a:lnTo>
                    <a:lnTo>
                      <a:pt x="25" y="140"/>
                    </a:lnTo>
                    <a:lnTo>
                      <a:pt x="38" y="115"/>
                    </a:lnTo>
                    <a:lnTo>
                      <a:pt x="47" y="99"/>
                    </a:lnTo>
                    <a:lnTo>
                      <a:pt x="57" y="74"/>
                    </a:lnTo>
                    <a:lnTo>
                      <a:pt x="64" y="52"/>
                    </a:lnTo>
                    <a:lnTo>
                      <a:pt x="74" y="29"/>
                    </a:lnTo>
                    <a:lnTo>
                      <a:pt x="79" y="15"/>
                    </a:lnTo>
                    <a:lnTo>
                      <a:pt x="81" y="8"/>
                    </a:lnTo>
                    <a:lnTo>
                      <a:pt x="79" y="2"/>
                    </a:lnTo>
                    <a:lnTo>
                      <a:pt x="74" y="0"/>
                    </a:lnTo>
                    <a:lnTo>
                      <a:pt x="7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60" name="Freeform 409"/>
              <p:cNvSpPr>
                <a:spLocks/>
              </p:cNvSpPr>
              <p:nvPr/>
            </p:nvSpPr>
            <p:spPr bwMode="auto">
              <a:xfrm>
                <a:off x="1924" y="4032"/>
                <a:ext cx="101" cy="31"/>
              </a:xfrm>
              <a:custGeom>
                <a:avLst/>
                <a:gdLst>
                  <a:gd name="T0" fmla="*/ 0 w 101"/>
                  <a:gd name="T1" fmla="*/ 4 h 31"/>
                  <a:gd name="T2" fmla="*/ 4 w 101"/>
                  <a:gd name="T3" fmla="*/ 10 h 31"/>
                  <a:gd name="T4" fmla="*/ 10 w 101"/>
                  <a:gd name="T5" fmla="*/ 19 h 31"/>
                  <a:gd name="T6" fmla="*/ 15 w 101"/>
                  <a:gd name="T7" fmla="*/ 25 h 31"/>
                  <a:gd name="T8" fmla="*/ 33 w 101"/>
                  <a:gd name="T9" fmla="*/ 28 h 31"/>
                  <a:gd name="T10" fmla="*/ 62 w 101"/>
                  <a:gd name="T11" fmla="*/ 31 h 31"/>
                  <a:gd name="T12" fmla="*/ 78 w 101"/>
                  <a:gd name="T13" fmla="*/ 31 h 31"/>
                  <a:gd name="T14" fmla="*/ 101 w 101"/>
                  <a:gd name="T15" fmla="*/ 22 h 31"/>
                  <a:gd name="T16" fmla="*/ 97 w 101"/>
                  <a:gd name="T17" fmla="*/ 6 h 31"/>
                  <a:gd name="T18" fmla="*/ 89 w 101"/>
                  <a:gd name="T19" fmla="*/ 4 h 31"/>
                  <a:gd name="T20" fmla="*/ 70 w 101"/>
                  <a:gd name="T21" fmla="*/ 4 h 31"/>
                  <a:gd name="T22" fmla="*/ 62 w 101"/>
                  <a:gd name="T23" fmla="*/ 9 h 31"/>
                  <a:gd name="T24" fmla="*/ 47 w 101"/>
                  <a:gd name="T25" fmla="*/ 6 h 31"/>
                  <a:gd name="T26" fmla="*/ 30 w 101"/>
                  <a:gd name="T27" fmla="*/ 4 h 31"/>
                  <a:gd name="T28" fmla="*/ 14 w 101"/>
                  <a:gd name="T29" fmla="*/ 0 h 31"/>
                  <a:gd name="T30" fmla="*/ 6 w 101"/>
                  <a:gd name="T31" fmla="*/ 0 h 31"/>
                  <a:gd name="T32" fmla="*/ 0 w 101"/>
                  <a:gd name="T33" fmla="*/ 4 h 31"/>
                  <a:gd name="T34" fmla="*/ 0 w 101"/>
                  <a:gd name="T35" fmla="*/ 4 h 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1" h="31">
                    <a:moveTo>
                      <a:pt x="0" y="4"/>
                    </a:moveTo>
                    <a:lnTo>
                      <a:pt x="4" y="10"/>
                    </a:lnTo>
                    <a:lnTo>
                      <a:pt x="10" y="19"/>
                    </a:lnTo>
                    <a:lnTo>
                      <a:pt x="15" y="25"/>
                    </a:lnTo>
                    <a:lnTo>
                      <a:pt x="33" y="28"/>
                    </a:lnTo>
                    <a:lnTo>
                      <a:pt x="62" y="31"/>
                    </a:lnTo>
                    <a:lnTo>
                      <a:pt x="78" y="31"/>
                    </a:lnTo>
                    <a:lnTo>
                      <a:pt x="101" y="22"/>
                    </a:lnTo>
                    <a:lnTo>
                      <a:pt x="97" y="6"/>
                    </a:lnTo>
                    <a:lnTo>
                      <a:pt x="89" y="4"/>
                    </a:lnTo>
                    <a:lnTo>
                      <a:pt x="70" y="4"/>
                    </a:lnTo>
                    <a:lnTo>
                      <a:pt x="62" y="9"/>
                    </a:lnTo>
                    <a:lnTo>
                      <a:pt x="47" y="6"/>
                    </a:lnTo>
                    <a:lnTo>
                      <a:pt x="30" y="4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61" name="Freeform 410"/>
              <p:cNvSpPr>
                <a:spLocks/>
              </p:cNvSpPr>
              <p:nvPr/>
            </p:nvSpPr>
            <p:spPr bwMode="auto">
              <a:xfrm>
                <a:off x="1996" y="3822"/>
                <a:ext cx="57" cy="57"/>
              </a:xfrm>
              <a:custGeom>
                <a:avLst/>
                <a:gdLst>
                  <a:gd name="T0" fmla="*/ 3 w 57"/>
                  <a:gd name="T1" fmla="*/ 43 h 57"/>
                  <a:gd name="T2" fmla="*/ 10 w 57"/>
                  <a:gd name="T3" fmla="*/ 43 h 57"/>
                  <a:gd name="T4" fmla="*/ 23 w 57"/>
                  <a:gd name="T5" fmla="*/ 35 h 57"/>
                  <a:gd name="T6" fmla="*/ 32 w 57"/>
                  <a:gd name="T7" fmla="*/ 26 h 57"/>
                  <a:gd name="T8" fmla="*/ 40 w 57"/>
                  <a:gd name="T9" fmla="*/ 15 h 57"/>
                  <a:gd name="T10" fmla="*/ 49 w 57"/>
                  <a:gd name="T11" fmla="*/ 5 h 57"/>
                  <a:gd name="T12" fmla="*/ 51 w 57"/>
                  <a:gd name="T13" fmla="*/ 0 h 57"/>
                  <a:gd name="T14" fmla="*/ 57 w 57"/>
                  <a:gd name="T15" fmla="*/ 0 h 57"/>
                  <a:gd name="T16" fmla="*/ 51 w 57"/>
                  <a:gd name="T17" fmla="*/ 10 h 57"/>
                  <a:gd name="T18" fmla="*/ 43 w 57"/>
                  <a:gd name="T19" fmla="*/ 25 h 57"/>
                  <a:gd name="T20" fmla="*/ 32 w 57"/>
                  <a:gd name="T21" fmla="*/ 40 h 57"/>
                  <a:gd name="T22" fmla="*/ 23 w 57"/>
                  <a:gd name="T23" fmla="*/ 48 h 57"/>
                  <a:gd name="T24" fmla="*/ 16 w 57"/>
                  <a:gd name="T25" fmla="*/ 54 h 57"/>
                  <a:gd name="T26" fmla="*/ 9 w 57"/>
                  <a:gd name="T27" fmla="*/ 56 h 57"/>
                  <a:gd name="T28" fmla="*/ 0 w 57"/>
                  <a:gd name="T29" fmla="*/ 57 h 57"/>
                  <a:gd name="T30" fmla="*/ 3 w 57"/>
                  <a:gd name="T31" fmla="*/ 43 h 57"/>
                  <a:gd name="T32" fmla="*/ 3 w 57"/>
                  <a:gd name="T33" fmla="*/ 43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3" y="43"/>
                    </a:moveTo>
                    <a:lnTo>
                      <a:pt x="10" y="43"/>
                    </a:lnTo>
                    <a:lnTo>
                      <a:pt x="23" y="35"/>
                    </a:lnTo>
                    <a:lnTo>
                      <a:pt x="32" y="26"/>
                    </a:lnTo>
                    <a:lnTo>
                      <a:pt x="40" y="15"/>
                    </a:lnTo>
                    <a:lnTo>
                      <a:pt x="49" y="5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51" y="10"/>
                    </a:lnTo>
                    <a:lnTo>
                      <a:pt x="43" y="25"/>
                    </a:lnTo>
                    <a:lnTo>
                      <a:pt x="32" y="40"/>
                    </a:lnTo>
                    <a:lnTo>
                      <a:pt x="23" y="48"/>
                    </a:lnTo>
                    <a:lnTo>
                      <a:pt x="16" y="54"/>
                    </a:lnTo>
                    <a:lnTo>
                      <a:pt x="9" y="56"/>
                    </a:lnTo>
                    <a:lnTo>
                      <a:pt x="0" y="57"/>
                    </a:lnTo>
                    <a:lnTo>
                      <a:pt x="3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62" name="Freeform 411"/>
              <p:cNvSpPr>
                <a:spLocks/>
              </p:cNvSpPr>
              <p:nvPr/>
            </p:nvSpPr>
            <p:spPr bwMode="auto">
              <a:xfrm>
                <a:off x="2030" y="3828"/>
                <a:ext cx="34" cy="89"/>
              </a:xfrm>
              <a:custGeom>
                <a:avLst/>
                <a:gdLst>
                  <a:gd name="T0" fmla="*/ 0 w 34"/>
                  <a:gd name="T1" fmla="*/ 76 h 89"/>
                  <a:gd name="T2" fmla="*/ 6 w 34"/>
                  <a:gd name="T3" fmla="*/ 67 h 89"/>
                  <a:gd name="T4" fmla="*/ 12 w 34"/>
                  <a:gd name="T5" fmla="*/ 55 h 89"/>
                  <a:gd name="T6" fmla="*/ 20 w 34"/>
                  <a:gd name="T7" fmla="*/ 41 h 89"/>
                  <a:gd name="T8" fmla="*/ 24 w 34"/>
                  <a:gd name="T9" fmla="*/ 31 h 89"/>
                  <a:gd name="T10" fmla="*/ 24 w 34"/>
                  <a:gd name="T11" fmla="*/ 19 h 89"/>
                  <a:gd name="T12" fmla="*/ 24 w 34"/>
                  <a:gd name="T13" fmla="*/ 7 h 89"/>
                  <a:gd name="T14" fmla="*/ 25 w 34"/>
                  <a:gd name="T15" fmla="*/ 0 h 89"/>
                  <a:gd name="T16" fmla="*/ 31 w 34"/>
                  <a:gd name="T17" fmla="*/ 0 h 89"/>
                  <a:gd name="T18" fmla="*/ 34 w 34"/>
                  <a:gd name="T19" fmla="*/ 11 h 89"/>
                  <a:gd name="T20" fmla="*/ 34 w 34"/>
                  <a:gd name="T21" fmla="*/ 21 h 89"/>
                  <a:gd name="T22" fmla="*/ 30 w 34"/>
                  <a:gd name="T23" fmla="*/ 37 h 89"/>
                  <a:gd name="T24" fmla="*/ 24 w 34"/>
                  <a:gd name="T25" fmla="*/ 53 h 89"/>
                  <a:gd name="T26" fmla="*/ 16 w 34"/>
                  <a:gd name="T27" fmla="*/ 67 h 89"/>
                  <a:gd name="T28" fmla="*/ 5 w 34"/>
                  <a:gd name="T29" fmla="*/ 89 h 89"/>
                  <a:gd name="T30" fmla="*/ 0 w 34"/>
                  <a:gd name="T31" fmla="*/ 76 h 89"/>
                  <a:gd name="T32" fmla="*/ 0 w 34"/>
                  <a:gd name="T33" fmla="*/ 76 h 8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89">
                    <a:moveTo>
                      <a:pt x="0" y="76"/>
                    </a:moveTo>
                    <a:lnTo>
                      <a:pt x="6" y="67"/>
                    </a:lnTo>
                    <a:lnTo>
                      <a:pt x="12" y="55"/>
                    </a:lnTo>
                    <a:lnTo>
                      <a:pt x="20" y="41"/>
                    </a:lnTo>
                    <a:lnTo>
                      <a:pt x="24" y="31"/>
                    </a:lnTo>
                    <a:lnTo>
                      <a:pt x="24" y="19"/>
                    </a:lnTo>
                    <a:lnTo>
                      <a:pt x="24" y="7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4" y="11"/>
                    </a:lnTo>
                    <a:lnTo>
                      <a:pt x="34" y="21"/>
                    </a:lnTo>
                    <a:lnTo>
                      <a:pt x="30" y="37"/>
                    </a:lnTo>
                    <a:lnTo>
                      <a:pt x="24" y="53"/>
                    </a:lnTo>
                    <a:lnTo>
                      <a:pt x="16" y="67"/>
                    </a:lnTo>
                    <a:lnTo>
                      <a:pt x="5" y="89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63" name="Freeform 412"/>
              <p:cNvSpPr>
                <a:spLocks/>
              </p:cNvSpPr>
              <p:nvPr/>
            </p:nvSpPr>
            <p:spPr bwMode="auto">
              <a:xfrm>
                <a:off x="1964" y="3830"/>
                <a:ext cx="35" cy="65"/>
              </a:xfrm>
              <a:custGeom>
                <a:avLst/>
                <a:gdLst>
                  <a:gd name="T0" fmla="*/ 3 w 35"/>
                  <a:gd name="T1" fmla="*/ 59 h 65"/>
                  <a:gd name="T2" fmla="*/ 3 w 35"/>
                  <a:gd name="T3" fmla="*/ 44 h 65"/>
                  <a:gd name="T4" fmla="*/ 2 w 35"/>
                  <a:gd name="T5" fmla="*/ 29 h 65"/>
                  <a:gd name="T6" fmla="*/ 0 w 35"/>
                  <a:gd name="T7" fmla="*/ 15 h 65"/>
                  <a:gd name="T8" fmla="*/ 2 w 35"/>
                  <a:gd name="T9" fmla="*/ 8 h 65"/>
                  <a:gd name="T10" fmla="*/ 7 w 35"/>
                  <a:gd name="T11" fmla="*/ 2 h 65"/>
                  <a:gd name="T12" fmla="*/ 12 w 35"/>
                  <a:gd name="T13" fmla="*/ 0 h 65"/>
                  <a:gd name="T14" fmla="*/ 20 w 35"/>
                  <a:gd name="T15" fmla="*/ 0 h 65"/>
                  <a:gd name="T16" fmla="*/ 26 w 35"/>
                  <a:gd name="T17" fmla="*/ 7 h 65"/>
                  <a:gd name="T18" fmla="*/ 32 w 35"/>
                  <a:gd name="T19" fmla="*/ 17 h 65"/>
                  <a:gd name="T20" fmla="*/ 35 w 35"/>
                  <a:gd name="T21" fmla="*/ 32 h 65"/>
                  <a:gd name="T22" fmla="*/ 35 w 35"/>
                  <a:gd name="T23" fmla="*/ 46 h 65"/>
                  <a:gd name="T24" fmla="*/ 32 w 35"/>
                  <a:gd name="T25" fmla="*/ 56 h 65"/>
                  <a:gd name="T26" fmla="*/ 27 w 35"/>
                  <a:gd name="T27" fmla="*/ 63 h 65"/>
                  <a:gd name="T28" fmla="*/ 23 w 35"/>
                  <a:gd name="T29" fmla="*/ 59 h 65"/>
                  <a:gd name="T30" fmla="*/ 22 w 35"/>
                  <a:gd name="T31" fmla="*/ 46 h 65"/>
                  <a:gd name="T32" fmla="*/ 22 w 35"/>
                  <a:gd name="T33" fmla="*/ 34 h 65"/>
                  <a:gd name="T34" fmla="*/ 18 w 35"/>
                  <a:gd name="T35" fmla="*/ 24 h 65"/>
                  <a:gd name="T36" fmla="*/ 15 w 35"/>
                  <a:gd name="T37" fmla="*/ 18 h 65"/>
                  <a:gd name="T38" fmla="*/ 11 w 35"/>
                  <a:gd name="T39" fmla="*/ 20 h 65"/>
                  <a:gd name="T40" fmla="*/ 15 w 35"/>
                  <a:gd name="T41" fmla="*/ 32 h 65"/>
                  <a:gd name="T42" fmla="*/ 16 w 35"/>
                  <a:gd name="T43" fmla="*/ 49 h 65"/>
                  <a:gd name="T44" fmla="*/ 15 w 35"/>
                  <a:gd name="T45" fmla="*/ 60 h 65"/>
                  <a:gd name="T46" fmla="*/ 9 w 35"/>
                  <a:gd name="T47" fmla="*/ 65 h 65"/>
                  <a:gd name="T48" fmla="*/ 4 w 35"/>
                  <a:gd name="T49" fmla="*/ 65 h 65"/>
                  <a:gd name="T50" fmla="*/ 3 w 35"/>
                  <a:gd name="T51" fmla="*/ 59 h 65"/>
                  <a:gd name="T52" fmla="*/ 3 w 35"/>
                  <a:gd name="T53" fmla="*/ 59 h 6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5" h="65">
                    <a:moveTo>
                      <a:pt x="3" y="59"/>
                    </a:moveTo>
                    <a:lnTo>
                      <a:pt x="3" y="44"/>
                    </a:lnTo>
                    <a:lnTo>
                      <a:pt x="2" y="29"/>
                    </a:lnTo>
                    <a:lnTo>
                      <a:pt x="0" y="15"/>
                    </a:lnTo>
                    <a:lnTo>
                      <a:pt x="2" y="8"/>
                    </a:lnTo>
                    <a:lnTo>
                      <a:pt x="7" y="2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6" y="7"/>
                    </a:lnTo>
                    <a:lnTo>
                      <a:pt x="32" y="17"/>
                    </a:lnTo>
                    <a:lnTo>
                      <a:pt x="35" y="32"/>
                    </a:lnTo>
                    <a:lnTo>
                      <a:pt x="35" y="46"/>
                    </a:lnTo>
                    <a:lnTo>
                      <a:pt x="32" y="56"/>
                    </a:lnTo>
                    <a:lnTo>
                      <a:pt x="27" y="63"/>
                    </a:lnTo>
                    <a:lnTo>
                      <a:pt x="23" y="59"/>
                    </a:lnTo>
                    <a:lnTo>
                      <a:pt x="22" y="46"/>
                    </a:lnTo>
                    <a:lnTo>
                      <a:pt x="22" y="34"/>
                    </a:lnTo>
                    <a:lnTo>
                      <a:pt x="18" y="24"/>
                    </a:lnTo>
                    <a:lnTo>
                      <a:pt x="15" y="18"/>
                    </a:lnTo>
                    <a:lnTo>
                      <a:pt x="11" y="20"/>
                    </a:lnTo>
                    <a:lnTo>
                      <a:pt x="15" y="32"/>
                    </a:lnTo>
                    <a:lnTo>
                      <a:pt x="16" y="49"/>
                    </a:lnTo>
                    <a:lnTo>
                      <a:pt x="15" y="60"/>
                    </a:lnTo>
                    <a:lnTo>
                      <a:pt x="9" y="65"/>
                    </a:lnTo>
                    <a:lnTo>
                      <a:pt x="4" y="65"/>
                    </a:lnTo>
                    <a:lnTo>
                      <a:pt x="3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64" name="Freeform 413"/>
              <p:cNvSpPr>
                <a:spLocks/>
              </p:cNvSpPr>
              <p:nvPr/>
            </p:nvSpPr>
            <p:spPr bwMode="auto">
              <a:xfrm>
                <a:off x="2051" y="3799"/>
                <a:ext cx="21" cy="25"/>
              </a:xfrm>
              <a:custGeom>
                <a:avLst/>
                <a:gdLst>
                  <a:gd name="T0" fmla="*/ 0 w 21"/>
                  <a:gd name="T1" fmla="*/ 10 h 25"/>
                  <a:gd name="T2" fmla="*/ 6 w 21"/>
                  <a:gd name="T3" fmla="*/ 4 h 25"/>
                  <a:gd name="T4" fmla="*/ 11 w 21"/>
                  <a:gd name="T5" fmla="*/ 0 h 25"/>
                  <a:gd name="T6" fmla="*/ 16 w 21"/>
                  <a:gd name="T7" fmla="*/ 0 h 25"/>
                  <a:gd name="T8" fmla="*/ 20 w 21"/>
                  <a:gd name="T9" fmla="*/ 5 h 25"/>
                  <a:gd name="T10" fmla="*/ 21 w 21"/>
                  <a:gd name="T11" fmla="*/ 14 h 25"/>
                  <a:gd name="T12" fmla="*/ 19 w 21"/>
                  <a:gd name="T13" fmla="*/ 20 h 25"/>
                  <a:gd name="T14" fmla="*/ 13 w 21"/>
                  <a:gd name="T15" fmla="*/ 25 h 25"/>
                  <a:gd name="T16" fmla="*/ 6 w 21"/>
                  <a:gd name="T17" fmla="*/ 24 h 25"/>
                  <a:gd name="T18" fmla="*/ 2 w 21"/>
                  <a:gd name="T19" fmla="*/ 18 h 25"/>
                  <a:gd name="T20" fmla="*/ 0 w 21"/>
                  <a:gd name="T21" fmla="*/ 10 h 25"/>
                  <a:gd name="T22" fmla="*/ 0 w 21"/>
                  <a:gd name="T23" fmla="*/ 1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" h="25">
                    <a:moveTo>
                      <a:pt x="0" y="10"/>
                    </a:moveTo>
                    <a:lnTo>
                      <a:pt x="6" y="4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0" y="5"/>
                    </a:lnTo>
                    <a:lnTo>
                      <a:pt x="21" y="14"/>
                    </a:lnTo>
                    <a:lnTo>
                      <a:pt x="19" y="20"/>
                    </a:lnTo>
                    <a:lnTo>
                      <a:pt x="13" y="25"/>
                    </a:lnTo>
                    <a:lnTo>
                      <a:pt x="6" y="24"/>
                    </a:lnTo>
                    <a:lnTo>
                      <a:pt x="2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65" name="Freeform 414"/>
              <p:cNvSpPr>
                <a:spLocks/>
              </p:cNvSpPr>
              <p:nvPr/>
            </p:nvSpPr>
            <p:spPr bwMode="auto">
              <a:xfrm>
                <a:off x="2108" y="3832"/>
                <a:ext cx="28" cy="58"/>
              </a:xfrm>
              <a:custGeom>
                <a:avLst/>
                <a:gdLst>
                  <a:gd name="T0" fmla="*/ 0 w 28"/>
                  <a:gd name="T1" fmla="*/ 54 h 58"/>
                  <a:gd name="T2" fmla="*/ 0 w 28"/>
                  <a:gd name="T3" fmla="*/ 36 h 58"/>
                  <a:gd name="T4" fmla="*/ 1 w 28"/>
                  <a:gd name="T5" fmla="*/ 18 h 58"/>
                  <a:gd name="T6" fmla="*/ 2 w 28"/>
                  <a:gd name="T7" fmla="*/ 8 h 58"/>
                  <a:gd name="T8" fmla="*/ 5 w 28"/>
                  <a:gd name="T9" fmla="*/ 2 h 58"/>
                  <a:gd name="T10" fmla="*/ 11 w 28"/>
                  <a:gd name="T11" fmla="*/ 0 h 58"/>
                  <a:gd name="T12" fmla="*/ 17 w 28"/>
                  <a:gd name="T13" fmla="*/ 2 h 58"/>
                  <a:gd name="T14" fmla="*/ 24 w 28"/>
                  <a:gd name="T15" fmla="*/ 8 h 58"/>
                  <a:gd name="T16" fmla="*/ 28 w 28"/>
                  <a:gd name="T17" fmla="*/ 16 h 58"/>
                  <a:gd name="T18" fmla="*/ 28 w 28"/>
                  <a:gd name="T19" fmla="*/ 28 h 58"/>
                  <a:gd name="T20" fmla="*/ 28 w 28"/>
                  <a:gd name="T21" fmla="*/ 42 h 58"/>
                  <a:gd name="T22" fmla="*/ 26 w 28"/>
                  <a:gd name="T23" fmla="*/ 51 h 58"/>
                  <a:gd name="T24" fmla="*/ 22 w 28"/>
                  <a:gd name="T25" fmla="*/ 56 h 58"/>
                  <a:gd name="T26" fmla="*/ 15 w 28"/>
                  <a:gd name="T27" fmla="*/ 58 h 58"/>
                  <a:gd name="T28" fmla="*/ 16 w 28"/>
                  <a:gd name="T29" fmla="*/ 47 h 58"/>
                  <a:gd name="T30" fmla="*/ 16 w 28"/>
                  <a:gd name="T31" fmla="*/ 32 h 58"/>
                  <a:gd name="T32" fmla="*/ 14 w 28"/>
                  <a:gd name="T33" fmla="*/ 21 h 58"/>
                  <a:gd name="T34" fmla="*/ 8 w 28"/>
                  <a:gd name="T35" fmla="*/ 21 h 58"/>
                  <a:gd name="T36" fmla="*/ 9 w 28"/>
                  <a:gd name="T37" fmla="*/ 30 h 58"/>
                  <a:gd name="T38" fmla="*/ 11 w 28"/>
                  <a:gd name="T39" fmla="*/ 52 h 58"/>
                  <a:gd name="T40" fmla="*/ 8 w 28"/>
                  <a:gd name="T41" fmla="*/ 57 h 58"/>
                  <a:gd name="T42" fmla="*/ 5 w 28"/>
                  <a:gd name="T43" fmla="*/ 58 h 58"/>
                  <a:gd name="T44" fmla="*/ 0 w 28"/>
                  <a:gd name="T45" fmla="*/ 54 h 58"/>
                  <a:gd name="T46" fmla="*/ 0 w 28"/>
                  <a:gd name="T47" fmla="*/ 54 h 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8" h="58">
                    <a:moveTo>
                      <a:pt x="0" y="54"/>
                    </a:moveTo>
                    <a:lnTo>
                      <a:pt x="0" y="36"/>
                    </a:lnTo>
                    <a:lnTo>
                      <a:pt x="1" y="18"/>
                    </a:lnTo>
                    <a:lnTo>
                      <a:pt x="2" y="8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7" y="2"/>
                    </a:lnTo>
                    <a:lnTo>
                      <a:pt x="24" y="8"/>
                    </a:lnTo>
                    <a:lnTo>
                      <a:pt x="28" y="16"/>
                    </a:lnTo>
                    <a:lnTo>
                      <a:pt x="28" y="28"/>
                    </a:lnTo>
                    <a:lnTo>
                      <a:pt x="28" y="42"/>
                    </a:lnTo>
                    <a:lnTo>
                      <a:pt x="26" y="51"/>
                    </a:lnTo>
                    <a:lnTo>
                      <a:pt x="22" y="56"/>
                    </a:lnTo>
                    <a:lnTo>
                      <a:pt x="15" y="58"/>
                    </a:lnTo>
                    <a:lnTo>
                      <a:pt x="16" y="47"/>
                    </a:lnTo>
                    <a:lnTo>
                      <a:pt x="16" y="32"/>
                    </a:lnTo>
                    <a:lnTo>
                      <a:pt x="14" y="21"/>
                    </a:lnTo>
                    <a:lnTo>
                      <a:pt x="8" y="21"/>
                    </a:lnTo>
                    <a:lnTo>
                      <a:pt x="9" y="30"/>
                    </a:lnTo>
                    <a:lnTo>
                      <a:pt x="11" y="52"/>
                    </a:lnTo>
                    <a:lnTo>
                      <a:pt x="8" y="57"/>
                    </a:lnTo>
                    <a:lnTo>
                      <a:pt x="5" y="58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66" name="Freeform 415"/>
              <p:cNvSpPr>
                <a:spLocks/>
              </p:cNvSpPr>
              <p:nvPr/>
            </p:nvSpPr>
            <p:spPr bwMode="auto">
              <a:xfrm>
                <a:off x="2098" y="3859"/>
                <a:ext cx="92" cy="47"/>
              </a:xfrm>
              <a:custGeom>
                <a:avLst/>
                <a:gdLst>
                  <a:gd name="T0" fmla="*/ 91 w 92"/>
                  <a:gd name="T1" fmla="*/ 0 h 47"/>
                  <a:gd name="T2" fmla="*/ 78 w 92"/>
                  <a:gd name="T3" fmla="*/ 11 h 47"/>
                  <a:gd name="T4" fmla="*/ 59 w 92"/>
                  <a:gd name="T5" fmla="*/ 21 h 47"/>
                  <a:gd name="T6" fmla="*/ 49 w 92"/>
                  <a:gd name="T7" fmla="*/ 29 h 47"/>
                  <a:gd name="T8" fmla="*/ 31 w 92"/>
                  <a:gd name="T9" fmla="*/ 34 h 47"/>
                  <a:gd name="T10" fmla="*/ 17 w 92"/>
                  <a:gd name="T11" fmla="*/ 36 h 47"/>
                  <a:gd name="T12" fmla="*/ 8 w 92"/>
                  <a:gd name="T13" fmla="*/ 34 h 47"/>
                  <a:gd name="T14" fmla="*/ 3 w 92"/>
                  <a:gd name="T15" fmla="*/ 32 h 47"/>
                  <a:gd name="T16" fmla="*/ 0 w 92"/>
                  <a:gd name="T17" fmla="*/ 37 h 47"/>
                  <a:gd name="T18" fmla="*/ 3 w 92"/>
                  <a:gd name="T19" fmla="*/ 42 h 47"/>
                  <a:gd name="T20" fmla="*/ 10 w 92"/>
                  <a:gd name="T21" fmla="*/ 46 h 47"/>
                  <a:gd name="T22" fmla="*/ 26 w 92"/>
                  <a:gd name="T23" fmla="*/ 47 h 47"/>
                  <a:gd name="T24" fmla="*/ 44 w 92"/>
                  <a:gd name="T25" fmla="*/ 42 h 47"/>
                  <a:gd name="T26" fmla="*/ 60 w 92"/>
                  <a:gd name="T27" fmla="*/ 36 h 47"/>
                  <a:gd name="T28" fmla="*/ 71 w 92"/>
                  <a:gd name="T29" fmla="*/ 27 h 47"/>
                  <a:gd name="T30" fmla="*/ 79 w 92"/>
                  <a:gd name="T31" fmla="*/ 19 h 47"/>
                  <a:gd name="T32" fmla="*/ 92 w 92"/>
                  <a:gd name="T33" fmla="*/ 5 h 47"/>
                  <a:gd name="T34" fmla="*/ 91 w 92"/>
                  <a:gd name="T35" fmla="*/ 0 h 47"/>
                  <a:gd name="T36" fmla="*/ 91 w 92"/>
                  <a:gd name="T37" fmla="*/ 0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2" h="47">
                    <a:moveTo>
                      <a:pt x="91" y="0"/>
                    </a:moveTo>
                    <a:lnTo>
                      <a:pt x="78" y="11"/>
                    </a:lnTo>
                    <a:lnTo>
                      <a:pt x="59" y="21"/>
                    </a:lnTo>
                    <a:lnTo>
                      <a:pt x="49" y="29"/>
                    </a:lnTo>
                    <a:lnTo>
                      <a:pt x="31" y="34"/>
                    </a:lnTo>
                    <a:lnTo>
                      <a:pt x="17" y="36"/>
                    </a:lnTo>
                    <a:lnTo>
                      <a:pt x="8" y="34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3" y="42"/>
                    </a:lnTo>
                    <a:lnTo>
                      <a:pt x="10" y="46"/>
                    </a:lnTo>
                    <a:lnTo>
                      <a:pt x="26" y="47"/>
                    </a:lnTo>
                    <a:lnTo>
                      <a:pt x="44" y="42"/>
                    </a:lnTo>
                    <a:lnTo>
                      <a:pt x="60" y="36"/>
                    </a:lnTo>
                    <a:lnTo>
                      <a:pt x="71" y="27"/>
                    </a:lnTo>
                    <a:lnTo>
                      <a:pt x="79" y="19"/>
                    </a:lnTo>
                    <a:lnTo>
                      <a:pt x="92" y="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67" name="Freeform 416"/>
              <p:cNvSpPr>
                <a:spLocks/>
              </p:cNvSpPr>
              <p:nvPr/>
            </p:nvSpPr>
            <p:spPr bwMode="auto">
              <a:xfrm>
                <a:off x="2055" y="3971"/>
                <a:ext cx="152" cy="75"/>
              </a:xfrm>
              <a:custGeom>
                <a:avLst/>
                <a:gdLst>
                  <a:gd name="T0" fmla="*/ 10 w 152"/>
                  <a:gd name="T1" fmla="*/ 0 h 75"/>
                  <a:gd name="T2" fmla="*/ 25 w 152"/>
                  <a:gd name="T3" fmla="*/ 5 h 75"/>
                  <a:gd name="T4" fmla="*/ 45 w 152"/>
                  <a:gd name="T5" fmla="*/ 12 h 75"/>
                  <a:gd name="T6" fmla="*/ 68 w 152"/>
                  <a:gd name="T7" fmla="*/ 20 h 75"/>
                  <a:gd name="T8" fmla="*/ 88 w 152"/>
                  <a:gd name="T9" fmla="*/ 29 h 75"/>
                  <a:gd name="T10" fmla="*/ 109 w 152"/>
                  <a:gd name="T11" fmla="*/ 39 h 75"/>
                  <a:gd name="T12" fmla="*/ 126 w 152"/>
                  <a:gd name="T13" fmla="*/ 50 h 75"/>
                  <a:gd name="T14" fmla="*/ 142 w 152"/>
                  <a:gd name="T15" fmla="*/ 56 h 75"/>
                  <a:gd name="T16" fmla="*/ 144 w 152"/>
                  <a:gd name="T17" fmla="*/ 60 h 75"/>
                  <a:gd name="T18" fmla="*/ 152 w 152"/>
                  <a:gd name="T19" fmla="*/ 68 h 75"/>
                  <a:gd name="T20" fmla="*/ 137 w 152"/>
                  <a:gd name="T21" fmla="*/ 75 h 75"/>
                  <a:gd name="T22" fmla="*/ 124 w 152"/>
                  <a:gd name="T23" fmla="*/ 61 h 75"/>
                  <a:gd name="T24" fmla="*/ 103 w 152"/>
                  <a:gd name="T25" fmla="*/ 50 h 75"/>
                  <a:gd name="T26" fmla="*/ 84 w 152"/>
                  <a:gd name="T27" fmla="*/ 40 h 75"/>
                  <a:gd name="T28" fmla="*/ 59 w 152"/>
                  <a:gd name="T29" fmla="*/ 29 h 75"/>
                  <a:gd name="T30" fmla="*/ 36 w 152"/>
                  <a:gd name="T31" fmla="*/ 22 h 75"/>
                  <a:gd name="T32" fmla="*/ 21 w 152"/>
                  <a:gd name="T33" fmla="*/ 19 h 75"/>
                  <a:gd name="T34" fmla="*/ 0 w 152"/>
                  <a:gd name="T35" fmla="*/ 21 h 75"/>
                  <a:gd name="T36" fmla="*/ 10 w 152"/>
                  <a:gd name="T37" fmla="*/ 0 h 75"/>
                  <a:gd name="T38" fmla="*/ 10 w 152"/>
                  <a:gd name="T39" fmla="*/ 0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52" h="75">
                    <a:moveTo>
                      <a:pt x="10" y="0"/>
                    </a:moveTo>
                    <a:lnTo>
                      <a:pt x="25" y="5"/>
                    </a:lnTo>
                    <a:lnTo>
                      <a:pt x="45" y="12"/>
                    </a:lnTo>
                    <a:lnTo>
                      <a:pt x="68" y="20"/>
                    </a:lnTo>
                    <a:lnTo>
                      <a:pt x="88" y="29"/>
                    </a:lnTo>
                    <a:lnTo>
                      <a:pt x="109" y="39"/>
                    </a:lnTo>
                    <a:lnTo>
                      <a:pt x="126" y="50"/>
                    </a:lnTo>
                    <a:lnTo>
                      <a:pt x="142" y="56"/>
                    </a:lnTo>
                    <a:lnTo>
                      <a:pt x="144" y="60"/>
                    </a:lnTo>
                    <a:lnTo>
                      <a:pt x="152" y="68"/>
                    </a:lnTo>
                    <a:lnTo>
                      <a:pt x="137" y="75"/>
                    </a:lnTo>
                    <a:lnTo>
                      <a:pt x="124" y="61"/>
                    </a:lnTo>
                    <a:lnTo>
                      <a:pt x="103" y="50"/>
                    </a:lnTo>
                    <a:lnTo>
                      <a:pt x="84" y="40"/>
                    </a:lnTo>
                    <a:lnTo>
                      <a:pt x="59" y="29"/>
                    </a:lnTo>
                    <a:lnTo>
                      <a:pt x="36" y="22"/>
                    </a:lnTo>
                    <a:lnTo>
                      <a:pt x="21" y="19"/>
                    </a:lnTo>
                    <a:lnTo>
                      <a:pt x="0" y="2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68" name="Freeform 417"/>
              <p:cNvSpPr>
                <a:spLocks/>
              </p:cNvSpPr>
              <p:nvPr/>
            </p:nvSpPr>
            <p:spPr bwMode="auto">
              <a:xfrm>
                <a:off x="2160" y="3930"/>
                <a:ext cx="34" cy="130"/>
              </a:xfrm>
              <a:custGeom>
                <a:avLst/>
                <a:gdLst>
                  <a:gd name="T0" fmla="*/ 0 w 34"/>
                  <a:gd name="T1" fmla="*/ 11 h 130"/>
                  <a:gd name="T2" fmla="*/ 7 w 34"/>
                  <a:gd name="T3" fmla="*/ 24 h 130"/>
                  <a:gd name="T4" fmla="*/ 13 w 34"/>
                  <a:gd name="T5" fmla="*/ 40 h 130"/>
                  <a:gd name="T6" fmla="*/ 16 w 34"/>
                  <a:gd name="T7" fmla="*/ 66 h 130"/>
                  <a:gd name="T8" fmla="*/ 17 w 34"/>
                  <a:gd name="T9" fmla="*/ 82 h 130"/>
                  <a:gd name="T10" fmla="*/ 16 w 34"/>
                  <a:gd name="T11" fmla="*/ 99 h 130"/>
                  <a:gd name="T12" fmla="*/ 15 w 34"/>
                  <a:gd name="T13" fmla="*/ 130 h 130"/>
                  <a:gd name="T14" fmla="*/ 34 w 34"/>
                  <a:gd name="T15" fmla="*/ 128 h 130"/>
                  <a:gd name="T16" fmla="*/ 30 w 34"/>
                  <a:gd name="T17" fmla="*/ 87 h 130"/>
                  <a:gd name="T18" fmla="*/ 30 w 34"/>
                  <a:gd name="T19" fmla="*/ 62 h 130"/>
                  <a:gd name="T20" fmla="*/ 27 w 34"/>
                  <a:gd name="T21" fmla="*/ 45 h 130"/>
                  <a:gd name="T22" fmla="*/ 24 w 34"/>
                  <a:gd name="T23" fmla="*/ 27 h 130"/>
                  <a:gd name="T24" fmla="*/ 21 w 34"/>
                  <a:gd name="T25" fmla="*/ 14 h 130"/>
                  <a:gd name="T26" fmla="*/ 13 w 34"/>
                  <a:gd name="T27" fmla="*/ 0 h 130"/>
                  <a:gd name="T28" fmla="*/ 0 w 34"/>
                  <a:gd name="T29" fmla="*/ 11 h 130"/>
                  <a:gd name="T30" fmla="*/ 0 w 34"/>
                  <a:gd name="T31" fmla="*/ 11 h 1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" h="130">
                    <a:moveTo>
                      <a:pt x="0" y="11"/>
                    </a:moveTo>
                    <a:lnTo>
                      <a:pt x="7" y="24"/>
                    </a:lnTo>
                    <a:lnTo>
                      <a:pt x="13" y="40"/>
                    </a:lnTo>
                    <a:lnTo>
                      <a:pt x="16" y="66"/>
                    </a:lnTo>
                    <a:lnTo>
                      <a:pt x="17" y="82"/>
                    </a:lnTo>
                    <a:lnTo>
                      <a:pt x="16" y="99"/>
                    </a:lnTo>
                    <a:lnTo>
                      <a:pt x="15" y="130"/>
                    </a:lnTo>
                    <a:lnTo>
                      <a:pt x="34" y="128"/>
                    </a:lnTo>
                    <a:lnTo>
                      <a:pt x="30" y="87"/>
                    </a:lnTo>
                    <a:lnTo>
                      <a:pt x="30" y="62"/>
                    </a:lnTo>
                    <a:lnTo>
                      <a:pt x="27" y="45"/>
                    </a:lnTo>
                    <a:lnTo>
                      <a:pt x="24" y="27"/>
                    </a:lnTo>
                    <a:lnTo>
                      <a:pt x="21" y="14"/>
                    </a:lnTo>
                    <a:lnTo>
                      <a:pt x="1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69" name="Freeform 418"/>
              <p:cNvSpPr>
                <a:spLocks/>
              </p:cNvSpPr>
              <p:nvPr/>
            </p:nvSpPr>
            <p:spPr bwMode="auto">
              <a:xfrm>
                <a:off x="2143" y="3949"/>
                <a:ext cx="21" cy="84"/>
              </a:xfrm>
              <a:custGeom>
                <a:avLst/>
                <a:gdLst>
                  <a:gd name="T0" fmla="*/ 0 w 21"/>
                  <a:gd name="T1" fmla="*/ 10 h 84"/>
                  <a:gd name="T2" fmla="*/ 6 w 21"/>
                  <a:gd name="T3" fmla="*/ 17 h 84"/>
                  <a:gd name="T4" fmla="*/ 7 w 21"/>
                  <a:gd name="T5" fmla="*/ 41 h 84"/>
                  <a:gd name="T6" fmla="*/ 8 w 21"/>
                  <a:gd name="T7" fmla="*/ 59 h 84"/>
                  <a:gd name="T8" fmla="*/ 6 w 21"/>
                  <a:gd name="T9" fmla="*/ 84 h 84"/>
                  <a:gd name="T10" fmla="*/ 10 w 21"/>
                  <a:gd name="T11" fmla="*/ 84 h 84"/>
                  <a:gd name="T12" fmla="*/ 15 w 21"/>
                  <a:gd name="T13" fmla="*/ 68 h 84"/>
                  <a:gd name="T14" fmla="*/ 18 w 21"/>
                  <a:gd name="T15" fmla="*/ 51 h 84"/>
                  <a:gd name="T16" fmla="*/ 19 w 21"/>
                  <a:gd name="T17" fmla="*/ 32 h 84"/>
                  <a:gd name="T18" fmla="*/ 21 w 21"/>
                  <a:gd name="T19" fmla="*/ 19 h 84"/>
                  <a:gd name="T20" fmla="*/ 19 w 21"/>
                  <a:gd name="T21" fmla="*/ 8 h 84"/>
                  <a:gd name="T22" fmla="*/ 14 w 21"/>
                  <a:gd name="T23" fmla="*/ 0 h 84"/>
                  <a:gd name="T24" fmla="*/ 0 w 21"/>
                  <a:gd name="T25" fmla="*/ 10 h 84"/>
                  <a:gd name="T26" fmla="*/ 0 w 21"/>
                  <a:gd name="T27" fmla="*/ 10 h 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" h="84">
                    <a:moveTo>
                      <a:pt x="0" y="10"/>
                    </a:moveTo>
                    <a:lnTo>
                      <a:pt x="6" y="17"/>
                    </a:lnTo>
                    <a:lnTo>
                      <a:pt x="7" y="41"/>
                    </a:lnTo>
                    <a:lnTo>
                      <a:pt x="8" y="59"/>
                    </a:lnTo>
                    <a:lnTo>
                      <a:pt x="6" y="84"/>
                    </a:lnTo>
                    <a:lnTo>
                      <a:pt x="10" y="84"/>
                    </a:lnTo>
                    <a:lnTo>
                      <a:pt x="15" y="68"/>
                    </a:lnTo>
                    <a:lnTo>
                      <a:pt x="18" y="51"/>
                    </a:lnTo>
                    <a:lnTo>
                      <a:pt x="19" y="32"/>
                    </a:lnTo>
                    <a:lnTo>
                      <a:pt x="21" y="19"/>
                    </a:lnTo>
                    <a:lnTo>
                      <a:pt x="19" y="8"/>
                    </a:lnTo>
                    <a:lnTo>
                      <a:pt x="1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70" name="Freeform 419"/>
              <p:cNvSpPr>
                <a:spLocks/>
              </p:cNvSpPr>
              <p:nvPr/>
            </p:nvSpPr>
            <p:spPr bwMode="auto">
              <a:xfrm>
                <a:off x="2180" y="3891"/>
                <a:ext cx="37" cy="80"/>
              </a:xfrm>
              <a:custGeom>
                <a:avLst/>
                <a:gdLst>
                  <a:gd name="T0" fmla="*/ 29 w 37"/>
                  <a:gd name="T1" fmla="*/ 0 h 80"/>
                  <a:gd name="T2" fmla="*/ 23 w 37"/>
                  <a:gd name="T3" fmla="*/ 19 h 80"/>
                  <a:gd name="T4" fmla="*/ 17 w 37"/>
                  <a:gd name="T5" fmla="*/ 34 h 80"/>
                  <a:gd name="T6" fmla="*/ 11 w 37"/>
                  <a:gd name="T7" fmla="*/ 46 h 80"/>
                  <a:gd name="T8" fmla="*/ 0 w 37"/>
                  <a:gd name="T9" fmla="*/ 66 h 80"/>
                  <a:gd name="T10" fmla="*/ 1 w 37"/>
                  <a:gd name="T11" fmla="*/ 80 h 80"/>
                  <a:gd name="T12" fmla="*/ 7 w 37"/>
                  <a:gd name="T13" fmla="*/ 75 h 80"/>
                  <a:gd name="T14" fmla="*/ 18 w 37"/>
                  <a:gd name="T15" fmla="*/ 54 h 80"/>
                  <a:gd name="T16" fmla="*/ 27 w 37"/>
                  <a:gd name="T17" fmla="*/ 38 h 80"/>
                  <a:gd name="T18" fmla="*/ 37 w 37"/>
                  <a:gd name="T19" fmla="*/ 10 h 80"/>
                  <a:gd name="T20" fmla="*/ 29 w 37"/>
                  <a:gd name="T21" fmla="*/ 0 h 80"/>
                  <a:gd name="T22" fmla="*/ 29 w 37"/>
                  <a:gd name="T23" fmla="*/ 0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7" h="80">
                    <a:moveTo>
                      <a:pt x="29" y="0"/>
                    </a:moveTo>
                    <a:lnTo>
                      <a:pt x="23" y="19"/>
                    </a:lnTo>
                    <a:lnTo>
                      <a:pt x="17" y="34"/>
                    </a:lnTo>
                    <a:lnTo>
                      <a:pt x="11" y="46"/>
                    </a:lnTo>
                    <a:lnTo>
                      <a:pt x="0" y="66"/>
                    </a:lnTo>
                    <a:lnTo>
                      <a:pt x="1" y="80"/>
                    </a:lnTo>
                    <a:lnTo>
                      <a:pt x="7" y="75"/>
                    </a:lnTo>
                    <a:lnTo>
                      <a:pt x="18" y="54"/>
                    </a:lnTo>
                    <a:lnTo>
                      <a:pt x="27" y="38"/>
                    </a:lnTo>
                    <a:lnTo>
                      <a:pt x="37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71" name="Freeform 420"/>
              <p:cNvSpPr>
                <a:spLocks/>
              </p:cNvSpPr>
              <p:nvPr/>
            </p:nvSpPr>
            <p:spPr bwMode="auto">
              <a:xfrm>
                <a:off x="2130" y="3864"/>
                <a:ext cx="86" cy="102"/>
              </a:xfrm>
              <a:custGeom>
                <a:avLst/>
                <a:gdLst>
                  <a:gd name="T0" fmla="*/ 0 w 86"/>
                  <a:gd name="T1" fmla="*/ 92 h 102"/>
                  <a:gd name="T2" fmla="*/ 13 w 86"/>
                  <a:gd name="T3" fmla="*/ 86 h 102"/>
                  <a:gd name="T4" fmla="*/ 25 w 86"/>
                  <a:gd name="T5" fmla="*/ 71 h 102"/>
                  <a:gd name="T6" fmla="*/ 42 w 86"/>
                  <a:gd name="T7" fmla="*/ 52 h 102"/>
                  <a:gd name="T8" fmla="*/ 56 w 86"/>
                  <a:gd name="T9" fmla="*/ 35 h 102"/>
                  <a:gd name="T10" fmla="*/ 65 w 86"/>
                  <a:gd name="T11" fmla="*/ 16 h 102"/>
                  <a:gd name="T12" fmla="*/ 73 w 86"/>
                  <a:gd name="T13" fmla="*/ 1 h 102"/>
                  <a:gd name="T14" fmla="*/ 81 w 86"/>
                  <a:gd name="T15" fmla="*/ 0 h 102"/>
                  <a:gd name="T16" fmla="*/ 86 w 86"/>
                  <a:gd name="T17" fmla="*/ 3 h 102"/>
                  <a:gd name="T18" fmla="*/ 80 w 86"/>
                  <a:gd name="T19" fmla="*/ 16 h 102"/>
                  <a:gd name="T20" fmla="*/ 68 w 86"/>
                  <a:gd name="T21" fmla="*/ 37 h 102"/>
                  <a:gd name="T22" fmla="*/ 57 w 86"/>
                  <a:gd name="T23" fmla="*/ 55 h 102"/>
                  <a:gd name="T24" fmla="*/ 45 w 86"/>
                  <a:gd name="T25" fmla="*/ 68 h 102"/>
                  <a:gd name="T26" fmla="*/ 29 w 86"/>
                  <a:gd name="T27" fmla="*/ 86 h 102"/>
                  <a:gd name="T28" fmla="*/ 15 w 86"/>
                  <a:gd name="T29" fmla="*/ 100 h 102"/>
                  <a:gd name="T30" fmla="*/ 6 w 86"/>
                  <a:gd name="T31" fmla="*/ 102 h 102"/>
                  <a:gd name="T32" fmla="*/ 0 w 86"/>
                  <a:gd name="T33" fmla="*/ 98 h 102"/>
                  <a:gd name="T34" fmla="*/ 0 w 86"/>
                  <a:gd name="T35" fmla="*/ 92 h 102"/>
                  <a:gd name="T36" fmla="*/ 0 w 86"/>
                  <a:gd name="T37" fmla="*/ 92 h 1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6" h="102">
                    <a:moveTo>
                      <a:pt x="0" y="92"/>
                    </a:moveTo>
                    <a:lnTo>
                      <a:pt x="13" y="86"/>
                    </a:lnTo>
                    <a:lnTo>
                      <a:pt x="25" y="71"/>
                    </a:lnTo>
                    <a:lnTo>
                      <a:pt x="42" y="52"/>
                    </a:lnTo>
                    <a:lnTo>
                      <a:pt x="56" y="35"/>
                    </a:lnTo>
                    <a:lnTo>
                      <a:pt x="65" y="16"/>
                    </a:lnTo>
                    <a:lnTo>
                      <a:pt x="73" y="1"/>
                    </a:lnTo>
                    <a:lnTo>
                      <a:pt x="81" y="0"/>
                    </a:lnTo>
                    <a:lnTo>
                      <a:pt x="86" y="3"/>
                    </a:lnTo>
                    <a:lnTo>
                      <a:pt x="80" y="16"/>
                    </a:lnTo>
                    <a:lnTo>
                      <a:pt x="68" y="37"/>
                    </a:lnTo>
                    <a:lnTo>
                      <a:pt x="57" y="55"/>
                    </a:lnTo>
                    <a:lnTo>
                      <a:pt x="45" y="68"/>
                    </a:lnTo>
                    <a:lnTo>
                      <a:pt x="29" y="86"/>
                    </a:lnTo>
                    <a:lnTo>
                      <a:pt x="15" y="100"/>
                    </a:lnTo>
                    <a:lnTo>
                      <a:pt x="6" y="102"/>
                    </a:lnTo>
                    <a:lnTo>
                      <a:pt x="0" y="98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72" name="Freeform 421"/>
              <p:cNvSpPr>
                <a:spLocks/>
              </p:cNvSpPr>
              <p:nvPr/>
            </p:nvSpPr>
            <p:spPr bwMode="auto">
              <a:xfrm>
                <a:off x="2202" y="3871"/>
                <a:ext cx="22" cy="28"/>
              </a:xfrm>
              <a:custGeom>
                <a:avLst/>
                <a:gdLst>
                  <a:gd name="T0" fmla="*/ 0 w 22"/>
                  <a:gd name="T1" fmla="*/ 12 h 28"/>
                  <a:gd name="T2" fmla="*/ 7 w 22"/>
                  <a:gd name="T3" fmla="*/ 3 h 28"/>
                  <a:gd name="T4" fmla="*/ 15 w 22"/>
                  <a:gd name="T5" fmla="*/ 0 h 28"/>
                  <a:gd name="T6" fmla="*/ 22 w 22"/>
                  <a:gd name="T7" fmla="*/ 4 h 28"/>
                  <a:gd name="T8" fmla="*/ 21 w 22"/>
                  <a:gd name="T9" fmla="*/ 15 h 28"/>
                  <a:gd name="T10" fmla="*/ 15 w 22"/>
                  <a:gd name="T11" fmla="*/ 25 h 28"/>
                  <a:gd name="T12" fmla="*/ 7 w 22"/>
                  <a:gd name="T13" fmla="*/ 28 h 28"/>
                  <a:gd name="T14" fmla="*/ 2 w 22"/>
                  <a:gd name="T15" fmla="*/ 24 h 28"/>
                  <a:gd name="T16" fmla="*/ 0 w 22"/>
                  <a:gd name="T17" fmla="*/ 12 h 28"/>
                  <a:gd name="T18" fmla="*/ 0 w 22"/>
                  <a:gd name="T19" fmla="*/ 12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28">
                    <a:moveTo>
                      <a:pt x="0" y="12"/>
                    </a:moveTo>
                    <a:lnTo>
                      <a:pt x="7" y="3"/>
                    </a:lnTo>
                    <a:lnTo>
                      <a:pt x="15" y="0"/>
                    </a:lnTo>
                    <a:lnTo>
                      <a:pt x="22" y="4"/>
                    </a:lnTo>
                    <a:lnTo>
                      <a:pt x="21" y="15"/>
                    </a:lnTo>
                    <a:lnTo>
                      <a:pt x="15" y="25"/>
                    </a:lnTo>
                    <a:lnTo>
                      <a:pt x="7" y="28"/>
                    </a:lnTo>
                    <a:lnTo>
                      <a:pt x="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73" name="Freeform 422"/>
              <p:cNvSpPr>
                <a:spLocks/>
              </p:cNvSpPr>
              <p:nvPr/>
            </p:nvSpPr>
            <p:spPr bwMode="auto">
              <a:xfrm>
                <a:off x="2187" y="3827"/>
                <a:ext cx="26" cy="40"/>
              </a:xfrm>
              <a:custGeom>
                <a:avLst/>
                <a:gdLst>
                  <a:gd name="T0" fmla="*/ 18 w 26"/>
                  <a:gd name="T1" fmla="*/ 40 h 40"/>
                  <a:gd name="T2" fmla="*/ 9 w 26"/>
                  <a:gd name="T3" fmla="*/ 27 h 40"/>
                  <a:gd name="T4" fmla="*/ 0 w 26"/>
                  <a:gd name="T5" fmla="*/ 17 h 40"/>
                  <a:gd name="T6" fmla="*/ 1 w 26"/>
                  <a:gd name="T7" fmla="*/ 8 h 40"/>
                  <a:gd name="T8" fmla="*/ 9 w 26"/>
                  <a:gd name="T9" fmla="*/ 1 h 40"/>
                  <a:gd name="T10" fmla="*/ 17 w 26"/>
                  <a:gd name="T11" fmla="*/ 0 h 40"/>
                  <a:gd name="T12" fmla="*/ 23 w 26"/>
                  <a:gd name="T13" fmla="*/ 7 h 40"/>
                  <a:gd name="T14" fmla="*/ 25 w 26"/>
                  <a:gd name="T15" fmla="*/ 16 h 40"/>
                  <a:gd name="T16" fmla="*/ 26 w 26"/>
                  <a:gd name="T17" fmla="*/ 26 h 40"/>
                  <a:gd name="T18" fmla="*/ 25 w 26"/>
                  <a:gd name="T19" fmla="*/ 38 h 40"/>
                  <a:gd name="T20" fmla="*/ 18 w 26"/>
                  <a:gd name="T21" fmla="*/ 40 h 40"/>
                  <a:gd name="T22" fmla="*/ 18 w 26"/>
                  <a:gd name="T23" fmla="*/ 40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40">
                    <a:moveTo>
                      <a:pt x="18" y="40"/>
                    </a:moveTo>
                    <a:lnTo>
                      <a:pt x="9" y="27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23" y="7"/>
                    </a:lnTo>
                    <a:lnTo>
                      <a:pt x="25" y="16"/>
                    </a:lnTo>
                    <a:lnTo>
                      <a:pt x="26" y="26"/>
                    </a:lnTo>
                    <a:lnTo>
                      <a:pt x="25" y="38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74" name="Freeform 423"/>
              <p:cNvSpPr>
                <a:spLocks/>
              </p:cNvSpPr>
              <p:nvPr/>
            </p:nvSpPr>
            <p:spPr bwMode="auto">
              <a:xfrm>
                <a:off x="2266" y="3893"/>
                <a:ext cx="59" cy="153"/>
              </a:xfrm>
              <a:custGeom>
                <a:avLst/>
                <a:gdLst>
                  <a:gd name="T0" fmla="*/ 13 w 59"/>
                  <a:gd name="T1" fmla="*/ 6 h 153"/>
                  <a:gd name="T2" fmla="*/ 19 w 59"/>
                  <a:gd name="T3" fmla="*/ 22 h 153"/>
                  <a:gd name="T4" fmla="*/ 25 w 59"/>
                  <a:gd name="T5" fmla="*/ 37 h 153"/>
                  <a:gd name="T6" fmla="*/ 33 w 59"/>
                  <a:gd name="T7" fmla="*/ 49 h 153"/>
                  <a:gd name="T8" fmla="*/ 41 w 59"/>
                  <a:gd name="T9" fmla="*/ 56 h 153"/>
                  <a:gd name="T10" fmla="*/ 47 w 59"/>
                  <a:gd name="T11" fmla="*/ 57 h 153"/>
                  <a:gd name="T12" fmla="*/ 51 w 59"/>
                  <a:gd name="T13" fmla="*/ 57 h 153"/>
                  <a:gd name="T14" fmla="*/ 54 w 59"/>
                  <a:gd name="T15" fmla="*/ 63 h 153"/>
                  <a:gd name="T16" fmla="*/ 58 w 59"/>
                  <a:gd name="T17" fmla="*/ 67 h 153"/>
                  <a:gd name="T18" fmla="*/ 59 w 59"/>
                  <a:gd name="T19" fmla="*/ 88 h 153"/>
                  <a:gd name="T20" fmla="*/ 58 w 59"/>
                  <a:gd name="T21" fmla="*/ 115 h 153"/>
                  <a:gd name="T22" fmla="*/ 56 w 59"/>
                  <a:gd name="T23" fmla="*/ 135 h 153"/>
                  <a:gd name="T24" fmla="*/ 52 w 59"/>
                  <a:gd name="T25" fmla="*/ 153 h 153"/>
                  <a:gd name="T26" fmla="*/ 48 w 59"/>
                  <a:gd name="T27" fmla="*/ 149 h 153"/>
                  <a:gd name="T28" fmla="*/ 45 w 59"/>
                  <a:gd name="T29" fmla="*/ 136 h 153"/>
                  <a:gd name="T30" fmla="*/ 49 w 59"/>
                  <a:gd name="T31" fmla="*/ 117 h 153"/>
                  <a:gd name="T32" fmla="*/ 45 w 59"/>
                  <a:gd name="T33" fmla="*/ 95 h 153"/>
                  <a:gd name="T34" fmla="*/ 43 w 59"/>
                  <a:gd name="T35" fmla="*/ 72 h 153"/>
                  <a:gd name="T36" fmla="*/ 33 w 59"/>
                  <a:gd name="T37" fmla="*/ 63 h 153"/>
                  <a:gd name="T38" fmla="*/ 21 w 59"/>
                  <a:gd name="T39" fmla="*/ 51 h 153"/>
                  <a:gd name="T40" fmla="*/ 13 w 59"/>
                  <a:gd name="T41" fmla="*/ 38 h 153"/>
                  <a:gd name="T42" fmla="*/ 5 w 59"/>
                  <a:gd name="T43" fmla="*/ 21 h 153"/>
                  <a:gd name="T44" fmla="*/ 0 w 59"/>
                  <a:gd name="T45" fmla="*/ 7 h 153"/>
                  <a:gd name="T46" fmla="*/ 2 w 59"/>
                  <a:gd name="T47" fmla="*/ 2 h 153"/>
                  <a:gd name="T48" fmla="*/ 7 w 59"/>
                  <a:gd name="T49" fmla="*/ 0 h 153"/>
                  <a:gd name="T50" fmla="*/ 13 w 59"/>
                  <a:gd name="T51" fmla="*/ 6 h 153"/>
                  <a:gd name="T52" fmla="*/ 13 w 59"/>
                  <a:gd name="T53" fmla="*/ 6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9" h="153">
                    <a:moveTo>
                      <a:pt x="13" y="6"/>
                    </a:moveTo>
                    <a:lnTo>
                      <a:pt x="19" y="22"/>
                    </a:lnTo>
                    <a:lnTo>
                      <a:pt x="25" y="37"/>
                    </a:lnTo>
                    <a:lnTo>
                      <a:pt x="33" y="49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1" y="57"/>
                    </a:lnTo>
                    <a:lnTo>
                      <a:pt x="54" y="63"/>
                    </a:lnTo>
                    <a:lnTo>
                      <a:pt x="58" y="67"/>
                    </a:lnTo>
                    <a:lnTo>
                      <a:pt x="59" y="88"/>
                    </a:lnTo>
                    <a:lnTo>
                      <a:pt x="58" y="115"/>
                    </a:lnTo>
                    <a:lnTo>
                      <a:pt x="56" y="135"/>
                    </a:lnTo>
                    <a:lnTo>
                      <a:pt x="52" y="153"/>
                    </a:lnTo>
                    <a:lnTo>
                      <a:pt x="48" y="149"/>
                    </a:lnTo>
                    <a:lnTo>
                      <a:pt x="45" y="136"/>
                    </a:lnTo>
                    <a:lnTo>
                      <a:pt x="49" y="117"/>
                    </a:lnTo>
                    <a:lnTo>
                      <a:pt x="45" y="95"/>
                    </a:lnTo>
                    <a:lnTo>
                      <a:pt x="43" y="72"/>
                    </a:lnTo>
                    <a:lnTo>
                      <a:pt x="33" y="63"/>
                    </a:lnTo>
                    <a:lnTo>
                      <a:pt x="21" y="51"/>
                    </a:lnTo>
                    <a:lnTo>
                      <a:pt x="13" y="38"/>
                    </a:lnTo>
                    <a:lnTo>
                      <a:pt x="5" y="21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75" name="Freeform 424"/>
              <p:cNvSpPr>
                <a:spLocks/>
              </p:cNvSpPr>
              <p:nvPr/>
            </p:nvSpPr>
            <p:spPr bwMode="auto">
              <a:xfrm>
                <a:off x="2281" y="3883"/>
                <a:ext cx="56" cy="33"/>
              </a:xfrm>
              <a:custGeom>
                <a:avLst/>
                <a:gdLst>
                  <a:gd name="T0" fmla="*/ 0 w 56"/>
                  <a:gd name="T1" fmla="*/ 1 h 33"/>
                  <a:gd name="T2" fmla="*/ 7 w 56"/>
                  <a:gd name="T3" fmla="*/ 10 h 33"/>
                  <a:gd name="T4" fmla="*/ 18 w 56"/>
                  <a:gd name="T5" fmla="*/ 18 h 33"/>
                  <a:gd name="T6" fmla="*/ 26 w 56"/>
                  <a:gd name="T7" fmla="*/ 25 h 33"/>
                  <a:gd name="T8" fmla="*/ 36 w 56"/>
                  <a:gd name="T9" fmla="*/ 30 h 33"/>
                  <a:gd name="T10" fmla="*/ 46 w 56"/>
                  <a:gd name="T11" fmla="*/ 33 h 33"/>
                  <a:gd name="T12" fmla="*/ 52 w 56"/>
                  <a:gd name="T13" fmla="*/ 32 h 33"/>
                  <a:gd name="T14" fmla="*/ 56 w 56"/>
                  <a:gd name="T15" fmla="*/ 28 h 33"/>
                  <a:gd name="T16" fmla="*/ 54 w 56"/>
                  <a:gd name="T17" fmla="*/ 22 h 33"/>
                  <a:gd name="T18" fmla="*/ 44 w 56"/>
                  <a:gd name="T19" fmla="*/ 21 h 33"/>
                  <a:gd name="T20" fmla="*/ 36 w 56"/>
                  <a:gd name="T21" fmla="*/ 18 h 33"/>
                  <a:gd name="T22" fmla="*/ 26 w 56"/>
                  <a:gd name="T23" fmla="*/ 13 h 33"/>
                  <a:gd name="T24" fmla="*/ 15 w 56"/>
                  <a:gd name="T25" fmla="*/ 6 h 33"/>
                  <a:gd name="T26" fmla="*/ 5 w 56"/>
                  <a:gd name="T27" fmla="*/ 0 h 33"/>
                  <a:gd name="T28" fmla="*/ 0 w 56"/>
                  <a:gd name="T29" fmla="*/ 1 h 33"/>
                  <a:gd name="T30" fmla="*/ 0 w 56"/>
                  <a:gd name="T31" fmla="*/ 1 h 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6" h="33">
                    <a:moveTo>
                      <a:pt x="0" y="1"/>
                    </a:moveTo>
                    <a:lnTo>
                      <a:pt x="7" y="10"/>
                    </a:lnTo>
                    <a:lnTo>
                      <a:pt x="18" y="18"/>
                    </a:lnTo>
                    <a:lnTo>
                      <a:pt x="26" y="25"/>
                    </a:lnTo>
                    <a:lnTo>
                      <a:pt x="36" y="30"/>
                    </a:lnTo>
                    <a:lnTo>
                      <a:pt x="46" y="33"/>
                    </a:lnTo>
                    <a:lnTo>
                      <a:pt x="52" y="32"/>
                    </a:lnTo>
                    <a:lnTo>
                      <a:pt x="56" y="28"/>
                    </a:lnTo>
                    <a:lnTo>
                      <a:pt x="54" y="22"/>
                    </a:lnTo>
                    <a:lnTo>
                      <a:pt x="44" y="21"/>
                    </a:lnTo>
                    <a:lnTo>
                      <a:pt x="36" y="18"/>
                    </a:lnTo>
                    <a:lnTo>
                      <a:pt x="26" y="13"/>
                    </a:lnTo>
                    <a:lnTo>
                      <a:pt x="15" y="6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76" name="Freeform 425"/>
              <p:cNvSpPr>
                <a:spLocks/>
              </p:cNvSpPr>
              <p:nvPr/>
            </p:nvSpPr>
            <p:spPr bwMode="auto">
              <a:xfrm>
                <a:off x="2355" y="3910"/>
                <a:ext cx="42" cy="109"/>
              </a:xfrm>
              <a:custGeom>
                <a:avLst/>
                <a:gdLst>
                  <a:gd name="T0" fmla="*/ 0 w 42"/>
                  <a:gd name="T1" fmla="*/ 4 h 109"/>
                  <a:gd name="T2" fmla="*/ 8 w 42"/>
                  <a:gd name="T3" fmla="*/ 16 h 109"/>
                  <a:gd name="T4" fmla="*/ 15 w 42"/>
                  <a:gd name="T5" fmla="*/ 31 h 109"/>
                  <a:gd name="T6" fmla="*/ 21 w 42"/>
                  <a:gd name="T7" fmla="*/ 49 h 109"/>
                  <a:gd name="T8" fmla="*/ 27 w 42"/>
                  <a:gd name="T9" fmla="*/ 65 h 109"/>
                  <a:gd name="T10" fmla="*/ 32 w 42"/>
                  <a:gd name="T11" fmla="*/ 83 h 109"/>
                  <a:gd name="T12" fmla="*/ 35 w 42"/>
                  <a:gd name="T13" fmla="*/ 109 h 109"/>
                  <a:gd name="T14" fmla="*/ 42 w 42"/>
                  <a:gd name="T15" fmla="*/ 107 h 109"/>
                  <a:gd name="T16" fmla="*/ 39 w 42"/>
                  <a:gd name="T17" fmla="*/ 83 h 109"/>
                  <a:gd name="T18" fmla="*/ 33 w 42"/>
                  <a:gd name="T19" fmla="*/ 51 h 109"/>
                  <a:gd name="T20" fmla="*/ 24 w 42"/>
                  <a:gd name="T21" fmla="*/ 25 h 109"/>
                  <a:gd name="T22" fmla="*/ 15 w 42"/>
                  <a:gd name="T23" fmla="*/ 7 h 109"/>
                  <a:gd name="T24" fmla="*/ 10 w 42"/>
                  <a:gd name="T25" fmla="*/ 1 h 109"/>
                  <a:gd name="T26" fmla="*/ 5 w 42"/>
                  <a:gd name="T27" fmla="*/ 0 h 109"/>
                  <a:gd name="T28" fmla="*/ 0 w 42"/>
                  <a:gd name="T29" fmla="*/ 4 h 109"/>
                  <a:gd name="T30" fmla="*/ 0 w 42"/>
                  <a:gd name="T31" fmla="*/ 4 h 10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" h="109">
                    <a:moveTo>
                      <a:pt x="0" y="4"/>
                    </a:moveTo>
                    <a:lnTo>
                      <a:pt x="8" y="16"/>
                    </a:lnTo>
                    <a:lnTo>
                      <a:pt x="15" y="31"/>
                    </a:lnTo>
                    <a:lnTo>
                      <a:pt x="21" y="49"/>
                    </a:lnTo>
                    <a:lnTo>
                      <a:pt x="27" y="65"/>
                    </a:lnTo>
                    <a:lnTo>
                      <a:pt x="32" y="83"/>
                    </a:lnTo>
                    <a:lnTo>
                      <a:pt x="35" y="109"/>
                    </a:lnTo>
                    <a:lnTo>
                      <a:pt x="42" y="107"/>
                    </a:lnTo>
                    <a:lnTo>
                      <a:pt x="39" y="83"/>
                    </a:lnTo>
                    <a:lnTo>
                      <a:pt x="33" y="51"/>
                    </a:lnTo>
                    <a:lnTo>
                      <a:pt x="24" y="25"/>
                    </a:lnTo>
                    <a:lnTo>
                      <a:pt x="15" y="7"/>
                    </a:lnTo>
                    <a:lnTo>
                      <a:pt x="10" y="1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77" name="Freeform 426"/>
              <p:cNvSpPr>
                <a:spLocks/>
              </p:cNvSpPr>
              <p:nvPr/>
            </p:nvSpPr>
            <p:spPr bwMode="auto">
              <a:xfrm>
                <a:off x="2258" y="3862"/>
                <a:ext cx="21" cy="27"/>
              </a:xfrm>
              <a:custGeom>
                <a:avLst/>
                <a:gdLst>
                  <a:gd name="T0" fmla="*/ 19 w 21"/>
                  <a:gd name="T1" fmla="*/ 23 h 27"/>
                  <a:gd name="T2" fmla="*/ 21 w 21"/>
                  <a:gd name="T3" fmla="*/ 14 h 27"/>
                  <a:gd name="T4" fmla="*/ 19 w 21"/>
                  <a:gd name="T5" fmla="*/ 5 h 27"/>
                  <a:gd name="T6" fmla="*/ 12 w 21"/>
                  <a:gd name="T7" fmla="*/ 0 h 27"/>
                  <a:gd name="T8" fmla="*/ 6 w 21"/>
                  <a:gd name="T9" fmla="*/ 0 h 27"/>
                  <a:gd name="T10" fmla="*/ 0 w 21"/>
                  <a:gd name="T11" fmla="*/ 3 h 27"/>
                  <a:gd name="T12" fmla="*/ 0 w 21"/>
                  <a:gd name="T13" fmla="*/ 14 h 27"/>
                  <a:gd name="T14" fmla="*/ 3 w 21"/>
                  <a:gd name="T15" fmla="*/ 21 h 27"/>
                  <a:gd name="T16" fmla="*/ 10 w 21"/>
                  <a:gd name="T17" fmla="*/ 27 h 27"/>
                  <a:gd name="T18" fmla="*/ 14 w 21"/>
                  <a:gd name="T19" fmla="*/ 27 h 27"/>
                  <a:gd name="T20" fmla="*/ 19 w 21"/>
                  <a:gd name="T21" fmla="*/ 23 h 27"/>
                  <a:gd name="T22" fmla="*/ 19 w 21"/>
                  <a:gd name="T23" fmla="*/ 23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" h="27">
                    <a:moveTo>
                      <a:pt x="19" y="23"/>
                    </a:moveTo>
                    <a:lnTo>
                      <a:pt x="21" y="14"/>
                    </a:lnTo>
                    <a:lnTo>
                      <a:pt x="19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14"/>
                    </a:lnTo>
                    <a:lnTo>
                      <a:pt x="3" y="21"/>
                    </a:lnTo>
                    <a:lnTo>
                      <a:pt x="10" y="27"/>
                    </a:lnTo>
                    <a:lnTo>
                      <a:pt x="14" y="27"/>
                    </a:lnTo>
                    <a:lnTo>
                      <a:pt x="19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78" name="Freeform 427"/>
              <p:cNvSpPr>
                <a:spLocks/>
              </p:cNvSpPr>
              <p:nvPr/>
            </p:nvSpPr>
            <p:spPr bwMode="auto">
              <a:xfrm>
                <a:off x="2372" y="3850"/>
                <a:ext cx="56" cy="63"/>
              </a:xfrm>
              <a:custGeom>
                <a:avLst/>
                <a:gdLst>
                  <a:gd name="T0" fmla="*/ 54 w 56"/>
                  <a:gd name="T1" fmla="*/ 0 h 63"/>
                  <a:gd name="T2" fmla="*/ 41 w 56"/>
                  <a:gd name="T3" fmla="*/ 15 h 63"/>
                  <a:gd name="T4" fmla="*/ 30 w 56"/>
                  <a:gd name="T5" fmla="*/ 30 h 63"/>
                  <a:gd name="T6" fmla="*/ 17 w 56"/>
                  <a:gd name="T7" fmla="*/ 44 h 63"/>
                  <a:gd name="T8" fmla="*/ 9 w 56"/>
                  <a:gd name="T9" fmla="*/ 50 h 63"/>
                  <a:gd name="T10" fmla="*/ 1 w 56"/>
                  <a:gd name="T11" fmla="*/ 54 h 63"/>
                  <a:gd name="T12" fmla="*/ 0 w 56"/>
                  <a:gd name="T13" fmla="*/ 59 h 63"/>
                  <a:gd name="T14" fmla="*/ 4 w 56"/>
                  <a:gd name="T15" fmla="*/ 63 h 63"/>
                  <a:gd name="T16" fmla="*/ 12 w 56"/>
                  <a:gd name="T17" fmla="*/ 63 h 63"/>
                  <a:gd name="T18" fmla="*/ 20 w 56"/>
                  <a:gd name="T19" fmla="*/ 56 h 63"/>
                  <a:gd name="T20" fmla="*/ 32 w 56"/>
                  <a:gd name="T21" fmla="*/ 43 h 63"/>
                  <a:gd name="T22" fmla="*/ 45 w 56"/>
                  <a:gd name="T23" fmla="*/ 30 h 63"/>
                  <a:gd name="T24" fmla="*/ 52 w 56"/>
                  <a:gd name="T25" fmla="*/ 18 h 63"/>
                  <a:gd name="T26" fmla="*/ 56 w 56"/>
                  <a:gd name="T27" fmla="*/ 5 h 63"/>
                  <a:gd name="T28" fmla="*/ 54 w 56"/>
                  <a:gd name="T29" fmla="*/ 0 h 63"/>
                  <a:gd name="T30" fmla="*/ 54 w 56"/>
                  <a:gd name="T31" fmla="*/ 0 h 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6" h="63">
                    <a:moveTo>
                      <a:pt x="54" y="0"/>
                    </a:moveTo>
                    <a:lnTo>
                      <a:pt x="41" y="15"/>
                    </a:lnTo>
                    <a:lnTo>
                      <a:pt x="30" y="30"/>
                    </a:lnTo>
                    <a:lnTo>
                      <a:pt x="17" y="44"/>
                    </a:lnTo>
                    <a:lnTo>
                      <a:pt x="9" y="50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4" y="63"/>
                    </a:lnTo>
                    <a:lnTo>
                      <a:pt x="12" y="63"/>
                    </a:lnTo>
                    <a:lnTo>
                      <a:pt x="20" y="56"/>
                    </a:lnTo>
                    <a:lnTo>
                      <a:pt x="32" y="43"/>
                    </a:lnTo>
                    <a:lnTo>
                      <a:pt x="45" y="30"/>
                    </a:lnTo>
                    <a:lnTo>
                      <a:pt x="52" y="18"/>
                    </a:lnTo>
                    <a:lnTo>
                      <a:pt x="56" y="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79" name="Freeform 428"/>
              <p:cNvSpPr>
                <a:spLocks/>
              </p:cNvSpPr>
              <p:nvPr/>
            </p:nvSpPr>
            <p:spPr bwMode="auto">
              <a:xfrm>
                <a:off x="2410" y="3859"/>
                <a:ext cx="34" cy="91"/>
              </a:xfrm>
              <a:custGeom>
                <a:avLst/>
                <a:gdLst>
                  <a:gd name="T0" fmla="*/ 24 w 34"/>
                  <a:gd name="T1" fmla="*/ 0 h 91"/>
                  <a:gd name="T2" fmla="*/ 19 w 34"/>
                  <a:gd name="T3" fmla="*/ 6 h 91"/>
                  <a:gd name="T4" fmla="*/ 18 w 34"/>
                  <a:gd name="T5" fmla="*/ 20 h 91"/>
                  <a:gd name="T6" fmla="*/ 14 w 34"/>
                  <a:gd name="T7" fmla="*/ 36 h 91"/>
                  <a:gd name="T8" fmla="*/ 9 w 34"/>
                  <a:gd name="T9" fmla="*/ 51 h 91"/>
                  <a:gd name="T10" fmla="*/ 3 w 34"/>
                  <a:gd name="T11" fmla="*/ 67 h 91"/>
                  <a:gd name="T12" fmla="*/ 0 w 34"/>
                  <a:gd name="T13" fmla="*/ 77 h 91"/>
                  <a:gd name="T14" fmla="*/ 9 w 34"/>
                  <a:gd name="T15" fmla="*/ 91 h 91"/>
                  <a:gd name="T16" fmla="*/ 18 w 34"/>
                  <a:gd name="T17" fmla="*/ 63 h 91"/>
                  <a:gd name="T18" fmla="*/ 29 w 34"/>
                  <a:gd name="T19" fmla="*/ 36 h 91"/>
                  <a:gd name="T20" fmla="*/ 34 w 34"/>
                  <a:gd name="T21" fmla="*/ 15 h 91"/>
                  <a:gd name="T22" fmla="*/ 24 w 34"/>
                  <a:gd name="T23" fmla="*/ 0 h 91"/>
                  <a:gd name="T24" fmla="*/ 24 w 34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91">
                    <a:moveTo>
                      <a:pt x="24" y="0"/>
                    </a:moveTo>
                    <a:lnTo>
                      <a:pt x="19" y="6"/>
                    </a:lnTo>
                    <a:lnTo>
                      <a:pt x="18" y="20"/>
                    </a:lnTo>
                    <a:lnTo>
                      <a:pt x="14" y="36"/>
                    </a:lnTo>
                    <a:lnTo>
                      <a:pt x="9" y="51"/>
                    </a:lnTo>
                    <a:lnTo>
                      <a:pt x="3" y="67"/>
                    </a:lnTo>
                    <a:lnTo>
                      <a:pt x="0" y="77"/>
                    </a:lnTo>
                    <a:lnTo>
                      <a:pt x="9" y="91"/>
                    </a:lnTo>
                    <a:lnTo>
                      <a:pt x="18" y="63"/>
                    </a:lnTo>
                    <a:lnTo>
                      <a:pt x="29" y="36"/>
                    </a:lnTo>
                    <a:lnTo>
                      <a:pt x="34" y="1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0" name="Freeform 429"/>
              <p:cNvSpPr>
                <a:spLocks/>
              </p:cNvSpPr>
              <p:nvPr/>
            </p:nvSpPr>
            <p:spPr bwMode="auto">
              <a:xfrm>
                <a:off x="2336" y="3853"/>
                <a:ext cx="37" cy="57"/>
              </a:xfrm>
              <a:custGeom>
                <a:avLst/>
                <a:gdLst>
                  <a:gd name="T0" fmla="*/ 8 w 37"/>
                  <a:gd name="T1" fmla="*/ 47 h 57"/>
                  <a:gd name="T2" fmla="*/ 8 w 37"/>
                  <a:gd name="T3" fmla="*/ 33 h 57"/>
                  <a:gd name="T4" fmla="*/ 6 w 37"/>
                  <a:gd name="T5" fmla="*/ 25 h 57"/>
                  <a:gd name="T6" fmla="*/ 3 w 37"/>
                  <a:gd name="T7" fmla="*/ 15 h 57"/>
                  <a:gd name="T8" fmla="*/ 0 w 37"/>
                  <a:gd name="T9" fmla="*/ 9 h 57"/>
                  <a:gd name="T10" fmla="*/ 2 w 37"/>
                  <a:gd name="T11" fmla="*/ 4 h 57"/>
                  <a:gd name="T12" fmla="*/ 9 w 37"/>
                  <a:gd name="T13" fmla="*/ 1 h 57"/>
                  <a:gd name="T14" fmla="*/ 17 w 37"/>
                  <a:gd name="T15" fmla="*/ 0 h 57"/>
                  <a:gd name="T16" fmla="*/ 24 w 37"/>
                  <a:gd name="T17" fmla="*/ 4 h 57"/>
                  <a:gd name="T18" fmla="*/ 30 w 37"/>
                  <a:gd name="T19" fmla="*/ 11 h 57"/>
                  <a:gd name="T20" fmla="*/ 34 w 37"/>
                  <a:gd name="T21" fmla="*/ 21 h 57"/>
                  <a:gd name="T22" fmla="*/ 37 w 37"/>
                  <a:gd name="T23" fmla="*/ 36 h 57"/>
                  <a:gd name="T24" fmla="*/ 34 w 37"/>
                  <a:gd name="T25" fmla="*/ 47 h 57"/>
                  <a:gd name="T26" fmla="*/ 31 w 37"/>
                  <a:gd name="T27" fmla="*/ 55 h 57"/>
                  <a:gd name="T28" fmla="*/ 25 w 37"/>
                  <a:gd name="T29" fmla="*/ 57 h 57"/>
                  <a:gd name="T30" fmla="*/ 22 w 37"/>
                  <a:gd name="T31" fmla="*/ 48 h 57"/>
                  <a:gd name="T32" fmla="*/ 23 w 37"/>
                  <a:gd name="T33" fmla="*/ 37 h 57"/>
                  <a:gd name="T34" fmla="*/ 22 w 37"/>
                  <a:gd name="T35" fmla="*/ 26 h 57"/>
                  <a:gd name="T36" fmla="*/ 18 w 37"/>
                  <a:gd name="T37" fmla="*/ 18 h 57"/>
                  <a:gd name="T38" fmla="*/ 12 w 37"/>
                  <a:gd name="T39" fmla="*/ 17 h 57"/>
                  <a:gd name="T40" fmla="*/ 11 w 37"/>
                  <a:gd name="T41" fmla="*/ 22 h 57"/>
                  <a:gd name="T42" fmla="*/ 15 w 37"/>
                  <a:gd name="T43" fmla="*/ 33 h 57"/>
                  <a:gd name="T44" fmla="*/ 16 w 37"/>
                  <a:gd name="T45" fmla="*/ 51 h 57"/>
                  <a:gd name="T46" fmla="*/ 12 w 37"/>
                  <a:gd name="T47" fmla="*/ 51 h 57"/>
                  <a:gd name="T48" fmla="*/ 8 w 37"/>
                  <a:gd name="T49" fmla="*/ 47 h 57"/>
                  <a:gd name="T50" fmla="*/ 8 w 37"/>
                  <a:gd name="T51" fmla="*/ 47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7" h="57">
                    <a:moveTo>
                      <a:pt x="8" y="47"/>
                    </a:moveTo>
                    <a:lnTo>
                      <a:pt x="8" y="33"/>
                    </a:lnTo>
                    <a:lnTo>
                      <a:pt x="6" y="25"/>
                    </a:lnTo>
                    <a:lnTo>
                      <a:pt x="3" y="15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24" y="4"/>
                    </a:lnTo>
                    <a:lnTo>
                      <a:pt x="30" y="11"/>
                    </a:lnTo>
                    <a:lnTo>
                      <a:pt x="34" y="21"/>
                    </a:lnTo>
                    <a:lnTo>
                      <a:pt x="37" y="36"/>
                    </a:lnTo>
                    <a:lnTo>
                      <a:pt x="34" y="47"/>
                    </a:lnTo>
                    <a:lnTo>
                      <a:pt x="31" y="55"/>
                    </a:lnTo>
                    <a:lnTo>
                      <a:pt x="25" y="57"/>
                    </a:lnTo>
                    <a:lnTo>
                      <a:pt x="22" y="48"/>
                    </a:lnTo>
                    <a:lnTo>
                      <a:pt x="23" y="37"/>
                    </a:lnTo>
                    <a:lnTo>
                      <a:pt x="22" y="26"/>
                    </a:lnTo>
                    <a:lnTo>
                      <a:pt x="18" y="18"/>
                    </a:lnTo>
                    <a:lnTo>
                      <a:pt x="12" y="17"/>
                    </a:lnTo>
                    <a:lnTo>
                      <a:pt x="11" y="22"/>
                    </a:lnTo>
                    <a:lnTo>
                      <a:pt x="15" y="33"/>
                    </a:lnTo>
                    <a:lnTo>
                      <a:pt x="16" y="51"/>
                    </a:lnTo>
                    <a:lnTo>
                      <a:pt x="12" y="51"/>
                    </a:ln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1" name="Freeform 430"/>
              <p:cNvSpPr>
                <a:spLocks/>
              </p:cNvSpPr>
              <p:nvPr/>
            </p:nvSpPr>
            <p:spPr bwMode="auto">
              <a:xfrm>
                <a:off x="2382" y="3908"/>
                <a:ext cx="142" cy="167"/>
              </a:xfrm>
              <a:custGeom>
                <a:avLst/>
                <a:gdLst>
                  <a:gd name="T0" fmla="*/ 5 w 142"/>
                  <a:gd name="T1" fmla="*/ 0 h 167"/>
                  <a:gd name="T2" fmla="*/ 17 w 142"/>
                  <a:gd name="T3" fmla="*/ 3 h 167"/>
                  <a:gd name="T4" fmla="*/ 24 w 142"/>
                  <a:gd name="T5" fmla="*/ 7 h 167"/>
                  <a:gd name="T6" fmla="*/ 29 w 142"/>
                  <a:gd name="T7" fmla="*/ 16 h 167"/>
                  <a:gd name="T8" fmla="*/ 39 w 142"/>
                  <a:gd name="T9" fmla="*/ 18 h 167"/>
                  <a:gd name="T10" fmla="*/ 48 w 142"/>
                  <a:gd name="T11" fmla="*/ 39 h 167"/>
                  <a:gd name="T12" fmla="*/ 61 w 142"/>
                  <a:gd name="T13" fmla="*/ 57 h 167"/>
                  <a:gd name="T14" fmla="*/ 69 w 142"/>
                  <a:gd name="T15" fmla="*/ 72 h 167"/>
                  <a:gd name="T16" fmla="*/ 76 w 142"/>
                  <a:gd name="T17" fmla="*/ 89 h 167"/>
                  <a:gd name="T18" fmla="*/ 80 w 142"/>
                  <a:gd name="T19" fmla="*/ 104 h 167"/>
                  <a:gd name="T20" fmla="*/ 82 w 142"/>
                  <a:gd name="T21" fmla="*/ 116 h 167"/>
                  <a:gd name="T22" fmla="*/ 102 w 142"/>
                  <a:gd name="T23" fmla="*/ 116 h 167"/>
                  <a:gd name="T24" fmla="*/ 114 w 142"/>
                  <a:gd name="T25" fmla="*/ 119 h 167"/>
                  <a:gd name="T26" fmla="*/ 129 w 142"/>
                  <a:gd name="T27" fmla="*/ 124 h 167"/>
                  <a:gd name="T28" fmla="*/ 137 w 142"/>
                  <a:gd name="T29" fmla="*/ 134 h 167"/>
                  <a:gd name="T30" fmla="*/ 141 w 142"/>
                  <a:gd name="T31" fmla="*/ 144 h 167"/>
                  <a:gd name="T32" fmla="*/ 142 w 142"/>
                  <a:gd name="T33" fmla="*/ 156 h 167"/>
                  <a:gd name="T34" fmla="*/ 133 w 142"/>
                  <a:gd name="T35" fmla="*/ 159 h 167"/>
                  <a:gd name="T36" fmla="*/ 111 w 142"/>
                  <a:gd name="T37" fmla="*/ 161 h 167"/>
                  <a:gd name="T38" fmla="*/ 88 w 142"/>
                  <a:gd name="T39" fmla="*/ 167 h 167"/>
                  <a:gd name="T40" fmla="*/ 74 w 142"/>
                  <a:gd name="T41" fmla="*/ 167 h 167"/>
                  <a:gd name="T42" fmla="*/ 69 w 142"/>
                  <a:gd name="T43" fmla="*/ 161 h 167"/>
                  <a:gd name="T44" fmla="*/ 70 w 142"/>
                  <a:gd name="T45" fmla="*/ 143 h 167"/>
                  <a:gd name="T46" fmla="*/ 62 w 142"/>
                  <a:gd name="T47" fmla="*/ 115 h 167"/>
                  <a:gd name="T48" fmla="*/ 55 w 142"/>
                  <a:gd name="T49" fmla="*/ 90 h 167"/>
                  <a:gd name="T50" fmla="*/ 44 w 142"/>
                  <a:gd name="T51" fmla="*/ 65 h 167"/>
                  <a:gd name="T52" fmla="*/ 32 w 142"/>
                  <a:gd name="T53" fmla="*/ 44 h 167"/>
                  <a:gd name="T54" fmla="*/ 17 w 142"/>
                  <a:gd name="T55" fmla="*/ 27 h 167"/>
                  <a:gd name="T56" fmla="*/ 7 w 142"/>
                  <a:gd name="T57" fmla="*/ 18 h 167"/>
                  <a:gd name="T58" fmla="*/ 5 w 142"/>
                  <a:gd name="T59" fmla="*/ 9 h 167"/>
                  <a:gd name="T60" fmla="*/ 0 w 142"/>
                  <a:gd name="T61" fmla="*/ 1 h 167"/>
                  <a:gd name="T62" fmla="*/ 5 w 142"/>
                  <a:gd name="T63" fmla="*/ 0 h 167"/>
                  <a:gd name="T64" fmla="*/ 5 w 142"/>
                  <a:gd name="T65" fmla="*/ 0 h 1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2" h="167">
                    <a:moveTo>
                      <a:pt x="5" y="0"/>
                    </a:moveTo>
                    <a:lnTo>
                      <a:pt x="17" y="3"/>
                    </a:lnTo>
                    <a:lnTo>
                      <a:pt x="24" y="7"/>
                    </a:lnTo>
                    <a:lnTo>
                      <a:pt x="29" y="16"/>
                    </a:lnTo>
                    <a:lnTo>
                      <a:pt x="39" y="18"/>
                    </a:lnTo>
                    <a:lnTo>
                      <a:pt x="48" y="39"/>
                    </a:lnTo>
                    <a:lnTo>
                      <a:pt x="61" y="57"/>
                    </a:lnTo>
                    <a:lnTo>
                      <a:pt x="69" y="72"/>
                    </a:lnTo>
                    <a:lnTo>
                      <a:pt x="76" y="89"/>
                    </a:lnTo>
                    <a:lnTo>
                      <a:pt x="80" y="104"/>
                    </a:lnTo>
                    <a:lnTo>
                      <a:pt x="82" y="116"/>
                    </a:lnTo>
                    <a:lnTo>
                      <a:pt x="102" y="116"/>
                    </a:lnTo>
                    <a:lnTo>
                      <a:pt x="114" y="119"/>
                    </a:lnTo>
                    <a:lnTo>
                      <a:pt x="129" y="124"/>
                    </a:lnTo>
                    <a:lnTo>
                      <a:pt x="137" y="134"/>
                    </a:lnTo>
                    <a:lnTo>
                      <a:pt x="141" y="144"/>
                    </a:lnTo>
                    <a:lnTo>
                      <a:pt x="142" y="156"/>
                    </a:lnTo>
                    <a:lnTo>
                      <a:pt x="133" y="159"/>
                    </a:lnTo>
                    <a:lnTo>
                      <a:pt x="111" y="161"/>
                    </a:lnTo>
                    <a:lnTo>
                      <a:pt x="88" y="167"/>
                    </a:lnTo>
                    <a:lnTo>
                      <a:pt x="74" y="167"/>
                    </a:lnTo>
                    <a:lnTo>
                      <a:pt x="69" y="161"/>
                    </a:lnTo>
                    <a:lnTo>
                      <a:pt x="70" y="143"/>
                    </a:lnTo>
                    <a:lnTo>
                      <a:pt x="62" y="115"/>
                    </a:lnTo>
                    <a:lnTo>
                      <a:pt x="55" y="90"/>
                    </a:lnTo>
                    <a:lnTo>
                      <a:pt x="44" y="65"/>
                    </a:lnTo>
                    <a:lnTo>
                      <a:pt x="32" y="44"/>
                    </a:lnTo>
                    <a:lnTo>
                      <a:pt x="17" y="27"/>
                    </a:lnTo>
                    <a:lnTo>
                      <a:pt x="7" y="18"/>
                    </a:lnTo>
                    <a:lnTo>
                      <a:pt x="5" y="9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2" name="Freeform 431"/>
              <p:cNvSpPr>
                <a:spLocks/>
              </p:cNvSpPr>
              <p:nvPr/>
            </p:nvSpPr>
            <p:spPr bwMode="auto">
              <a:xfrm>
                <a:off x="2320" y="3987"/>
                <a:ext cx="124" cy="37"/>
              </a:xfrm>
              <a:custGeom>
                <a:avLst/>
                <a:gdLst>
                  <a:gd name="T0" fmla="*/ 2 w 124"/>
                  <a:gd name="T1" fmla="*/ 3 h 37"/>
                  <a:gd name="T2" fmla="*/ 18 w 124"/>
                  <a:gd name="T3" fmla="*/ 10 h 37"/>
                  <a:gd name="T4" fmla="*/ 33 w 124"/>
                  <a:gd name="T5" fmla="*/ 16 h 37"/>
                  <a:gd name="T6" fmla="*/ 50 w 124"/>
                  <a:gd name="T7" fmla="*/ 20 h 37"/>
                  <a:gd name="T8" fmla="*/ 68 w 124"/>
                  <a:gd name="T9" fmla="*/ 20 h 37"/>
                  <a:gd name="T10" fmla="*/ 82 w 124"/>
                  <a:gd name="T11" fmla="*/ 19 h 37"/>
                  <a:gd name="T12" fmla="*/ 94 w 124"/>
                  <a:gd name="T13" fmla="*/ 15 h 37"/>
                  <a:gd name="T14" fmla="*/ 107 w 124"/>
                  <a:gd name="T15" fmla="*/ 10 h 37"/>
                  <a:gd name="T16" fmla="*/ 120 w 124"/>
                  <a:gd name="T17" fmla="*/ 0 h 37"/>
                  <a:gd name="T18" fmla="*/ 124 w 124"/>
                  <a:gd name="T19" fmla="*/ 16 h 37"/>
                  <a:gd name="T20" fmla="*/ 109 w 124"/>
                  <a:gd name="T21" fmla="*/ 29 h 37"/>
                  <a:gd name="T22" fmla="*/ 91 w 124"/>
                  <a:gd name="T23" fmla="*/ 36 h 37"/>
                  <a:gd name="T24" fmla="*/ 75 w 124"/>
                  <a:gd name="T25" fmla="*/ 37 h 37"/>
                  <a:gd name="T26" fmla="*/ 56 w 124"/>
                  <a:gd name="T27" fmla="*/ 37 h 37"/>
                  <a:gd name="T28" fmla="*/ 38 w 124"/>
                  <a:gd name="T29" fmla="*/ 34 h 37"/>
                  <a:gd name="T30" fmla="*/ 20 w 124"/>
                  <a:gd name="T31" fmla="*/ 29 h 37"/>
                  <a:gd name="T32" fmla="*/ 0 w 124"/>
                  <a:gd name="T33" fmla="*/ 21 h 37"/>
                  <a:gd name="T34" fmla="*/ 2 w 124"/>
                  <a:gd name="T35" fmla="*/ 3 h 37"/>
                  <a:gd name="T36" fmla="*/ 2 w 124"/>
                  <a:gd name="T37" fmla="*/ 3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4" h="37">
                    <a:moveTo>
                      <a:pt x="2" y="3"/>
                    </a:moveTo>
                    <a:lnTo>
                      <a:pt x="18" y="10"/>
                    </a:lnTo>
                    <a:lnTo>
                      <a:pt x="33" y="16"/>
                    </a:lnTo>
                    <a:lnTo>
                      <a:pt x="50" y="20"/>
                    </a:lnTo>
                    <a:lnTo>
                      <a:pt x="68" y="20"/>
                    </a:lnTo>
                    <a:lnTo>
                      <a:pt x="82" y="19"/>
                    </a:lnTo>
                    <a:lnTo>
                      <a:pt x="94" y="15"/>
                    </a:lnTo>
                    <a:lnTo>
                      <a:pt x="107" y="10"/>
                    </a:lnTo>
                    <a:lnTo>
                      <a:pt x="120" y="0"/>
                    </a:lnTo>
                    <a:lnTo>
                      <a:pt x="124" y="16"/>
                    </a:lnTo>
                    <a:lnTo>
                      <a:pt x="109" y="29"/>
                    </a:lnTo>
                    <a:lnTo>
                      <a:pt x="91" y="36"/>
                    </a:lnTo>
                    <a:lnTo>
                      <a:pt x="75" y="37"/>
                    </a:lnTo>
                    <a:lnTo>
                      <a:pt x="56" y="37"/>
                    </a:lnTo>
                    <a:lnTo>
                      <a:pt x="38" y="34"/>
                    </a:lnTo>
                    <a:lnTo>
                      <a:pt x="20" y="29"/>
                    </a:lnTo>
                    <a:lnTo>
                      <a:pt x="0" y="2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3" name="Freeform 432"/>
              <p:cNvSpPr>
                <a:spLocks/>
              </p:cNvSpPr>
              <p:nvPr/>
            </p:nvSpPr>
            <p:spPr bwMode="auto">
              <a:xfrm>
                <a:off x="2290" y="4048"/>
                <a:ext cx="169" cy="37"/>
              </a:xfrm>
              <a:custGeom>
                <a:avLst/>
                <a:gdLst>
                  <a:gd name="T0" fmla="*/ 2 w 169"/>
                  <a:gd name="T1" fmla="*/ 4 h 37"/>
                  <a:gd name="T2" fmla="*/ 11 w 169"/>
                  <a:gd name="T3" fmla="*/ 4 h 37"/>
                  <a:gd name="T4" fmla="*/ 17 w 169"/>
                  <a:gd name="T5" fmla="*/ 1 h 37"/>
                  <a:gd name="T6" fmla="*/ 21 w 169"/>
                  <a:gd name="T7" fmla="*/ 0 h 37"/>
                  <a:gd name="T8" fmla="*/ 28 w 169"/>
                  <a:gd name="T9" fmla="*/ 5 h 37"/>
                  <a:gd name="T10" fmla="*/ 39 w 169"/>
                  <a:gd name="T11" fmla="*/ 6 h 37"/>
                  <a:gd name="T12" fmla="*/ 42 w 169"/>
                  <a:gd name="T13" fmla="*/ 12 h 37"/>
                  <a:gd name="T14" fmla="*/ 65 w 169"/>
                  <a:gd name="T15" fmla="*/ 19 h 37"/>
                  <a:gd name="T16" fmla="*/ 84 w 169"/>
                  <a:gd name="T17" fmla="*/ 21 h 37"/>
                  <a:gd name="T18" fmla="*/ 109 w 169"/>
                  <a:gd name="T19" fmla="*/ 22 h 37"/>
                  <a:gd name="T20" fmla="*/ 129 w 169"/>
                  <a:gd name="T21" fmla="*/ 17 h 37"/>
                  <a:gd name="T22" fmla="*/ 150 w 169"/>
                  <a:gd name="T23" fmla="*/ 14 h 37"/>
                  <a:gd name="T24" fmla="*/ 169 w 169"/>
                  <a:gd name="T25" fmla="*/ 3 h 37"/>
                  <a:gd name="T26" fmla="*/ 168 w 169"/>
                  <a:gd name="T27" fmla="*/ 20 h 37"/>
                  <a:gd name="T28" fmla="*/ 153 w 169"/>
                  <a:gd name="T29" fmla="*/ 30 h 37"/>
                  <a:gd name="T30" fmla="*/ 134 w 169"/>
                  <a:gd name="T31" fmla="*/ 36 h 37"/>
                  <a:gd name="T32" fmla="*/ 102 w 169"/>
                  <a:gd name="T33" fmla="*/ 37 h 37"/>
                  <a:gd name="T34" fmla="*/ 82 w 169"/>
                  <a:gd name="T35" fmla="*/ 36 h 37"/>
                  <a:gd name="T36" fmla="*/ 58 w 169"/>
                  <a:gd name="T37" fmla="*/ 31 h 37"/>
                  <a:gd name="T38" fmla="*/ 35 w 169"/>
                  <a:gd name="T39" fmla="*/ 27 h 37"/>
                  <a:gd name="T40" fmla="*/ 30 w 169"/>
                  <a:gd name="T41" fmla="*/ 21 h 37"/>
                  <a:gd name="T42" fmla="*/ 26 w 169"/>
                  <a:gd name="T43" fmla="*/ 24 h 37"/>
                  <a:gd name="T44" fmla="*/ 21 w 169"/>
                  <a:gd name="T45" fmla="*/ 26 h 37"/>
                  <a:gd name="T46" fmla="*/ 15 w 169"/>
                  <a:gd name="T47" fmla="*/ 22 h 37"/>
                  <a:gd name="T48" fmla="*/ 8 w 169"/>
                  <a:gd name="T49" fmla="*/ 21 h 37"/>
                  <a:gd name="T50" fmla="*/ 0 w 169"/>
                  <a:gd name="T51" fmla="*/ 16 h 37"/>
                  <a:gd name="T52" fmla="*/ 0 w 169"/>
                  <a:gd name="T53" fmla="*/ 10 h 37"/>
                  <a:gd name="T54" fmla="*/ 2 w 169"/>
                  <a:gd name="T55" fmla="*/ 4 h 37"/>
                  <a:gd name="T56" fmla="*/ 2 w 169"/>
                  <a:gd name="T57" fmla="*/ 4 h 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69" h="37">
                    <a:moveTo>
                      <a:pt x="2" y="4"/>
                    </a:moveTo>
                    <a:lnTo>
                      <a:pt x="11" y="4"/>
                    </a:lnTo>
                    <a:lnTo>
                      <a:pt x="17" y="1"/>
                    </a:lnTo>
                    <a:lnTo>
                      <a:pt x="21" y="0"/>
                    </a:lnTo>
                    <a:lnTo>
                      <a:pt x="28" y="5"/>
                    </a:lnTo>
                    <a:lnTo>
                      <a:pt x="39" y="6"/>
                    </a:lnTo>
                    <a:lnTo>
                      <a:pt x="42" y="12"/>
                    </a:lnTo>
                    <a:lnTo>
                      <a:pt x="65" y="19"/>
                    </a:lnTo>
                    <a:lnTo>
                      <a:pt x="84" y="21"/>
                    </a:lnTo>
                    <a:lnTo>
                      <a:pt x="109" y="22"/>
                    </a:lnTo>
                    <a:lnTo>
                      <a:pt x="129" y="17"/>
                    </a:lnTo>
                    <a:lnTo>
                      <a:pt x="150" y="14"/>
                    </a:lnTo>
                    <a:lnTo>
                      <a:pt x="169" y="3"/>
                    </a:lnTo>
                    <a:lnTo>
                      <a:pt x="168" y="20"/>
                    </a:lnTo>
                    <a:lnTo>
                      <a:pt x="153" y="30"/>
                    </a:lnTo>
                    <a:lnTo>
                      <a:pt x="134" y="36"/>
                    </a:lnTo>
                    <a:lnTo>
                      <a:pt x="102" y="37"/>
                    </a:lnTo>
                    <a:lnTo>
                      <a:pt x="82" y="36"/>
                    </a:lnTo>
                    <a:lnTo>
                      <a:pt x="58" y="31"/>
                    </a:lnTo>
                    <a:lnTo>
                      <a:pt x="35" y="27"/>
                    </a:lnTo>
                    <a:lnTo>
                      <a:pt x="30" y="21"/>
                    </a:lnTo>
                    <a:lnTo>
                      <a:pt x="26" y="24"/>
                    </a:lnTo>
                    <a:lnTo>
                      <a:pt x="21" y="26"/>
                    </a:lnTo>
                    <a:lnTo>
                      <a:pt x="15" y="22"/>
                    </a:lnTo>
                    <a:lnTo>
                      <a:pt x="8" y="21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4" name="Freeform 433"/>
              <p:cNvSpPr>
                <a:spLocks/>
              </p:cNvSpPr>
              <p:nvPr/>
            </p:nvSpPr>
            <p:spPr bwMode="auto">
              <a:xfrm>
                <a:off x="2426" y="3828"/>
                <a:ext cx="22" cy="34"/>
              </a:xfrm>
              <a:custGeom>
                <a:avLst/>
                <a:gdLst>
                  <a:gd name="T0" fmla="*/ 4 w 22"/>
                  <a:gd name="T1" fmla="*/ 1 h 34"/>
                  <a:gd name="T2" fmla="*/ 13 w 22"/>
                  <a:gd name="T3" fmla="*/ 0 h 34"/>
                  <a:gd name="T4" fmla="*/ 18 w 22"/>
                  <a:gd name="T5" fmla="*/ 4 h 34"/>
                  <a:gd name="T6" fmla="*/ 21 w 22"/>
                  <a:gd name="T7" fmla="*/ 7 h 34"/>
                  <a:gd name="T8" fmla="*/ 22 w 22"/>
                  <a:gd name="T9" fmla="*/ 19 h 34"/>
                  <a:gd name="T10" fmla="*/ 21 w 22"/>
                  <a:gd name="T11" fmla="*/ 29 h 34"/>
                  <a:gd name="T12" fmla="*/ 11 w 22"/>
                  <a:gd name="T13" fmla="*/ 34 h 34"/>
                  <a:gd name="T14" fmla="*/ 9 w 22"/>
                  <a:gd name="T15" fmla="*/ 22 h 34"/>
                  <a:gd name="T16" fmla="*/ 1 w 22"/>
                  <a:gd name="T17" fmla="*/ 22 h 34"/>
                  <a:gd name="T18" fmla="*/ 0 w 22"/>
                  <a:gd name="T19" fmla="*/ 14 h 34"/>
                  <a:gd name="T20" fmla="*/ 1 w 22"/>
                  <a:gd name="T21" fmla="*/ 6 h 34"/>
                  <a:gd name="T22" fmla="*/ 4 w 22"/>
                  <a:gd name="T23" fmla="*/ 1 h 34"/>
                  <a:gd name="T24" fmla="*/ 4 w 22"/>
                  <a:gd name="T25" fmla="*/ 1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" h="34">
                    <a:moveTo>
                      <a:pt x="4" y="1"/>
                    </a:moveTo>
                    <a:lnTo>
                      <a:pt x="13" y="0"/>
                    </a:lnTo>
                    <a:lnTo>
                      <a:pt x="18" y="4"/>
                    </a:lnTo>
                    <a:lnTo>
                      <a:pt x="21" y="7"/>
                    </a:lnTo>
                    <a:lnTo>
                      <a:pt x="22" y="19"/>
                    </a:lnTo>
                    <a:lnTo>
                      <a:pt x="21" y="29"/>
                    </a:lnTo>
                    <a:lnTo>
                      <a:pt x="11" y="34"/>
                    </a:lnTo>
                    <a:lnTo>
                      <a:pt x="9" y="22"/>
                    </a:lnTo>
                    <a:lnTo>
                      <a:pt x="1" y="22"/>
                    </a:lnTo>
                    <a:lnTo>
                      <a:pt x="0" y="14"/>
                    </a:lnTo>
                    <a:lnTo>
                      <a:pt x="1" y="6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</p:grpSp>
        <p:grpSp>
          <p:nvGrpSpPr>
            <p:cNvPr id="54" name="Group 202"/>
            <p:cNvGrpSpPr>
              <a:grpSpLocks noChangeAspect="1"/>
            </p:cNvGrpSpPr>
            <p:nvPr/>
          </p:nvGrpSpPr>
          <p:grpSpPr bwMode="auto">
            <a:xfrm>
              <a:off x="900113" y="2663825"/>
              <a:ext cx="1187450" cy="777875"/>
              <a:chOff x="1428" y="1389"/>
              <a:chExt cx="998" cy="545"/>
            </a:xfrm>
          </p:grpSpPr>
          <p:sp>
            <p:nvSpPr>
              <p:cNvPr id="55" name="Freeform 203"/>
              <p:cNvSpPr>
                <a:spLocks noChangeAspect="1"/>
              </p:cNvSpPr>
              <p:nvPr/>
            </p:nvSpPr>
            <p:spPr bwMode="auto">
              <a:xfrm>
                <a:off x="1428" y="1389"/>
                <a:ext cx="998" cy="545"/>
              </a:xfrm>
              <a:custGeom>
                <a:avLst/>
                <a:gdLst>
                  <a:gd name="T0" fmla="*/ 0 w 2812"/>
                  <a:gd name="T1" fmla="*/ 0 h 2023"/>
                  <a:gd name="T2" fmla="*/ 0 w 2812"/>
                  <a:gd name="T3" fmla="*/ 0 h 2023"/>
                  <a:gd name="T4" fmla="*/ 0 w 2812"/>
                  <a:gd name="T5" fmla="*/ 0 h 2023"/>
                  <a:gd name="T6" fmla="*/ 0 w 2812"/>
                  <a:gd name="T7" fmla="*/ 0 h 2023"/>
                  <a:gd name="T8" fmla="*/ 0 w 2812"/>
                  <a:gd name="T9" fmla="*/ 0 h 2023"/>
                  <a:gd name="T10" fmla="*/ 0 w 2812"/>
                  <a:gd name="T11" fmla="*/ 0 h 2023"/>
                  <a:gd name="T12" fmla="*/ 0 w 2812"/>
                  <a:gd name="T13" fmla="*/ 0 h 2023"/>
                  <a:gd name="T14" fmla="*/ 0 w 2812"/>
                  <a:gd name="T15" fmla="*/ 0 h 2023"/>
                  <a:gd name="T16" fmla="*/ 0 w 2812"/>
                  <a:gd name="T17" fmla="*/ 0 h 2023"/>
                  <a:gd name="T18" fmla="*/ 0 w 2812"/>
                  <a:gd name="T19" fmla="*/ 0 h 2023"/>
                  <a:gd name="T20" fmla="*/ 0 w 2812"/>
                  <a:gd name="T21" fmla="*/ 0 h 2023"/>
                  <a:gd name="T22" fmla="*/ 0 w 2812"/>
                  <a:gd name="T23" fmla="*/ 0 h 2023"/>
                  <a:gd name="T24" fmla="*/ 0 w 2812"/>
                  <a:gd name="T25" fmla="*/ 0 h 2023"/>
                  <a:gd name="T26" fmla="*/ 0 w 2812"/>
                  <a:gd name="T27" fmla="*/ 0 h 2023"/>
                  <a:gd name="T28" fmla="*/ 0 w 2812"/>
                  <a:gd name="T29" fmla="*/ 0 h 2023"/>
                  <a:gd name="T30" fmla="*/ 0 w 2812"/>
                  <a:gd name="T31" fmla="*/ 0 h 2023"/>
                  <a:gd name="T32" fmla="*/ 0 w 2812"/>
                  <a:gd name="T33" fmla="*/ 0 h 2023"/>
                  <a:gd name="T34" fmla="*/ 0 w 2812"/>
                  <a:gd name="T35" fmla="*/ 0 h 2023"/>
                  <a:gd name="T36" fmla="*/ 0 w 2812"/>
                  <a:gd name="T37" fmla="*/ 0 h 2023"/>
                  <a:gd name="T38" fmla="*/ 0 w 2812"/>
                  <a:gd name="T39" fmla="*/ 0 h 2023"/>
                  <a:gd name="T40" fmla="*/ 0 w 2812"/>
                  <a:gd name="T41" fmla="*/ 0 h 2023"/>
                  <a:gd name="T42" fmla="*/ 0 w 2812"/>
                  <a:gd name="T43" fmla="*/ 0 h 2023"/>
                  <a:gd name="T44" fmla="*/ 0 w 2812"/>
                  <a:gd name="T45" fmla="*/ 0 h 2023"/>
                  <a:gd name="T46" fmla="*/ 0 w 2812"/>
                  <a:gd name="T47" fmla="*/ 0 h 2023"/>
                  <a:gd name="T48" fmla="*/ 0 w 2812"/>
                  <a:gd name="T49" fmla="*/ 0 h 2023"/>
                  <a:gd name="T50" fmla="*/ 0 w 2812"/>
                  <a:gd name="T51" fmla="*/ 0 h 2023"/>
                  <a:gd name="T52" fmla="*/ 0 w 2812"/>
                  <a:gd name="T53" fmla="*/ 0 h 2023"/>
                  <a:gd name="T54" fmla="*/ 0 w 2812"/>
                  <a:gd name="T55" fmla="*/ 0 h 2023"/>
                  <a:gd name="T56" fmla="*/ 0 w 2812"/>
                  <a:gd name="T57" fmla="*/ 0 h 2023"/>
                  <a:gd name="T58" fmla="*/ 0 w 2812"/>
                  <a:gd name="T59" fmla="*/ 0 h 2023"/>
                  <a:gd name="T60" fmla="*/ 0 w 2812"/>
                  <a:gd name="T61" fmla="*/ 0 h 2023"/>
                  <a:gd name="T62" fmla="*/ 0 w 2812"/>
                  <a:gd name="T63" fmla="*/ 0 h 2023"/>
                  <a:gd name="T64" fmla="*/ 0 w 2812"/>
                  <a:gd name="T65" fmla="*/ 0 h 2023"/>
                  <a:gd name="T66" fmla="*/ 0 w 2812"/>
                  <a:gd name="T67" fmla="*/ 0 h 2023"/>
                  <a:gd name="T68" fmla="*/ 0 w 2812"/>
                  <a:gd name="T69" fmla="*/ 0 h 2023"/>
                  <a:gd name="T70" fmla="*/ 0 w 2812"/>
                  <a:gd name="T71" fmla="*/ 0 h 2023"/>
                  <a:gd name="T72" fmla="*/ 0 w 2812"/>
                  <a:gd name="T73" fmla="*/ 0 h 2023"/>
                  <a:gd name="T74" fmla="*/ 0 w 2812"/>
                  <a:gd name="T75" fmla="*/ 0 h 2023"/>
                  <a:gd name="T76" fmla="*/ 0 w 2812"/>
                  <a:gd name="T77" fmla="*/ 0 h 2023"/>
                  <a:gd name="T78" fmla="*/ 0 w 2812"/>
                  <a:gd name="T79" fmla="*/ 0 h 2023"/>
                  <a:gd name="T80" fmla="*/ 0 w 2812"/>
                  <a:gd name="T81" fmla="*/ 0 h 2023"/>
                  <a:gd name="T82" fmla="*/ 0 w 2812"/>
                  <a:gd name="T83" fmla="*/ 0 h 2023"/>
                  <a:gd name="T84" fmla="*/ 0 w 2812"/>
                  <a:gd name="T85" fmla="*/ 0 h 2023"/>
                  <a:gd name="T86" fmla="*/ 0 w 2812"/>
                  <a:gd name="T87" fmla="*/ 0 h 2023"/>
                  <a:gd name="T88" fmla="*/ 0 w 2812"/>
                  <a:gd name="T89" fmla="*/ 0 h 2023"/>
                  <a:gd name="T90" fmla="*/ 0 w 2812"/>
                  <a:gd name="T91" fmla="*/ 0 h 2023"/>
                  <a:gd name="T92" fmla="*/ 0 w 2812"/>
                  <a:gd name="T93" fmla="*/ 0 h 2023"/>
                  <a:gd name="T94" fmla="*/ 0 w 2812"/>
                  <a:gd name="T95" fmla="*/ 0 h 2023"/>
                  <a:gd name="T96" fmla="*/ 0 w 2812"/>
                  <a:gd name="T97" fmla="*/ 0 h 2023"/>
                  <a:gd name="T98" fmla="*/ 0 w 2812"/>
                  <a:gd name="T99" fmla="*/ 0 h 2023"/>
                  <a:gd name="T100" fmla="*/ 0 w 2812"/>
                  <a:gd name="T101" fmla="*/ 0 h 2023"/>
                  <a:gd name="T102" fmla="*/ 0 w 2812"/>
                  <a:gd name="T103" fmla="*/ 0 h 2023"/>
                  <a:gd name="T104" fmla="*/ 0 w 2812"/>
                  <a:gd name="T105" fmla="*/ 0 h 2023"/>
                  <a:gd name="T106" fmla="*/ 0 w 2812"/>
                  <a:gd name="T107" fmla="*/ 0 h 2023"/>
                  <a:gd name="T108" fmla="*/ 0 w 2812"/>
                  <a:gd name="T109" fmla="*/ 0 h 2023"/>
                  <a:gd name="T110" fmla="*/ 0 w 2812"/>
                  <a:gd name="T111" fmla="*/ 0 h 2023"/>
                  <a:gd name="T112" fmla="*/ 0 w 2812"/>
                  <a:gd name="T113" fmla="*/ 0 h 2023"/>
                  <a:gd name="T114" fmla="*/ 0 w 2812"/>
                  <a:gd name="T115" fmla="*/ 0 h 2023"/>
                  <a:gd name="T116" fmla="*/ 0 w 2812"/>
                  <a:gd name="T117" fmla="*/ 0 h 20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812" h="2023">
                    <a:moveTo>
                      <a:pt x="2201" y="2023"/>
                    </a:moveTo>
                    <a:lnTo>
                      <a:pt x="2141" y="2023"/>
                    </a:lnTo>
                    <a:lnTo>
                      <a:pt x="2080" y="2021"/>
                    </a:lnTo>
                    <a:lnTo>
                      <a:pt x="2020" y="2021"/>
                    </a:lnTo>
                    <a:lnTo>
                      <a:pt x="1960" y="2020"/>
                    </a:lnTo>
                    <a:lnTo>
                      <a:pt x="1899" y="2020"/>
                    </a:lnTo>
                    <a:lnTo>
                      <a:pt x="1839" y="2020"/>
                    </a:lnTo>
                    <a:lnTo>
                      <a:pt x="1779" y="2018"/>
                    </a:lnTo>
                    <a:lnTo>
                      <a:pt x="1718" y="2018"/>
                    </a:lnTo>
                    <a:lnTo>
                      <a:pt x="1658" y="2018"/>
                    </a:lnTo>
                    <a:lnTo>
                      <a:pt x="1598" y="2017"/>
                    </a:lnTo>
                    <a:lnTo>
                      <a:pt x="1537" y="2017"/>
                    </a:lnTo>
                    <a:lnTo>
                      <a:pt x="1477" y="2017"/>
                    </a:lnTo>
                    <a:lnTo>
                      <a:pt x="1418" y="2015"/>
                    </a:lnTo>
                    <a:lnTo>
                      <a:pt x="1356" y="2015"/>
                    </a:lnTo>
                    <a:lnTo>
                      <a:pt x="1296" y="2015"/>
                    </a:lnTo>
                    <a:lnTo>
                      <a:pt x="1237" y="2014"/>
                    </a:lnTo>
                    <a:lnTo>
                      <a:pt x="1175" y="2014"/>
                    </a:lnTo>
                    <a:lnTo>
                      <a:pt x="1115" y="2014"/>
                    </a:lnTo>
                    <a:lnTo>
                      <a:pt x="1056" y="2014"/>
                    </a:lnTo>
                    <a:lnTo>
                      <a:pt x="994" y="2013"/>
                    </a:lnTo>
                    <a:lnTo>
                      <a:pt x="935" y="2013"/>
                    </a:lnTo>
                    <a:lnTo>
                      <a:pt x="875" y="2013"/>
                    </a:lnTo>
                    <a:lnTo>
                      <a:pt x="815" y="2011"/>
                    </a:lnTo>
                    <a:lnTo>
                      <a:pt x="754" y="2011"/>
                    </a:lnTo>
                    <a:lnTo>
                      <a:pt x="694" y="2011"/>
                    </a:lnTo>
                    <a:lnTo>
                      <a:pt x="634" y="2010"/>
                    </a:lnTo>
                    <a:lnTo>
                      <a:pt x="573" y="2010"/>
                    </a:lnTo>
                    <a:lnTo>
                      <a:pt x="513" y="2010"/>
                    </a:lnTo>
                    <a:lnTo>
                      <a:pt x="453" y="2008"/>
                    </a:lnTo>
                    <a:lnTo>
                      <a:pt x="393" y="2008"/>
                    </a:lnTo>
                    <a:lnTo>
                      <a:pt x="332" y="2007"/>
                    </a:lnTo>
                    <a:lnTo>
                      <a:pt x="272" y="2007"/>
                    </a:lnTo>
                    <a:lnTo>
                      <a:pt x="272" y="2008"/>
                    </a:lnTo>
                    <a:lnTo>
                      <a:pt x="272" y="2010"/>
                    </a:lnTo>
                    <a:lnTo>
                      <a:pt x="271" y="2013"/>
                    </a:lnTo>
                    <a:lnTo>
                      <a:pt x="271" y="2014"/>
                    </a:lnTo>
                    <a:lnTo>
                      <a:pt x="255" y="2013"/>
                    </a:lnTo>
                    <a:lnTo>
                      <a:pt x="239" y="2011"/>
                    </a:lnTo>
                    <a:lnTo>
                      <a:pt x="224" y="2010"/>
                    </a:lnTo>
                    <a:lnTo>
                      <a:pt x="208" y="2008"/>
                    </a:lnTo>
                    <a:lnTo>
                      <a:pt x="192" y="2007"/>
                    </a:lnTo>
                    <a:lnTo>
                      <a:pt x="178" y="2007"/>
                    </a:lnTo>
                    <a:lnTo>
                      <a:pt x="162" y="2007"/>
                    </a:lnTo>
                    <a:lnTo>
                      <a:pt x="147" y="2005"/>
                    </a:lnTo>
                    <a:lnTo>
                      <a:pt x="131" y="2005"/>
                    </a:lnTo>
                    <a:lnTo>
                      <a:pt x="115" y="2005"/>
                    </a:lnTo>
                    <a:lnTo>
                      <a:pt x="101" y="2005"/>
                    </a:lnTo>
                    <a:lnTo>
                      <a:pt x="85" y="2005"/>
                    </a:lnTo>
                    <a:lnTo>
                      <a:pt x="70" y="2004"/>
                    </a:lnTo>
                    <a:lnTo>
                      <a:pt x="55" y="2004"/>
                    </a:lnTo>
                    <a:lnTo>
                      <a:pt x="40" y="2004"/>
                    </a:lnTo>
                    <a:lnTo>
                      <a:pt x="25" y="2004"/>
                    </a:lnTo>
                    <a:lnTo>
                      <a:pt x="20" y="2001"/>
                    </a:lnTo>
                    <a:lnTo>
                      <a:pt x="15" y="1997"/>
                    </a:lnTo>
                    <a:lnTo>
                      <a:pt x="11" y="1994"/>
                    </a:lnTo>
                    <a:lnTo>
                      <a:pt x="7" y="1991"/>
                    </a:lnTo>
                    <a:lnTo>
                      <a:pt x="1" y="1921"/>
                    </a:lnTo>
                    <a:lnTo>
                      <a:pt x="0" y="1850"/>
                    </a:lnTo>
                    <a:lnTo>
                      <a:pt x="4" y="1776"/>
                    </a:lnTo>
                    <a:lnTo>
                      <a:pt x="13" y="1703"/>
                    </a:lnTo>
                    <a:lnTo>
                      <a:pt x="25" y="1631"/>
                    </a:lnTo>
                    <a:lnTo>
                      <a:pt x="45" y="1561"/>
                    </a:lnTo>
                    <a:lnTo>
                      <a:pt x="70" y="1494"/>
                    </a:lnTo>
                    <a:lnTo>
                      <a:pt x="101" y="1431"/>
                    </a:lnTo>
                    <a:lnTo>
                      <a:pt x="110" y="1420"/>
                    </a:lnTo>
                    <a:lnTo>
                      <a:pt x="118" y="1410"/>
                    </a:lnTo>
                    <a:lnTo>
                      <a:pt x="127" y="1401"/>
                    </a:lnTo>
                    <a:lnTo>
                      <a:pt x="137" y="1393"/>
                    </a:lnTo>
                    <a:lnTo>
                      <a:pt x="147" y="1384"/>
                    </a:lnTo>
                    <a:lnTo>
                      <a:pt x="157" y="1376"/>
                    </a:lnTo>
                    <a:lnTo>
                      <a:pt x="168" y="1368"/>
                    </a:lnTo>
                    <a:lnTo>
                      <a:pt x="179" y="1360"/>
                    </a:lnTo>
                    <a:lnTo>
                      <a:pt x="179" y="1353"/>
                    </a:lnTo>
                    <a:lnTo>
                      <a:pt x="174" y="1346"/>
                    </a:lnTo>
                    <a:lnTo>
                      <a:pt x="164" y="1339"/>
                    </a:lnTo>
                    <a:lnTo>
                      <a:pt x="151" y="1333"/>
                    </a:lnTo>
                    <a:lnTo>
                      <a:pt x="138" y="1327"/>
                    </a:lnTo>
                    <a:lnTo>
                      <a:pt x="125" y="1321"/>
                    </a:lnTo>
                    <a:lnTo>
                      <a:pt x="114" y="1316"/>
                    </a:lnTo>
                    <a:lnTo>
                      <a:pt x="107" y="1311"/>
                    </a:lnTo>
                    <a:lnTo>
                      <a:pt x="100" y="1276"/>
                    </a:lnTo>
                    <a:lnTo>
                      <a:pt x="98" y="1240"/>
                    </a:lnTo>
                    <a:lnTo>
                      <a:pt x="102" y="1202"/>
                    </a:lnTo>
                    <a:lnTo>
                      <a:pt x="110" y="1165"/>
                    </a:lnTo>
                    <a:lnTo>
                      <a:pt x="120" y="1128"/>
                    </a:lnTo>
                    <a:lnTo>
                      <a:pt x="132" y="1092"/>
                    </a:lnTo>
                    <a:lnTo>
                      <a:pt x="148" y="1059"/>
                    </a:lnTo>
                    <a:lnTo>
                      <a:pt x="162" y="1029"/>
                    </a:lnTo>
                    <a:lnTo>
                      <a:pt x="175" y="1014"/>
                    </a:lnTo>
                    <a:lnTo>
                      <a:pt x="186" y="999"/>
                    </a:lnTo>
                    <a:lnTo>
                      <a:pt x="196" y="987"/>
                    </a:lnTo>
                    <a:lnTo>
                      <a:pt x="208" y="977"/>
                    </a:lnTo>
                    <a:lnTo>
                      <a:pt x="221" y="968"/>
                    </a:lnTo>
                    <a:lnTo>
                      <a:pt x="235" y="962"/>
                    </a:lnTo>
                    <a:lnTo>
                      <a:pt x="252" y="961"/>
                    </a:lnTo>
                    <a:lnTo>
                      <a:pt x="273" y="961"/>
                    </a:lnTo>
                    <a:lnTo>
                      <a:pt x="268" y="928"/>
                    </a:lnTo>
                    <a:lnTo>
                      <a:pt x="265" y="894"/>
                    </a:lnTo>
                    <a:lnTo>
                      <a:pt x="269" y="863"/>
                    </a:lnTo>
                    <a:lnTo>
                      <a:pt x="281" y="833"/>
                    </a:lnTo>
                    <a:lnTo>
                      <a:pt x="286" y="828"/>
                    </a:lnTo>
                    <a:lnTo>
                      <a:pt x="292" y="824"/>
                    </a:lnTo>
                    <a:lnTo>
                      <a:pt x="299" y="820"/>
                    </a:lnTo>
                    <a:lnTo>
                      <a:pt x="305" y="814"/>
                    </a:lnTo>
                    <a:lnTo>
                      <a:pt x="312" y="810"/>
                    </a:lnTo>
                    <a:lnTo>
                      <a:pt x="318" y="806"/>
                    </a:lnTo>
                    <a:lnTo>
                      <a:pt x="325" y="800"/>
                    </a:lnTo>
                    <a:lnTo>
                      <a:pt x="330" y="796"/>
                    </a:lnTo>
                    <a:lnTo>
                      <a:pt x="333" y="780"/>
                    </a:lnTo>
                    <a:lnTo>
                      <a:pt x="338" y="769"/>
                    </a:lnTo>
                    <a:lnTo>
                      <a:pt x="345" y="760"/>
                    </a:lnTo>
                    <a:lnTo>
                      <a:pt x="357" y="750"/>
                    </a:lnTo>
                    <a:lnTo>
                      <a:pt x="355" y="733"/>
                    </a:lnTo>
                    <a:lnTo>
                      <a:pt x="356" y="719"/>
                    </a:lnTo>
                    <a:lnTo>
                      <a:pt x="357" y="706"/>
                    </a:lnTo>
                    <a:lnTo>
                      <a:pt x="357" y="693"/>
                    </a:lnTo>
                    <a:lnTo>
                      <a:pt x="340" y="680"/>
                    </a:lnTo>
                    <a:lnTo>
                      <a:pt x="336" y="666"/>
                    </a:lnTo>
                    <a:lnTo>
                      <a:pt x="342" y="650"/>
                    </a:lnTo>
                    <a:lnTo>
                      <a:pt x="353" y="636"/>
                    </a:lnTo>
                    <a:lnTo>
                      <a:pt x="369" y="622"/>
                    </a:lnTo>
                    <a:lnTo>
                      <a:pt x="387" y="609"/>
                    </a:lnTo>
                    <a:lnTo>
                      <a:pt x="403" y="598"/>
                    </a:lnTo>
                    <a:lnTo>
                      <a:pt x="414" y="590"/>
                    </a:lnTo>
                    <a:lnTo>
                      <a:pt x="419" y="572"/>
                    </a:lnTo>
                    <a:lnTo>
                      <a:pt x="427" y="556"/>
                    </a:lnTo>
                    <a:lnTo>
                      <a:pt x="437" y="542"/>
                    </a:lnTo>
                    <a:lnTo>
                      <a:pt x="450" y="531"/>
                    </a:lnTo>
                    <a:lnTo>
                      <a:pt x="464" y="521"/>
                    </a:lnTo>
                    <a:lnTo>
                      <a:pt x="481" y="515"/>
                    </a:lnTo>
                    <a:lnTo>
                      <a:pt x="499" y="512"/>
                    </a:lnTo>
                    <a:lnTo>
                      <a:pt x="518" y="513"/>
                    </a:lnTo>
                    <a:lnTo>
                      <a:pt x="523" y="515"/>
                    </a:lnTo>
                    <a:lnTo>
                      <a:pt x="528" y="518"/>
                    </a:lnTo>
                    <a:lnTo>
                      <a:pt x="533" y="519"/>
                    </a:lnTo>
                    <a:lnTo>
                      <a:pt x="538" y="521"/>
                    </a:lnTo>
                    <a:lnTo>
                      <a:pt x="544" y="522"/>
                    </a:lnTo>
                    <a:lnTo>
                      <a:pt x="550" y="523"/>
                    </a:lnTo>
                    <a:lnTo>
                      <a:pt x="556" y="523"/>
                    </a:lnTo>
                    <a:lnTo>
                      <a:pt x="561" y="523"/>
                    </a:lnTo>
                    <a:lnTo>
                      <a:pt x="563" y="519"/>
                    </a:lnTo>
                    <a:lnTo>
                      <a:pt x="563" y="515"/>
                    </a:lnTo>
                    <a:lnTo>
                      <a:pt x="563" y="511"/>
                    </a:lnTo>
                    <a:lnTo>
                      <a:pt x="564" y="506"/>
                    </a:lnTo>
                    <a:lnTo>
                      <a:pt x="540" y="486"/>
                    </a:lnTo>
                    <a:lnTo>
                      <a:pt x="523" y="469"/>
                    </a:lnTo>
                    <a:lnTo>
                      <a:pt x="513" y="454"/>
                    </a:lnTo>
                    <a:lnTo>
                      <a:pt x="510" y="438"/>
                    </a:lnTo>
                    <a:lnTo>
                      <a:pt x="514" y="424"/>
                    </a:lnTo>
                    <a:lnTo>
                      <a:pt x="524" y="407"/>
                    </a:lnTo>
                    <a:lnTo>
                      <a:pt x="538" y="388"/>
                    </a:lnTo>
                    <a:lnTo>
                      <a:pt x="558" y="367"/>
                    </a:lnTo>
                    <a:lnTo>
                      <a:pt x="570" y="364"/>
                    </a:lnTo>
                    <a:lnTo>
                      <a:pt x="578" y="364"/>
                    </a:lnTo>
                    <a:lnTo>
                      <a:pt x="587" y="364"/>
                    </a:lnTo>
                    <a:lnTo>
                      <a:pt x="594" y="365"/>
                    </a:lnTo>
                    <a:lnTo>
                      <a:pt x="603" y="368"/>
                    </a:lnTo>
                    <a:lnTo>
                      <a:pt x="611" y="369"/>
                    </a:lnTo>
                    <a:lnTo>
                      <a:pt x="621" y="372"/>
                    </a:lnTo>
                    <a:lnTo>
                      <a:pt x="632" y="372"/>
                    </a:lnTo>
                    <a:lnTo>
                      <a:pt x="647" y="362"/>
                    </a:lnTo>
                    <a:lnTo>
                      <a:pt x="660" y="355"/>
                    </a:lnTo>
                    <a:lnTo>
                      <a:pt x="669" y="350"/>
                    </a:lnTo>
                    <a:lnTo>
                      <a:pt x="679" y="350"/>
                    </a:lnTo>
                    <a:lnTo>
                      <a:pt x="689" y="351"/>
                    </a:lnTo>
                    <a:lnTo>
                      <a:pt x="701" y="357"/>
                    </a:lnTo>
                    <a:lnTo>
                      <a:pt x="714" y="365"/>
                    </a:lnTo>
                    <a:lnTo>
                      <a:pt x="729" y="378"/>
                    </a:lnTo>
                    <a:lnTo>
                      <a:pt x="736" y="388"/>
                    </a:lnTo>
                    <a:lnTo>
                      <a:pt x="745" y="399"/>
                    </a:lnTo>
                    <a:lnTo>
                      <a:pt x="752" y="409"/>
                    </a:lnTo>
                    <a:lnTo>
                      <a:pt x="759" y="421"/>
                    </a:lnTo>
                    <a:lnTo>
                      <a:pt x="766" y="431"/>
                    </a:lnTo>
                    <a:lnTo>
                      <a:pt x="775" y="442"/>
                    </a:lnTo>
                    <a:lnTo>
                      <a:pt x="782" y="452"/>
                    </a:lnTo>
                    <a:lnTo>
                      <a:pt x="789" y="464"/>
                    </a:lnTo>
                    <a:lnTo>
                      <a:pt x="791" y="464"/>
                    </a:lnTo>
                    <a:lnTo>
                      <a:pt x="792" y="464"/>
                    </a:lnTo>
                    <a:lnTo>
                      <a:pt x="795" y="464"/>
                    </a:lnTo>
                    <a:lnTo>
                      <a:pt x="796" y="465"/>
                    </a:lnTo>
                    <a:lnTo>
                      <a:pt x="802" y="455"/>
                    </a:lnTo>
                    <a:lnTo>
                      <a:pt x="803" y="448"/>
                    </a:lnTo>
                    <a:lnTo>
                      <a:pt x="803" y="441"/>
                    </a:lnTo>
                    <a:lnTo>
                      <a:pt x="803" y="432"/>
                    </a:lnTo>
                    <a:lnTo>
                      <a:pt x="781" y="426"/>
                    </a:lnTo>
                    <a:lnTo>
                      <a:pt x="771" y="415"/>
                    </a:lnTo>
                    <a:lnTo>
                      <a:pt x="769" y="398"/>
                    </a:lnTo>
                    <a:lnTo>
                      <a:pt x="768" y="378"/>
                    </a:lnTo>
                    <a:lnTo>
                      <a:pt x="752" y="365"/>
                    </a:lnTo>
                    <a:lnTo>
                      <a:pt x="749" y="351"/>
                    </a:lnTo>
                    <a:lnTo>
                      <a:pt x="755" y="337"/>
                    </a:lnTo>
                    <a:lnTo>
                      <a:pt x="766" y="322"/>
                    </a:lnTo>
                    <a:lnTo>
                      <a:pt x="761" y="303"/>
                    </a:lnTo>
                    <a:lnTo>
                      <a:pt x="755" y="290"/>
                    </a:lnTo>
                    <a:lnTo>
                      <a:pt x="754" y="277"/>
                    </a:lnTo>
                    <a:lnTo>
                      <a:pt x="764" y="260"/>
                    </a:lnTo>
                    <a:lnTo>
                      <a:pt x="768" y="257"/>
                    </a:lnTo>
                    <a:lnTo>
                      <a:pt x="772" y="254"/>
                    </a:lnTo>
                    <a:lnTo>
                      <a:pt x="775" y="253"/>
                    </a:lnTo>
                    <a:lnTo>
                      <a:pt x="779" y="251"/>
                    </a:lnTo>
                    <a:lnTo>
                      <a:pt x="785" y="248"/>
                    </a:lnTo>
                    <a:lnTo>
                      <a:pt x="792" y="246"/>
                    </a:lnTo>
                    <a:lnTo>
                      <a:pt x="802" y="243"/>
                    </a:lnTo>
                    <a:lnTo>
                      <a:pt x="815" y="238"/>
                    </a:lnTo>
                    <a:lnTo>
                      <a:pt x="815" y="228"/>
                    </a:lnTo>
                    <a:lnTo>
                      <a:pt x="816" y="218"/>
                    </a:lnTo>
                    <a:lnTo>
                      <a:pt x="816" y="210"/>
                    </a:lnTo>
                    <a:lnTo>
                      <a:pt x="818" y="200"/>
                    </a:lnTo>
                    <a:lnTo>
                      <a:pt x="826" y="194"/>
                    </a:lnTo>
                    <a:lnTo>
                      <a:pt x="835" y="189"/>
                    </a:lnTo>
                    <a:lnTo>
                      <a:pt x="843" y="186"/>
                    </a:lnTo>
                    <a:lnTo>
                      <a:pt x="852" y="186"/>
                    </a:lnTo>
                    <a:lnTo>
                      <a:pt x="860" y="186"/>
                    </a:lnTo>
                    <a:lnTo>
                      <a:pt x="870" y="190"/>
                    </a:lnTo>
                    <a:lnTo>
                      <a:pt x="879" y="194"/>
                    </a:lnTo>
                    <a:lnTo>
                      <a:pt x="890" y="203"/>
                    </a:lnTo>
                    <a:lnTo>
                      <a:pt x="892" y="203"/>
                    </a:lnTo>
                    <a:lnTo>
                      <a:pt x="893" y="203"/>
                    </a:lnTo>
                    <a:lnTo>
                      <a:pt x="896" y="203"/>
                    </a:lnTo>
                    <a:lnTo>
                      <a:pt x="897" y="203"/>
                    </a:lnTo>
                    <a:lnTo>
                      <a:pt x="903" y="197"/>
                    </a:lnTo>
                    <a:lnTo>
                      <a:pt x="907" y="191"/>
                    </a:lnTo>
                    <a:lnTo>
                      <a:pt x="913" y="187"/>
                    </a:lnTo>
                    <a:lnTo>
                      <a:pt x="919" y="183"/>
                    </a:lnTo>
                    <a:lnTo>
                      <a:pt x="926" y="180"/>
                    </a:lnTo>
                    <a:lnTo>
                      <a:pt x="932" y="180"/>
                    </a:lnTo>
                    <a:lnTo>
                      <a:pt x="939" y="183"/>
                    </a:lnTo>
                    <a:lnTo>
                      <a:pt x="947" y="190"/>
                    </a:lnTo>
                    <a:lnTo>
                      <a:pt x="952" y="206"/>
                    </a:lnTo>
                    <a:lnTo>
                      <a:pt x="954" y="220"/>
                    </a:lnTo>
                    <a:lnTo>
                      <a:pt x="957" y="233"/>
                    </a:lnTo>
                    <a:lnTo>
                      <a:pt x="960" y="241"/>
                    </a:lnTo>
                    <a:lnTo>
                      <a:pt x="973" y="241"/>
                    </a:lnTo>
                    <a:lnTo>
                      <a:pt x="983" y="241"/>
                    </a:lnTo>
                    <a:lnTo>
                      <a:pt x="992" y="243"/>
                    </a:lnTo>
                    <a:lnTo>
                      <a:pt x="999" y="247"/>
                    </a:lnTo>
                    <a:lnTo>
                      <a:pt x="1003" y="253"/>
                    </a:lnTo>
                    <a:lnTo>
                      <a:pt x="1006" y="260"/>
                    </a:lnTo>
                    <a:lnTo>
                      <a:pt x="1004" y="273"/>
                    </a:lnTo>
                    <a:lnTo>
                      <a:pt x="1000" y="288"/>
                    </a:lnTo>
                    <a:lnTo>
                      <a:pt x="990" y="307"/>
                    </a:lnTo>
                    <a:lnTo>
                      <a:pt x="986" y="327"/>
                    </a:lnTo>
                    <a:lnTo>
                      <a:pt x="986" y="345"/>
                    </a:lnTo>
                    <a:lnTo>
                      <a:pt x="986" y="364"/>
                    </a:lnTo>
                    <a:lnTo>
                      <a:pt x="986" y="382"/>
                    </a:lnTo>
                    <a:lnTo>
                      <a:pt x="980" y="399"/>
                    </a:lnTo>
                    <a:lnTo>
                      <a:pt x="970" y="417"/>
                    </a:lnTo>
                    <a:lnTo>
                      <a:pt x="950" y="434"/>
                    </a:lnTo>
                    <a:lnTo>
                      <a:pt x="946" y="442"/>
                    </a:lnTo>
                    <a:lnTo>
                      <a:pt x="942" y="452"/>
                    </a:lnTo>
                    <a:lnTo>
                      <a:pt x="937" y="462"/>
                    </a:lnTo>
                    <a:lnTo>
                      <a:pt x="932" y="474"/>
                    </a:lnTo>
                    <a:lnTo>
                      <a:pt x="926" y="483"/>
                    </a:lnTo>
                    <a:lnTo>
                      <a:pt x="920" y="493"/>
                    </a:lnTo>
                    <a:lnTo>
                      <a:pt x="915" y="503"/>
                    </a:lnTo>
                    <a:lnTo>
                      <a:pt x="907" y="511"/>
                    </a:lnTo>
                    <a:lnTo>
                      <a:pt x="909" y="522"/>
                    </a:lnTo>
                    <a:lnTo>
                      <a:pt x="915" y="535"/>
                    </a:lnTo>
                    <a:lnTo>
                      <a:pt x="919" y="550"/>
                    </a:lnTo>
                    <a:lnTo>
                      <a:pt x="923" y="568"/>
                    </a:lnTo>
                    <a:lnTo>
                      <a:pt x="929" y="576"/>
                    </a:lnTo>
                    <a:lnTo>
                      <a:pt x="936" y="586"/>
                    </a:lnTo>
                    <a:lnTo>
                      <a:pt x="942" y="595"/>
                    </a:lnTo>
                    <a:lnTo>
                      <a:pt x="949" y="605"/>
                    </a:lnTo>
                    <a:lnTo>
                      <a:pt x="954" y="613"/>
                    </a:lnTo>
                    <a:lnTo>
                      <a:pt x="962" y="623"/>
                    </a:lnTo>
                    <a:lnTo>
                      <a:pt x="967" y="632"/>
                    </a:lnTo>
                    <a:lnTo>
                      <a:pt x="974" y="642"/>
                    </a:lnTo>
                    <a:lnTo>
                      <a:pt x="983" y="642"/>
                    </a:lnTo>
                    <a:lnTo>
                      <a:pt x="990" y="642"/>
                    </a:lnTo>
                    <a:lnTo>
                      <a:pt x="994" y="642"/>
                    </a:lnTo>
                    <a:lnTo>
                      <a:pt x="999" y="642"/>
                    </a:lnTo>
                    <a:lnTo>
                      <a:pt x="1003" y="645"/>
                    </a:lnTo>
                    <a:lnTo>
                      <a:pt x="1007" y="647"/>
                    </a:lnTo>
                    <a:lnTo>
                      <a:pt x="1013" y="653"/>
                    </a:lnTo>
                    <a:lnTo>
                      <a:pt x="1019" y="662"/>
                    </a:lnTo>
                    <a:lnTo>
                      <a:pt x="1020" y="663"/>
                    </a:lnTo>
                    <a:lnTo>
                      <a:pt x="1021" y="663"/>
                    </a:lnTo>
                    <a:lnTo>
                      <a:pt x="1023" y="663"/>
                    </a:lnTo>
                    <a:lnTo>
                      <a:pt x="1024" y="664"/>
                    </a:lnTo>
                    <a:lnTo>
                      <a:pt x="1031" y="656"/>
                    </a:lnTo>
                    <a:lnTo>
                      <a:pt x="1037" y="650"/>
                    </a:lnTo>
                    <a:lnTo>
                      <a:pt x="1041" y="646"/>
                    </a:lnTo>
                    <a:lnTo>
                      <a:pt x="1047" y="643"/>
                    </a:lnTo>
                    <a:lnTo>
                      <a:pt x="1051" y="642"/>
                    </a:lnTo>
                    <a:lnTo>
                      <a:pt x="1058" y="639"/>
                    </a:lnTo>
                    <a:lnTo>
                      <a:pt x="1067" y="636"/>
                    </a:lnTo>
                    <a:lnTo>
                      <a:pt x="1077" y="633"/>
                    </a:lnTo>
                    <a:lnTo>
                      <a:pt x="1078" y="630"/>
                    </a:lnTo>
                    <a:lnTo>
                      <a:pt x="1080" y="625"/>
                    </a:lnTo>
                    <a:lnTo>
                      <a:pt x="1083" y="610"/>
                    </a:lnTo>
                    <a:lnTo>
                      <a:pt x="1087" y="586"/>
                    </a:lnTo>
                    <a:lnTo>
                      <a:pt x="1103" y="563"/>
                    </a:lnTo>
                    <a:lnTo>
                      <a:pt x="1111" y="550"/>
                    </a:lnTo>
                    <a:lnTo>
                      <a:pt x="1115" y="543"/>
                    </a:lnTo>
                    <a:lnTo>
                      <a:pt x="1118" y="538"/>
                    </a:lnTo>
                    <a:lnTo>
                      <a:pt x="1124" y="516"/>
                    </a:lnTo>
                    <a:lnTo>
                      <a:pt x="1133" y="496"/>
                    </a:lnTo>
                    <a:lnTo>
                      <a:pt x="1144" y="476"/>
                    </a:lnTo>
                    <a:lnTo>
                      <a:pt x="1157" y="458"/>
                    </a:lnTo>
                    <a:lnTo>
                      <a:pt x="1170" y="439"/>
                    </a:lnTo>
                    <a:lnTo>
                      <a:pt x="1181" y="421"/>
                    </a:lnTo>
                    <a:lnTo>
                      <a:pt x="1191" y="402"/>
                    </a:lnTo>
                    <a:lnTo>
                      <a:pt x="1197" y="384"/>
                    </a:lnTo>
                    <a:lnTo>
                      <a:pt x="1194" y="369"/>
                    </a:lnTo>
                    <a:lnTo>
                      <a:pt x="1195" y="358"/>
                    </a:lnTo>
                    <a:lnTo>
                      <a:pt x="1202" y="350"/>
                    </a:lnTo>
                    <a:lnTo>
                      <a:pt x="1212" y="341"/>
                    </a:lnTo>
                    <a:lnTo>
                      <a:pt x="1225" y="335"/>
                    </a:lnTo>
                    <a:lnTo>
                      <a:pt x="1238" y="331"/>
                    </a:lnTo>
                    <a:lnTo>
                      <a:pt x="1251" y="327"/>
                    </a:lnTo>
                    <a:lnTo>
                      <a:pt x="1264" y="321"/>
                    </a:lnTo>
                    <a:lnTo>
                      <a:pt x="1274" y="320"/>
                    </a:lnTo>
                    <a:lnTo>
                      <a:pt x="1292" y="317"/>
                    </a:lnTo>
                    <a:lnTo>
                      <a:pt x="1315" y="312"/>
                    </a:lnTo>
                    <a:lnTo>
                      <a:pt x="1341" y="307"/>
                    </a:lnTo>
                    <a:lnTo>
                      <a:pt x="1365" y="301"/>
                    </a:lnTo>
                    <a:lnTo>
                      <a:pt x="1385" y="294"/>
                    </a:lnTo>
                    <a:lnTo>
                      <a:pt x="1399" y="285"/>
                    </a:lnTo>
                    <a:lnTo>
                      <a:pt x="1405" y="277"/>
                    </a:lnTo>
                    <a:lnTo>
                      <a:pt x="1392" y="253"/>
                    </a:lnTo>
                    <a:lnTo>
                      <a:pt x="1388" y="230"/>
                    </a:lnTo>
                    <a:lnTo>
                      <a:pt x="1386" y="206"/>
                    </a:lnTo>
                    <a:lnTo>
                      <a:pt x="1382" y="183"/>
                    </a:lnTo>
                    <a:lnTo>
                      <a:pt x="1369" y="166"/>
                    </a:lnTo>
                    <a:lnTo>
                      <a:pt x="1363" y="154"/>
                    </a:lnTo>
                    <a:lnTo>
                      <a:pt x="1365" y="141"/>
                    </a:lnTo>
                    <a:lnTo>
                      <a:pt x="1372" y="124"/>
                    </a:lnTo>
                    <a:lnTo>
                      <a:pt x="1372" y="99"/>
                    </a:lnTo>
                    <a:lnTo>
                      <a:pt x="1372" y="77"/>
                    </a:lnTo>
                    <a:lnTo>
                      <a:pt x="1373" y="60"/>
                    </a:lnTo>
                    <a:lnTo>
                      <a:pt x="1376" y="46"/>
                    </a:lnTo>
                    <a:lnTo>
                      <a:pt x="1383" y="35"/>
                    </a:lnTo>
                    <a:lnTo>
                      <a:pt x="1395" y="27"/>
                    </a:lnTo>
                    <a:lnTo>
                      <a:pt x="1413" y="23"/>
                    </a:lnTo>
                    <a:lnTo>
                      <a:pt x="1437" y="22"/>
                    </a:lnTo>
                    <a:lnTo>
                      <a:pt x="1449" y="13"/>
                    </a:lnTo>
                    <a:lnTo>
                      <a:pt x="1462" y="8"/>
                    </a:lnTo>
                    <a:lnTo>
                      <a:pt x="1475" y="3"/>
                    </a:lnTo>
                    <a:lnTo>
                      <a:pt x="1487" y="0"/>
                    </a:lnTo>
                    <a:lnTo>
                      <a:pt x="1502" y="0"/>
                    </a:lnTo>
                    <a:lnTo>
                      <a:pt x="1514" y="2"/>
                    </a:lnTo>
                    <a:lnTo>
                      <a:pt x="1529" y="8"/>
                    </a:lnTo>
                    <a:lnTo>
                      <a:pt x="1541" y="16"/>
                    </a:lnTo>
                    <a:lnTo>
                      <a:pt x="1557" y="53"/>
                    </a:lnTo>
                    <a:lnTo>
                      <a:pt x="1564" y="76"/>
                    </a:lnTo>
                    <a:lnTo>
                      <a:pt x="1560" y="99"/>
                    </a:lnTo>
                    <a:lnTo>
                      <a:pt x="1547" y="136"/>
                    </a:lnTo>
                    <a:lnTo>
                      <a:pt x="1551" y="143"/>
                    </a:lnTo>
                    <a:lnTo>
                      <a:pt x="1553" y="149"/>
                    </a:lnTo>
                    <a:lnTo>
                      <a:pt x="1553" y="156"/>
                    </a:lnTo>
                    <a:lnTo>
                      <a:pt x="1553" y="166"/>
                    </a:lnTo>
                    <a:lnTo>
                      <a:pt x="1532" y="187"/>
                    </a:lnTo>
                    <a:lnTo>
                      <a:pt x="1522" y="208"/>
                    </a:lnTo>
                    <a:lnTo>
                      <a:pt x="1517" y="233"/>
                    </a:lnTo>
                    <a:lnTo>
                      <a:pt x="1517" y="265"/>
                    </a:lnTo>
                    <a:lnTo>
                      <a:pt x="1523" y="268"/>
                    </a:lnTo>
                    <a:lnTo>
                      <a:pt x="1527" y="271"/>
                    </a:lnTo>
                    <a:lnTo>
                      <a:pt x="1533" y="274"/>
                    </a:lnTo>
                    <a:lnTo>
                      <a:pt x="1539" y="277"/>
                    </a:lnTo>
                    <a:lnTo>
                      <a:pt x="1543" y="280"/>
                    </a:lnTo>
                    <a:lnTo>
                      <a:pt x="1549" y="284"/>
                    </a:lnTo>
                    <a:lnTo>
                      <a:pt x="1554" y="290"/>
                    </a:lnTo>
                    <a:lnTo>
                      <a:pt x="1560" y="295"/>
                    </a:lnTo>
                    <a:lnTo>
                      <a:pt x="1574" y="298"/>
                    </a:lnTo>
                    <a:lnTo>
                      <a:pt x="1590" y="301"/>
                    </a:lnTo>
                    <a:lnTo>
                      <a:pt x="1606" y="303"/>
                    </a:lnTo>
                    <a:lnTo>
                      <a:pt x="1623" y="305"/>
                    </a:lnTo>
                    <a:lnTo>
                      <a:pt x="1640" y="308"/>
                    </a:lnTo>
                    <a:lnTo>
                      <a:pt x="1655" y="314"/>
                    </a:lnTo>
                    <a:lnTo>
                      <a:pt x="1670" y="321"/>
                    </a:lnTo>
                    <a:lnTo>
                      <a:pt x="1681" y="332"/>
                    </a:lnTo>
                    <a:lnTo>
                      <a:pt x="1685" y="351"/>
                    </a:lnTo>
                    <a:lnTo>
                      <a:pt x="1694" y="369"/>
                    </a:lnTo>
                    <a:lnTo>
                      <a:pt x="1707" y="388"/>
                    </a:lnTo>
                    <a:lnTo>
                      <a:pt x="1721" y="407"/>
                    </a:lnTo>
                    <a:lnTo>
                      <a:pt x="1735" y="425"/>
                    </a:lnTo>
                    <a:lnTo>
                      <a:pt x="1752" y="442"/>
                    </a:lnTo>
                    <a:lnTo>
                      <a:pt x="1767" y="461"/>
                    </a:lnTo>
                    <a:lnTo>
                      <a:pt x="1781" y="479"/>
                    </a:lnTo>
                    <a:lnTo>
                      <a:pt x="1789" y="486"/>
                    </a:lnTo>
                    <a:lnTo>
                      <a:pt x="1798" y="492"/>
                    </a:lnTo>
                    <a:lnTo>
                      <a:pt x="1805" y="498"/>
                    </a:lnTo>
                    <a:lnTo>
                      <a:pt x="1812" y="505"/>
                    </a:lnTo>
                    <a:lnTo>
                      <a:pt x="1818" y="512"/>
                    </a:lnTo>
                    <a:lnTo>
                      <a:pt x="1822" y="521"/>
                    </a:lnTo>
                    <a:lnTo>
                      <a:pt x="1825" y="532"/>
                    </a:lnTo>
                    <a:lnTo>
                      <a:pt x="1826" y="546"/>
                    </a:lnTo>
                    <a:lnTo>
                      <a:pt x="1834" y="558"/>
                    </a:lnTo>
                    <a:lnTo>
                      <a:pt x="1839" y="569"/>
                    </a:lnTo>
                    <a:lnTo>
                      <a:pt x="1846" y="582"/>
                    </a:lnTo>
                    <a:lnTo>
                      <a:pt x="1852" y="598"/>
                    </a:lnTo>
                    <a:lnTo>
                      <a:pt x="1855" y="613"/>
                    </a:lnTo>
                    <a:lnTo>
                      <a:pt x="1856" y="622"/>
                    </a:lnTo>
                    <a:lnTo>
                      <a:pt x="1858" y="627"/>
                    </a:lnTo>
                    <a:lnTo>
                      <a:pt x="1859" y="632"/>
                    </a:lnTo>
                    <a:lnTo>
                      <a:pt x="1869" y="633"/>
                    </a:lnTo>
                    <a:lnTo>
                      <a:pt x="1878" y="635"/>
                    </a:lnTo>
                    <a:lnTo>
                      <a:pt x="1886" y="635"/>
                    </a:lnTo>
                    <a:lnTo>
                      <a:pt x="1901" y="635"/>
                    </a:lnTo>
                    <a:lnTo>
                      <a:pt x="1913" y="616"/>
                    </a:lnTo>
                    <a:lnTo>
                      <a:pt x="1925" y="596"/>
                    </a:lnTo>
                    <a:lnTo>
                      <a:pt x="1938" y="578"/>
                    </a:lnTo>
                    <a:lnTo>
                      <a:pt x="1949" y="558"/>
                    </a:lnTo>
                    <a:lnTo>
                      <a:pt x="1960" y="538"/>
                    </a:lnTo>
                    <a:lnTo>
                      <a:pt x="1972" y="518"/>
                    </a:lnTo>
                    <a:lnTo>
                      <a:pt x="1983" y="499"/>
                    </a:lnTo>
                    <a:lnTo>
                      <a:pt x="1995" y="479"/>
                    </a:lnTo>
                    <a:lnTo>
                      <a:pt x="1983" y="459"/>
                    </a:lnTo>
                    <a:lnTo>
                      <a:pt x="1973" y="441"/>
                    </a:lnTo>
                    <a:lnTo>
                      <a:pt x="1963" y="421"/>
                    </a:lnTo>
                    <a:lnTo>
                      <a:pt x="1956" y="402"/>
                    </a:lnTo>
                    <a:lnTo>
                      <a:pt x="1949" y="399"/>
                    </a:lnTo>
                    <a:lnTo>
                      <a:pt x="1943" y="398"/>
                    </a:lnTo>
                    <a:lnTo>
                      <a:pt x="1938" y="395"/>
                    </a:lnTo>
                    <a:lnTo>
                      <a:pt x="1933" y="394"/>
                    </a:lnTo>
                    <a:lnTo>
                      <a:pt x="1928" y="391"/>
                    </a:lnTo>
                    <a:lnTo>
                      <a:pt x="1923" y="389"/>
                    </a:lnTo>
                    <a:lnTo>
                      <a:pt x="1918" y="387"/>
                    </a:lnTo>
                    <a:lnTo>
                      <a:pt x="1913" y="384"/>
                    </a:lnTo>
                    <a:lnTo>
                      <a:pt x="1915" y="357"/>
                    </a:lnTo>
                    <a:lnTo>
                      <a:pt x="1921" y="332"/>
                    </a:lnTo>
                    <a:lnTo>
                      <a:pt x="1926" y="308"/>
                    </a:lnTo>
                    <a:lnTo>
                      <a:pt x="1935" y="284"/>
                    </a:lnTo>
                    <a:lnTo>
                      <a:pt x="1932" y="253"/>
                    </a:lnTo>
                    <a:lnTo>
                      <a:pt x="1936" y="228"/>
                    </a:lnTo>
                    <a:lnTo>
                      <a:pt x="1945" y="213"/>
                    </a:lnTo>
                    <a:lnTo>
                      <a:pt x="1960" y="203"/>
                    </a:lnTo>
                    <a:lnTo>
                      <a:pt x="1979" y="198"/>
                    </a:lnTo>
                    <a:lnTo>
                      <a:pt x="2000" y="200"/>
                    </a:lnTo>
                    <a:lnTo>
                      <a:pt x="2026" y="204"/>
                    </a:lnTo>
                    <a:lnTo>
                      <a:pt x="2053" y="213"/>
                    </a:lnTo>
                    <a:lnTo>
                      <a:pt x="2066" y="224"/>
                    </a:lnTo>
                    <a:lnTo>
                      <a:pt x="2079" y="236"/>
                    </a:lnTo>
                    <a:lnTo>
                      <a:pt x="2090" y="248"/>
                    </a:lnTo>
                    <a:lnTo>
                      <a:pt x="2101" y="263"/>
                    </a:lnTo>
                    <a:lnTo>
                      <a:pt x="2111" y="278"/>
                    </a:lnTo>
                    <a:lnTo>
                      <a:pt x="2119" y="295"/>
                    </a:lnTo>
                    <a:lnTo>
                      <a:pt x="2126" y="312"/>
                    </a:lnTo>
                    <a:lnTo>
                      <a:pt x="2130" y="332"/>
                    </a:lnTo>
                    <a:lnTo>
                      <a:pt x="2131" y="334"/>
                    </a:lnTo>
                    <a:lnTo>
                      <a:pt x="2133" y="334"/>
                    </a:lnTo>
                    <a:lnTo>
                      <a:pt x="2134" y="335"/>
                    </a:lnTo>
                    <a:lnTo>
                      <a:pt x="2136" y="337"/>
                    </a:lnTo>
                    <a:lnTo>
                      <a:pt x="2153" y="341"/>
                    </a:lnTo>
                    <a:lnTo>
                      <a:pt x="2171" y="347"/>
                    </a:lnTo>
                    <a:lnTo>
                      <a:pt x="2188" y="355"/>
                    </a:lnTo>
                    <a:lnTo>
                      <a:pt x="2207" y="364"/>
                    </a:lnTo>
                    <a:lnTo>
                      <a:pt x="2225" y="375"/>
                    </a:lnTo>
                    <a:lnTo>
                      <a:pt x="2241" y="388"/>
                    </a:lnTo>
                    <a:lnTo>
                      <a:pt x="2257" y="401"/>
                    </a:lnTo>
                    <a:lnTo>
                      <a:pt x="2271" y="417"/>
                    </a:lnTo>
                    <a:lnTo>
                      <a:pt x="2271" y="436"/>
                    </a:lnTo>
                    <a:lnTo>
                      <a:pt x="2270" y="456"/>
                    </a:lnTo>
                    <a:lnTo>
                      <a:pt x="2267" y="478"/>
                    </a:lnTo>
                    <a:lnTo>
                      <a:pt x="2265" y="499"/>
                    </a:lnTo>
                    <a:lnTo>
                      <a:pt x="2288" y="499"/>
                    </a:lnTo>
                    <a:lnTo>
                      <a:pt x="2307" y="499"/>
                    </a:lnTo>
                    <a:lnTo>
                      <a:pt x="2322" y="499"/>
                    </a:lnTo>
                    <a:lnTo>
                      <a:pt x="2337" y="499"/>
                    </a:lnTo>
                    <a:lnTo>
                      <a:pt x="2348" y="505"/>
                    </a:lnTo>
                    <a:lnTo>
                      <a:pt x="2361" y="513"/>
                    </a:lnTo>
                    <a:lnTo>
                      <a:pt x="2375" y="526"/>
                    </a:lnTo>
                    <a:lnTo>
                      <a:pt x="2391" y="548"/>
                    </a:lnTo>
                    <a:lnTo>
                      <a:pt x="2394" y="563"/>
                    </a:lnTo>
                    <a:lnTo>
                      <a:pt x="2396" y="579"/>
                    </a:lnTo>
                    <a:lnTo>
                      <a:pt x="2398" y="596"/>
                    </a:lnTo>
                    <a:lnTo>
                      <a:pt x="2398" y="615"/>
                    </a:lnTo>
                    <a:lnTo>
                      <a:pt x="2413" y="622"/>
                    </a:lnTo>
                    <a:lnTo>
                      <a:pt x="2426" y="629"/>
                    </a:lnTo>
                    <a:lnTo>
                      <a:pt x="2438" y="637"/>
                    </a:lnTo>
                    <a:lnTo>
                      <a:pt x="2446" y="647"/>
                    </a:lnTo>
                    <a:lnTo>
                      <a:pt x="2453" y="660"/>
                    </a:lnTo>
                    <a:lnTo>
                      <a:pt x="2456" y="674"/>
                    </a:lnTo>
                    <a:lnTo>
                      <a:pt x="2456" y="692"/>
                    </a:lnTo>
                    <a:lnTo>
                      <a:pt x="2453" y="713"/>
                    </a:lnTo>
                    <a:lnTo>
                      <a:pt x="2455" y="714"/>
                    </a:lnTo>
                    <a:lnTo>
                      <a:pt x="2455" y="716"/>
                    </a:lnTo>
                    <a:lnTo>
                      <a:pt x="2456" y="717"/>
                    </a:lnTo>
                    <a:lnTo>
                      <a:pt x="2478" y="717"/>
                    </a:lnTo>
                    <a:lnTo>
                      <a:pt x="2496" y="719"/>
                    </a:lnTo>
                    <a:lnTo>
                      <a:pt x="2512" y="723"/>
                    </a:lnTo>
                    <a:lnTo>
                      <a:pt x="2525" y="729"/>
                    </a:lnTo>
                    <a:lnTo>
                      <a:pt x="2536" y="737"/>
                    </a:lnTo>
                    <a:lnTo>
                      <a:pt x="2546" y="751"/>
                    </a:lnTo>
                    <a:lnTo>
                      <a:pt x="2555" y="769"/>
                    </a:lnTo>
                    <a:lnTo>
                      <a:pt x="2562" y="791"/>
                    </a:lnTo>
                    <a:lnTo>
                      <a:pt x="2560" y="820"/>
                    </a:lnTo>
                    <a:lnTo>
                      <a:pt x="2559" y="843"/>
                    </a:lnTo>
                    <a:lnTo>
                      <a:pt x="2556" y="861"/>
                    </a:lnTo>
                    <a:lnTo>
                      <a:pt x="2556" y="875"/>
                    </a:lnTo>
                    <a:lnTo>
                      <a:pt x="2567" y="891"/>
                    </a:lnTo>
                    <a:lnTo>
                      <a:pt x="2573" y="904"/>
                    </a:lnTo>
                    <a:lnTo>
                      <a:pt x="2576" y="917"/>
                    </a:lnTo>
                    <a:lnTo>
                      <a:pt x="2575" y="928"/>
                    </a:lnTo>
                    <a:lnTo>
                      <a:pt x="2569" y="938"/>
                    </a:lnTo>
                    <a:lnTo>
                      <a:pt x="2559" y="947"/>
                    </a:lnTo>
                    <a:lnTo>
                      <a:pt x="2545" y="954"/>
                    </a:lnTo>
                    <a:lnTo>
                      <a:pt x="2527" y="959"/>
                    </a:lnTo>
                    <a:lnTo>
                      <a:pt x="2526" y="968"/>
                    </a:lnTo>
                    <a:lnTo>
                      <a:pt x="2523" y="977"/>
                    </a:lnTo>
                    <a:lnTo>
                      <a:pt x="2523" y="985"/>
                    </a:lnTo>
                    <a:lnTo>
                      <a:pt x="2523" y="997"/>
                    </a:lnTo>
                    <a:lnTo>
                      <a:pt x="2530" y="991"/>
                    </a:lnTo>
                    <a:lnTo>
                      <a:pt x="2536" y="987"/>
                    </a:lnTo>
                    <a:lnTo>
                      <a:pt x="2542" y="982"/>
                    </a:lnTo>
                    <a:lnTo>
                      <a:pt x="2547" y="978"/>
                    </a:lnTo>
                    <a:lnTo>
                      <a:pt x="2555" y="972"/>
                    </a:lnTo>
                    <a:lnTo>
                      <a:pt x="2562" y="967"/>
                    </a:lnTo>
                    <a:lnTo>
                      <a:pt x="2573" y="957"/>
                    </a:lnTo>
                    <a:lnTo>
                      <a:pt x="2587" y="945"/>
                    </a:lnTo>
                    <a:lnTo>
                      <a:pt x="2590" y="932"/>
                    </a:lnTo>
                    <a:lnTo>
                      <a:pt x="2593" y="920"/>
                    </a:lnTo>
                    <a:lnTo>
                      <a:pt x="2596" y="910"/>
                    </a:lnTo>
                    <a:lnTo>
                      <a:pt x="2599" y="901"/>
                    </a:lnTo>
                    <a:lnTo>
                      <a:pt x="2604" y="894"/>
                    </a:lnTo>
                    <a:lnTo>
                      <a:pt x="2612" y="888"/>
                    </a:lnTo>
                    <a:lnTo>
                      <a:pt x="2623" y="885"/>
                    </a:lnTo>
                    <a:lnTo>
                      <a:pt x="2637" y="884"/>
                    </a:lnTo>
                    <a:lnTo>
                      <a:pt x="2650" y="887"/>
                    </a:lnTo>
                    <a:lnTo>
                      <a:pt x="2666" y="884"/>
                    </a:lnTo>
                    <a:lnTo>
                      <a:pt x="2683" y="880"/>
                    </a:lnTo>
                    <a:lnTo>
                      <a:pt x="2700" y="877"/>
                    </a:lnTo>
                    <a:lnTo>
                      <a:pt x="2717" y="877"/>
                    </a:lnTo>
                    <a:lnTo>
                      <a:pt x="2733" y="884"/>
                    </a:lnTo>
                    <a:lnTo>
                      <a:pt x="2745" y="898"/>
                    </a:lnTo>
                    <a:lnTo>
                      <a:pt x="2754" y="924"/>
                    </a:lnTo>
                    <a:lnTo>
                      <a:pt x="2775" y="938"/>
                    </a:lnTo>
                    <a:lnTo>
                      <a:pt x="2790" y="951"/>
                    </a:lnTo>
                    <a:lnTo>
                      <a:pt x="2797" y="964"/>
                    </a:lnTo>
                    <a:lnTo>
                      <a:pt x="2800" y="978"/>
                    </a:lnTo>
                    <a:lnTo>
                      <a:pt x="2800" y="994"/>
                    </a:lnTo>
                    <a:lnTo>
                      <a:pt x="2797" y="1012"/>
                    </a:lnTo>
                    <a:lnTo>
                      <a:pt x="2794" y="1035"/>
                    </a:lnTo>
                    <a:lnTo>
                      <a:pt x="2790" y="1061"/>
                    </a:lnTo>
                    <a:lnTo>
                      <a:pt x="2802" y="1082"/>
                    </a:lnTo>
                    <a:lnTo>
                      <a:pt x="2807" y="1102"/>
                    </a:lnTo>
                    <a:lnTo>
                      <a:pt x="2802" y="1123"/>
                    </a:lnTo>
                    <a:lnTo>
                      <a:pt x="2791" y="1149"/>
                    </a:lnTo>
                    <a:lnTo>
                      <a:pt x="2765" y="1165"/>
                    </a:lnTo>
                    <a:lnTo>
                      <a:pt x="2743" y="1178"/>
                    </a:lnTo>
                    <a:lnTo>
                      <a:pt x="2723" y="1189"/>
                    </a:lnTo>
                    <a:lnTo>
                      <a:pt x="2704" y="1203"/>
                    </a:lnTo>
                    <a:lnTo>
                      <a:pt x="2690" y="1220"/>
                    </a:lnTo>
                    <a:lnTo>
                      <a:pt x="2680" y="1240"/>
                    </a:lnTo>
                    <a:lnTo>
                      <a:pt x="2676" y="1267"/>
                    </a:lnTo>
                    <a:lnTo>
                      <a:pt x="2676" y="1301"/>
                    </a:lnTo>
                    <a:lnTo>
                      <a:pt x="2697" y="1311"/>
                    </a:lnTo>
                    <a:lnTo>
                      <a:pt x="2708" y="1327"/>
                    </a:lnTo>
                    <a:lnTo>
                      <a:pt x="2714" y="1351"/>
                    </a:lnTo>
                    <a:lnTo>
                      <a:pt x="2717" y="1380"/>
                    </a:lnTo>
                    <a:lnTo>
                      <a:pt x="2711" y="1394"/>
                    </a:lnTo>
                    <a:lnTo>
                      <a:pt x="2716" y="1414"/>
                    </a:lnTo>
                    <a:lnTo>
                      <a:pt x="2728" y="1437"/>
                    </a:lnTo>
                    <a:lnTo>
                      <a:pt x="2745" y="1463"/>
                    </a:lnTo>
                    <a:lnTo>
                      <a:pt x="2765" y="1487"/>
                    </a:lnTo>
                    <a:lnTo>
                      <a:pt x="2785" y="1511"/>
                    </a:lnTo>
                    <a:lnTo>
                      <a:pt x="2802" y="1532"/>
                    </a:lnTo>
                    <a:lnTo>
                      <a:pt x="2812" y="1548"/>
                    </a:lnTo>
                    <a:lnTo>
                      <a:pt x="2811" y="1606"/>
                    </a:lnTo>
                    <a:lnTo>
                      <a:pt x="2808" y="1665"/>
                    </a:lnTo>
                    <a:lnTo>
                      <a:pt x="2802" y="1723"/>
                    </a:lnTo>
                    <a:lnTo>
                      <a:pt x="2794" y="1782"/>
                    </a:lnTo>
                    <a:lnTo>
                      <a:pt x="2785" y="1842"/>
                    </a:lnTo>
                    <a:lnTo>
                      <a:pt x="2774" y="1900"/>
                    </a:lnTo>
                    <a:lnTo>
                      <a:pt x="2761" y="1960"/>
                    </a:lnTo>
                    <a:lnTo>
                      <a:pt x="2748" y="2018"/>
                    </a:lnTo>
                    <a:lnTo>
                      <a:pt x="2747" y="2018"/>
                    </a:lnTo>
                    <a:lnTo>
                      <a:pt x="2747" y="2020"/>
                    </a:lnTo>
                    <a:lnTo>
                      <a:pt x="2745" y="2020"/>
                    </a:lnTo>
                    <a:lnTo>
                      <a:pt x="2745" y="2021"/>
                    </a:lnTo>
                    <a:lnTo>
                      <a:pt x="2711" y="2021"/>
                    </a:lnTo>
                    <a:lnTo>
                      <a:pt x="2677" y="2021"/>
                    </a:lnTo>
                    <a:lnTo>
                      <a:pt x="2643" y="2023"/>
                    </a:lnTo>
                    <a:lnTo>
                      <a:pt x="2609" y="2023"/>
                    </a:lnTo>
                    <a:lnTo>
                      <a:pt x="2575" y="2023"/>
                    </a:lnTo>
                    <a:lnTo>
                      <a:pt x="2540" y="2021"/>
                    </a:lnTo>
                    <a:lnTo>
                      <a:pt x="2506" y="2021"/>
                    </a:lnTo>
                    <a:lnTo>
                      <a:pt x="2472" y="2021"/>
                    </a:lnTo>
                    <a:lnTo>
                      <a:pt x="2438" y="2021"/>
                    </a:lnTo>
                    <a:lnTo>
                      <a:pt x="2404" y="2021"/>
                    </a:lnTo>
                    <a:lnTo>
                      <a:pt x="2371" y="2021"/>
                    </a:lnTo>
                    <a:lnTo>
                      <a:pt x="2337" y="2021"/>
                    </a:lnTo>
                    <a:lnTo>
                      <a:pt x="2302" y="2021"/>
                    </a:lnTo>
                    <a:lnTo>
                      <a:pt x="2268" y="2021"/>
                    </a:lnTo>
                    <a:lnTo>
                      <a:pt x="2235" y="2023"/>
                    </a:lnTo>
                    <a:lnTo>
                      <a:pt x="2201" y="20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56" name="Freeform 204"/>
              <p:cNvSpPr>
                <a:spLocks noChangeAspect="1"/>
              </p:cNvSpPr>
              <p:nvPr/>
            </p:nvSpPr>
            <p:spPr bwMode="auto">
              <a:xfrm>
                <a:off x="1626" y="1566"/>
                <a:ext cx="642" cy="363"/>
              </a:xfrm>
              <a:custGeom>
                <a:avLst/>
                <a:gdLst>
                  <a:gd name="T0" fmla="*/ 0 w 1809"/>
                  <a:gd name="T1" fmla="*/ 0 h 1348"/>
                  <a:gd name="T2" fmla="*/ 0 w 1809"/>
                  <a:gd name="T3" fmla="*/ 0 h 1348"/>
                  <a:gd name="T4" fmla="*/ 0 w 1809"/>
                  <a:gd name="T5" fmla="*/ 0 h 1348"/>
                  <a:gd name="T6" fmla="*/ 0 w 1809"/>
                  <a:gd name="T7" fmla="*/ 0 h 1348"/>
                  <a:gd name="T8" fmla="*/ 0 w 1809"/>
                  <a:gd name="T9" fmla="*/ 0 h 1348"/>
                  <a:gd name="T10" fmla="*/ 0 w 1809"/>
                  <a:gd name="T11" fmla="*/ 0 h 1348"/>
                  <a:gd name="T12" fmla="*/ 0 w 1809"/>
                  <a:gd name="T13" fmla="*/ 0 h 1348"/>
                  <a:gd name="T14" fmla="*/ 0 w 1809"/>
                  <a:gd name="T15" fmla="*/ 0 h 1348"/>
                  <a:gd name="T16" fmla="*/ 0 w 1809"/>
                  <a:gd name="T17" fmla="*/ 0 h 1348"/>
                  <a:gd name="T18" fmla="*/ 0 w 1809"/>
                  <a:gd name="T19" fmla="*/ 0 h 1348"/>
                  <a:gd name="T20" fmla="*/ 0 w 1809"/>
                  <a:gd name="T21" fmla="*/ 0 h 1348"/>
                  <a:gd name="T22" fmla="*/ 0 w 1809"/>
                  <a:gd name="T23" fmla="*/ 0 h 1348"/>
                  <a:gd name="T24" fmla="*/ 0 w 1809"/>
                  <a:gd name="T25" fmla="*/ 0 h 1348"/>
                  <a:gd name="T26" fmla="*/ 0 w 1809"/>
                  <a:gd name="T27" fmla="*/ 0 h 1348"/>
                  <a:gd name="T28" fmla="*/ 0 w 1809"/>
                  <a:gd name="T29" fmla="*/ 0 h 1348"/>
                  <a:gd name="T30" fmla="*/ 0 w 1809"/>
                  <a:gd name="T31" fmla="*/ 0 h 1348"/>
                  <a:gd name="T32" fmla="*/ 0 w 1809"/>
                  <a:gd name="T33" fmla="*/ 0 h 1348"/>
                  <a:gd name="T34" fmla="*/ 0 w 1809"/>
                  <a:gd name="T35" fmla="*/ 0 h 1348"/>
                  <a:gd name="T36" fmla="*/ 0 w 1809"/>
                  <a:gd name="T37" fmla="*/ 0 h 1348"/>
                  <a:gd name="T38" fmla="*/ 0 w 1809"/>
                  <a:gd name="T39" fmla="*/ 0 h 1348"/>
                  <a:gd name="T40" fmla="*/ 0 w 1809"/>
                  <a:gd name="T41" fmla="*/ 0 h 1348"/>
                  <a:gd name="T42" fmla="*/ 0 w 1809"/>
                  <a:gd name="T43" fmla="*/ 0 h 1348"/>
                  <a:gd name="T44" fmla="*/ 0 w 1809"/>
                  <a:gd name="T45" fmla="*/ 0 h 1348"/>
                  <a:gd name="T46" fmla="*/ 0 w 1809"/>
                  <a:gd name="T47" fmla="*/ 0 h 1348"/>
                  <a:gd name="T48" fmla="*/ 0 w 1809"/>
                  <a:gd name="T49" fmla="*/ 0 h 1348"/>
                  <a:gd name="T50" fmla="*/ 0 w 1809"/>
                  <a:gd name="T51" fmla="*/ 0 h 1348"/>
                  <a:gd name="T52" fmla="*/ 0 w 1809"/>
                  <a:gd name="T53" fmla="*/ 0 h 1348"/>
                  <a:gd name="T54" fmla="*/ 0 w 1809"/>
                  <a:gd name="T55" fmla="*/ 0 h 1348"/>
                  <a:gd name="T56" fmla="*/ 0 w 1809"/>
                  <a:gd name="T57" fmla="*/ 0 h 1348"/>
                  <a:gd name="T58" fmla="*/ 0 w 1809"/>
                  <a:gd name="T59" fmla="*/ 0 h 1348"/>
                  <a:gd name="T60" fmla="*/ 0 w 1809"/>
                  <a:gd name="T61" fmla="*/ 0 h 1348"/>
                  <a:gd name="T62" fmla="*/ 0 w 1809"/>
                  <a:gd name="T63" fmla="*/ 0 h 1348"/>
                  <a:gd name="T64" fmla="*/ 0 w 1809"/>
                  <a:gd name="T65" fmla="*/ 0 h 1348"/>
                  <a:gd name="T66" fmla="*/ 0 w 1809"/>
                  <a:gd name="T67" fmla="*/ 0 h 1348"/>
                  <a:gd name="T68" fmla="*/ 0 w 1809"/>
                  <a:gd name="T69" fmla="*/ 0 h 1348"/>
                  <a:gd name="T70" fmla="*/ 0 w 1809"/>
                  <a:gd name="T71" fmla="*/ 0 h 1348"/>
                  <a:gd name="T72" fmla="*/ 0 w 1809"/>
                  <a:gd name="T73" fmla="*/ 0 h 1348"/>
                  <a:gd name="T74" fmla="*/ 0 w 1809"/>
                  <a:gd name="T75" fmla="*/ 0 h 1348"/>
                  <a:gd name="T76" fmla="*/ 0 w 1809"/>
                  <a:gd name="T77" fmla="*/ 0 h 1348"/>
                  <a:gd name="T78" fmla="*/ 0 w 1809"/>
                  <a:gd name="T79" fmla="*/ 0 h 1348"/>
                  <a:gd name="T80" fmla="*/ 0 w 1809"/>
                  <a:gd name="T81" fmla="*/ 0 h 1348"/>
                  <a:gd name="T82" fmla="*/ 0 w 1809"/>
                  <a:gd name="T83" fmla="*/ 0 h 1348"/>
                  <a:gd name="T84" fmla="*/ 0 w 1809"/>
                  <a:gd name="T85" fmla="*/ 0 h 1348"/>
                  <a:gd name="T86" fmla="*/ 0 w 1809"/>
                  <a:gd name="T87" fmla="*/ 0 h 1348"/>
                  <a:gd name="T88" fmla="*/ 0 w 1809"/>
                  <a:gd name="T89" fmla="*/ 0 h 1348"/>
                  <a:gd name="T90" fmla="*/ 0 w 1809"/>
                  <a:gd name="T91" fmla="*/ 0 h 1348"/>
                  <a:gd name="T92" fmla="*/ 0 w 1809"/>
                  <a:gd name="T93" fmla="*/ 0 h 1348"/>
                  <a:gd name="T94" fmla="*/ 0 w 1809"/>
                  <a:gd name="T95" fmla="*/ 0 h 1348"/>
                  <a:gd name="T96" fmla="*/ 0 w 1809"/>
                  <a:gd name="T97" fmla="*/ 0 h 1348"/>
                  <a:gd name="T98" fmla="*/ 0 w 1809"/>
                  <a:gd name="T99" fmla="*/ 0 h 1348"/>
                  <a:gd name="T100" fmla="*/ 0 w 1809"/>
                  <a:gd name="T101" fmla="*/ 0 h 1348"/>
                  <a:gd name="T102" fmla="*/ 0 w 1809"/>
                  <a:gd name="T103" fmla="*/ 0 h 1348"/>
                  <a:gd name="T104" fmla="*/ 0 w 1809"/>
                  <a:gd name="T105" fmla="*/ 0 h 1348"/>
                  <a:gd name="T106" fmla="*/ 0 w 1809"/>
                  <a:gd name="T107" fmla="*/ 0 h 1348"/>
                  <a:gd name="T108" fmla="*/ 0 w 1809"/>
                  <a:gd name="T109" fmla="*/ 0 h 1348"/>
                  <a:gd name="T110" fmla="*/ 0 w 1809"/>
                  <a:gd name="T111" fmla="*/ 0 h 1348"/>
                  <a:gd name="T112" fmla="*/ 0 w 1809"/>
                  <a:gd name="T113" fmla="*/ 0 h 1348"/>
                  <a:gd name="T114" fmla="*/ 0 w 1809"/>
                  <a:gd name="T115" fmla="*/ 0 h 1348"/>
                  <a:gd name="T116" fmla="*/ 0 w 1809"/>
                  <a:gd name="T117" fmla="*/ 0 h 1348"/>
                  <a:gd name="T118" fmla="*/ 0 w 1809"/>
                  <a:gd name="T119" fmla="*/ 0 h 1348"/>
                  <a:gd name="T120" fmla="*/ 0 w 1809"/>
                  <a:gd name="T121" fmla="*/ 0 h 1348"/>
                  <a:gd name="T122" fmla="*/ 0 w 1809"/>
                  <a:gd name="T123" fmla="*/ 0 h 134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809" h="1348">
                    <a:moveTo>
                      <a:pt x="1534" y="1348"/>
                    </a:moveTo>
                    <a:lnTo>
                      <a:pt x="1505" y="1348"/>
                    </a:lnTo>
                    <a:lnTo>
                      <a:pt x="1476" y="1346"/>
                    </a:lnTo>
                    <a:lnTo>
                      <a:pt x="1446" y="1346"/>
                    </a:lnTo>
                    <a:lnTo>
                      <a:pt x="1416" y="1346"/>
                    </a:lnTo>
                    <a:lnTo>
                      <a:pt x="1386" y="1346"/>
                    </a:lnTo>
                    <a:lnTo>
                      <a:pt x="1358" y="1345"/>
                    </a:lnTo>
                    <a:lnTo>
                      <a:pt x="1328" y="1345"/>
                    </a:lnTo>
                    <a:lnTo>
                      <a:pt x="1298" y="1345"/>
                    </a:lnTo>
                    <a:lnTo>
                      <a:pt x="1268" y="1345"/>
                    </a:lnTo>
                    <a:lnTo>
                      <a:pt x="1240" y="1343"/>
                    </a:lnTo>
                    <a:lnTo>
                      <a:pt x="1210" y="1343"/>
                    </a:lnTo>
                    <a:lnTo>
                      <a:pt x="1180" y="1343"/>
                    </a:lnTo>
                    <a:lnTo>
                      <a:pt x="1150" y="1343"/>
                    </a:lnTo>
                    <a:lnTo>
                      <a:pt x="1121" y="1343"/>
                    </a:lnTo>
                    <a:lnTo>
                      <a:pt x="1091" y="1342"/>
                    </a:lnTo>
                    <a:lnTo>
                      <a:pt x="1061" y="1342"/>
                    </a:lnTo>
                    <a:lnTo>
                      <a:pt x="1032" y="1342"/>
                    </a:lnTo>
                    <a:lnTo>
                      <a:pt x="1002" y="1342"/>
                    </a:lnTo>
                    <a:lnTo>
                      <a:pt x="973" y="1342"/>
                    </a:lnTo>
                    <a:lnTo>
                      <a:pt x="943" y="1340"/>
                    </a:lnTo>
                    <a:lnTo>
                      <a:pt x="913" y="1340"/>
                    </a:lnTo>
                    <a:lnTo>
                      <a:pt x="883" y="1340"/>
                    </a:lnTo>
                    <a:lnTo>
                      <a:pt x="855" y="1340"/>
                    </a:lnTo>
                    <a:lnTo>
                      <a:pt x="825" y="1340"/>
                    </a:lnTo>
                    <a:lnTo>
                      <a:pt x="795" y="1339"/>
                    </a:lnTo>
                    <a:lnTo>
                      <a:pt x="765" y="1339"/>
                    </a:lnTo>
                    <a:lnTo>
                      <a:pt x="737" y="1339"/>
                    </a:lnTo>
                    <a:lnTo>
                      <a:pt x="707" y="1339"/>
                    </a:lnTo>
                    <a:lnTo>
                      <a:pt x="677" y="1339"/>
                    </a:lnTo>
                    <a:lnTo>
                      <a:pt x="647" y="1338"/>
                    </a:lnTo>
                    <a:lnTo>
                      <a:pt x="618" y="1338"/>
                    </a:lnTo>
                    <a:lnTo>
                      <a:pt x="588" y="1338"/>
                    </a:lnTo>
                    <a:lnTo>
                      <a:pt x="580" y="1321"/>
                    </a:lnTo>
                    <a:lnTo>
                      <a:pt x="573" y="1296"/>
                    </a:lnTo>
                    <a:lnTo>
                      <a:pt x="566" y="1269"/>
                    </a:lnTo>
                    <a:lnTo>
                      <a:pt x="558" y="1241"/>
                    </a:lnTo>
                    <a:lnTo>
                      <a:pt x="548" y="1214"/>
                    </a:lnTo>
                    <a:lnTo>
                      <a:pt x="539" y="1189"/>
                    </a:lnTo>
                    <a:lnTo>
                      <a:pt x="527" y="1171"/>
                    </a:lnTo>
                    <a:lnTo>
                      <a:pt x="511" y="1161"/>
                    </a:lnTo>
                    <a:lnTo>
                      <a:pt x="486" y="1160"/>
                    </a:lnTo>
                    <a:lnTo>
                      <a:pt x="462" y="1157"/>
                    </a:lnTo>
                    <a:lnTo>
                      <a:pt x="436" y="1154"/>
                    </a:lnTo>
                    <a:lnTo>
                      <a:pt x="412" y="1151"/>
                    </a:lnTo>
                    <a:lnTo>
                      <a:pt x="389" y="1148"/>
                    </a:lnTo>
                    <a:lnTo>
                      <a:pt x="365" y="1144"/>
                    </a:lnTo>
                    <a:lnTo>
                      <a:pt x="342" y="1138"/>
                    </a:lnTo>
                    <a:lnTo>
                      <a:pt x="319" y="1131"/>
                    </a:lnTo>
                    <a:lnTo>
                      <a:pt x="302" y="1127"/>
                    </a:lnTo>
                    <a:lnTo>
                      <a:pt x="288" y="1120"/>
                    </a:lnTo>
                    <a:lnTo>
                      <a:pt x="278" y="1111"/>
                    </a:lnTo>
                    <a:lnTo>
                      <a:pt x="269" y="1101"/>
                    </a:lnTo>
                    <a:lnTo>
                      <a:pt x="262" y="1091"/>
                    </a:lnTo>
                    <a:lnTo>
                      <a:pt x="255" y="1081"/>
                    </a:lnTo>
                    <a:lnTo>
                      <a:pt x="245" y="1073"/>
                    </a:lnTo>
                    <a:lnTo>
                      <a:pt x="234" y="1064"/>
                    </a:lnTo>
                    <a:lnTo>
                      <a:pt x="225" y="1054"/>
                    </a:lnTo>
                    <a:lnTo>
                      <a:pt x="219" y="1044"/>
                    </a:lnTo>
                    <a:lnTo>
                      <a:pt x="212" y="1034"/>
                    </a:lnTo>
                    <a:lnTo>
                      <a:pt x="207" y="1026"/>
                    </a:lnTo>
                    <a:lnTo>
                      <a:pt x="199" y="1018"/>
                    </a:lnTo>
                    <a:lnTo>
                      <a:pt x="192" y="1013"/>
                    </a:lnTo>
                    <a:lnTo>
                      <a:pt x="184" y="1008"/>
                    </a:lnTo>
                    <a:lnTo>
                      <a:pt x="174" y="1006"/>
                    </a:lnTo>
                    <a:lnTo>
                      <a:pt x="172" y="1016"/>
                    </a:lnTo>
                    <a:lnTo>
                      <a:pt x="177" y="1030"/>
                    </a:lnTo>
                    <a:lnTo>
                      <a:pt x="188" y="1047"/>
                    </a:lnTo>
                    <a:lnTo>
                      <a:pt x="201" y="1067"/>
                    </a:lnTo>
                    <a:lnTo>
                      <a:pt x="215" y="1085"/>
                    </a:lnTo>
                    <a:lnTo>
                      <a:pt x="229" y="1103"/>
                    </a:lnTo>
                    <a:lnTo>
                      <a:pt x="241" y="1117"/>
                    </a:lnTo>
                    <a:lnTo>
                      <a:pt x="248" y="1125"/>
                    </a:lnTo>
                    <a:lnTo>
                      <a:pt x="246" y="1127"/>
                    </a:lnTo>
                    <a:lnTo>
                      <a:pt x="246" y="1128"/>
                    </a:lnTo>
                    <a:lnTo>
                      <a:pt x="246" y="1130"/>
                    </a:lnTo>
                    <a:lnTo>
                      <a:pt x="231" y="1131"/>
                    </a:lnTo>
                    <a:lnTo>
                      <a:pt x="212" y="1132"/>
                    </a:lnTo>
                    <a:lnTo>
                      <a:pt x="194" y="1134"/>
                    </a:lnTo>
                    <a:lnTo>
                      <a:pt x="174" y="1135"/>
                    </a:lnTo>
                    <a:lnTo>
                      <a:pt x="154" y="1137"/>
                    </a:lnTo>
                    <a:lnTo>
                      <a:pt x="135" y="1138"/>
                    </a:lnTo>
                    <a:lnTo>
                      <a:pt x="118" y="1137"/>
                    </a:lnTo>
                    <a:lnTo>
                      <a:pt x="105" y="1134"/>
                    </a:lnTo>
                    <a:lnTo>
                      <a:pt x="94" y="1124"/>
                    </a:lnTo>
                    <a:lnTo>
                      <a:pt x="83" y="1117"/>
                    </a:lnTo>
                    <a:lnTo>
                      <a:pt x="70" y="1114"/>
                    </a:lnTo>
                    <a:lnTo>
                      <a:pt x="57" y="1114"/>
                    </a:lnTo>
                    <a:lnTo>
                      <a:pt x="43" y="1117"/>
                    </a:lnTo>
                    <a:lnTo>
                      <a:pt x="28" y="1118"/>
                    </a:lnTo>
                    <a:lnTo>
                      <a:pt x="14" y="1121"/>
                    </a:lnTo>
                    <a:lnTo>
                      <a:pt x="0" y="1124"/>
                    </a:lnTo>
                    <a:lnTo>
                      <a:pt x="4" y="1110"/>
                    </a:lnTo>
                    <a:lnTo>
                      <a:pt x="8" y="1101"/>
                    </a:lnTo>
                    <a:lnTo>
                      <a:pt x="16" y="1097"/>
                    </a:lnTo>
                    <a:lnTo>
                      <a:pt x="26" y="1095"/>
                    </a:lnTo>
                    <a:lnTo>
                      <a:pt x="36" y="1095"/>
                    </a:lnTo>
                    <a:lnTo>
                      <a:pt x="48" y="1097"/>
                    </a:lnTo>
                    <a:lnTo>
                      <a:pt x="63" y="1097"/>
                    </a:lnTo>
                    <a:lnTo>
                      <a:pt x="78" y="1095"/>
                    </a:lnTo>
                    <a:lnTo>
                      <a:pt x="60" y="1094"/>
                    </a:lnTo>
                    <a:lnTo>
                      <a:pt x="46" y="1093"/>
                    </a:lnTo>
                    <a:lnTo>
                      <a:pt x="36" y="1091"/>
                    </a:lnTo>
                    <a:lnTo>
                      <a:pt x="28" y="1091"/>
                    </a:lnTo>
                    <a:lnTo>
                      <a:pt x="23" y="1090"/>
                    </a:lnTo>
                    <a:lnTo>
                      <a:pt x="20" y="1090"/>
                    </a:lnTo>
                    <a:lnTo>
                      <a:pt x="17" y="1091"/>
                    </a:lnTo>
                    <a:lnTo>
                      <a:pt x="16" y="1091"/>
                    </a:lnTo>
                    <a:lnTo>
                      <a:pt x="16" y="1085"/>
                    </a:lnTo>
                    <a:lnTo>
                      <a:pt x="16" y="1081"/>
                    </a:lnTo>
                    <a:lnTo>
                      <a:pt x="16" y="1078"/>
                    </a:lnTo>
                    <a:lnTo>
                      <a:pt x="18" y="1074"/>
                    </a:lnTo>
                    <a:lnTo>
                      <a:pt x="36" y="1074"/>
                    </a:lnTo>
                    <a:lnTo>
                      <a:pt x="51" y="1073"/>
                    </a:lnTo>
                    <a:lnTo>
                      <a:pt x="68" y="1073"/>
                    </a:lnTo>
                    <a:lnTo>
                      <a:pt x="85" y="1071"/>
                    </a:lnTo>
                    <a:lnTo>
                      <a:pt x="103" y="1071"/>
                    </a:lnTo>
                    <a:lnTo>
                      <a:pt x="120" y="1071"/>
                    </a:lnTo>
                    <a:lnTo>
                      <a:pt x="135" y="1070"/>
                    </a:lnTo>
                    <a:lnTo>
                      <a:pt x="152" y="1070"/>
                    </a:lnTo>
                    <a:lnTo>
                      <a:pt x="134" y="1068"/>
                    </a:lnTo>
                    <a:lnTo>
                      <a:pt x="118" y="1067"/>
                    </a:lnTo>
                    <a:lnTo>
                      <a:pt x="105" y="1067"/>
                    </a:lnTo>
                    <a:lnTo>
                      <a:pt x="94" y="1065"/>
                    </a:lnTo>
                    <a:lnTo>
                      <a:pt x="81" y="1065"/>
                    </a:lnTo>
                    <a:lnTo>
                      <a:pt x="67" y="1064"/>
                    </a:lnTo>
                    <a:lnTo>
                      <a:pt x="50" y="1064"/>
                    </a:lnTo>
                    <a:lnTo>
                      <a:pt x="27" y="1063"/>
                    </a:lnTo>
                    <a:lnTo>
                      <a:pt x="31" y="1051"/>
                    </a:lnTo>
                    <a:lnTo>
                      <a:pt x="37" y="1043"/>
                    </a:lnTo>
                    <a:lnTo>
                      <a:pt x="47" y="1038"/>
                    </a:lnTo>
                    <a:lnTo>
                      <a:pt x="60" y="1037"/>
                    </a:lnTo>
                    <a:lnTo>
                      <a:pt x="73" y="1037"/>
                    </a:lnTo>
                    <a:lnTo>
                      <a:pt x="87" y="1038"/>
                    </a:lnTo>
                    <a:lnTo>
                      <a:pt x="101" y="1040"/>
                    </a:lnTo>
                    <a:lnTo>
                      <a:pt x="115" y="1040"/>
                    </a:lnTo>
                    <a:lnTo>
                      <a:pt x="117" y="1038"/>
                    </a:lnTo>
                    <a:lnTo>
                      <a:pt x="117" y="1037"/>
                    </a:lnTo>
                    <a:lnTo>
                      <a:pt x="107" y="1036"/>
                    </a:lnTo>
                    <a:lnTo>
                      <a:pt x="98" y="1036"/>
                    </a:lnTo>
                    <a:lnTo>
                      <a:pt x="88" y="1034"/>
                    </a:lnTo>
                    <a:lnTo>
                      <a:pt x="78" y="1033"/>
                    </a:lnTo>
                    <a:lnTo>
                      <a:pt x="68" y="1033"/>
                    </a:lnTo>
                    <a:lnTo>
                      <a:pt x="60" y="1031"/>
                    </a:lnTo>
                    <a:lnTo>
                      <a:pt x="50" y="1031"/>
                    </a:lnTo>
                    <a:lnTo>
                      <a:pt x="40" y="1030"/>
                    </a:lnTo>
                    <a:lnTo>
                      <a:pt x="44" y="1018"/>
                    </a:lnTo>
                    <a:lnTo>
                      <a:pt x="47" y="1013"/>
                    </a:lnTo>
                    <a:lnTo>
                      <a:pt x="48" y="1010"/>
                    </a:lnTo>
                    <a:lnTo>
                      <a:pt x="51" y="1006"/>
                    </a:lnTo>
                    <a:lnTo>
                      <a:pt x="67" y="1003"/>
                    </a:lnTo>
                    <a:lnTo>
                      <a:pt x="81" y="1000"/>
                    </a:lnTo>
                    <a:lnTo>
                      <a:pt x="97" y="997"/>
                    </a:lnTo>
                    <a:lnTo>
                      <a:pt x="111" y="996"/>
                    </a:lnTo>
                    <a:lnTo>
                      <a:pt x="127" y="994"/>
                    </a:lnTo>
                    <a:lnTo>
                      <a:pt x="142" y="991"/>
                    </a:lnTo>
                    <a:lnTo>
                      <a:pt x="160" y="990"/>
                    </a:lnTo>
                    <a:lnTo>
                      <a:pt x="175" y="989"/>
                    </a:lnTo>
                    <a:lnTo>
                      <a:pt x="177" y="991"/>
                    </a:lnTo>
                    <a:lnTo>
                      <a:pt x="177" y="994"/>
                    </a:lnTo>
                    <a:lnTo>
                      <a:pt x="178" y="994"/>
                    </a:lnTo>
                    <a:lnTo>
                      <a:pt x="179" y="996"/>
                    </a:lnTo>
                    <a:lnTo>
                      <a:pt x="179" y="993"/>
                    </a:lnTo>
                    <a:lnTo>
                      <a:pt x="179" y="990"/>
                    </a:lnTo>
                    <a:lnTo>
                      <a:pt x="179" y="989"/>
                    </a:lnTo>
                    <a:lnTo>
                      <a:pt x="179" y="986"/>
                    </a:lnTo>
                    <a:lnTo>
                      <a:pt x="187" y="984"/>
                    </a:lnTo>
                    <a:lnTo>
                      <a:pt x="192" y="983"/>
                    </a:lnTo>
                    <a:lnTo>
                      <a:pt x="199" y="981"/>
                    </a:lnTo>
                    <a:lnTo>
                      <a:pt x="207" y="979"/>
                    </a:lnTo>
                    <a:lnTo>
                      <a:pt x="212" y="976"/>
                    </a:lnTo>
                    <a:lnTo>
                      <a:pt x="219" y="973"/>
                    </a:lnTo>
                    <a:lnTo>
                      <a:pt x="225" y="969"/>
                    </a:lnTo>
                    <a:lnTo>
                      <a:pt x="231" y="964"/>
                    </a:lnTo>
                    <a:lnTo>
                      <a:pt x="282" y="967"/>
                    </a:lnTo>
                    <a:lnTo>
                      <a:pt x="329" y="970"/>
                    </a:lnTo>
                    <a:lnTo>
                      <a:pt x="373" y="973"/>
                    </a:lnTo>
                    <a:lnTo>
                      <a:pt x="415" y="976"/>
                    </a:lnTo>
                    <a:lnTo>
                      <a:pt x="453" y="979"/>
                    </a:lnTo>
                    <a:lnTo>
                      <a:pt x="489" y="981"/>
                    </a:lnTo>
                    <a:lnTo>
                      <a:pt x="521" y="983"/>
                    </a:lnTo>
                    <a:lnTo>
                      <a:pt x="550" y="984"/>
                    </a:lnTo>
                    <a:lnTo>
                      <a:pt x="577" y="986"/>
                    </a:lnTo>
                    <a:lnTo>
                      <a:pt x="600" y="987"/>
                    </a:lnTo>
                    <a:lnTo>
                      <a:pt x="620" y="987"/>
                    </a:lnTo>
                    <a:lnTo>
                      <a:pt x="635" y="987"/>
                    </a:lnTo>
                    <a:lnTo>
                      <a:pt x="650" y="986"/>
                    </a:lnTo>
                    <a:lnTo>
                      <a:pt x="660" y="984"/>
                    </a:lnTo>
                    <a:lnTo>
                      <a:pt x="667" y="983"/>
                    </a:lnTo>
                    <a:lnTo>
                      <a:pt x="671" y="980"/>
                    </a:lnTo>
                    <a:lnTo>
                      <a:pt x="665" y="959"/>
                    </a:lnTo>
                    <a:lnTo>
                      <a:pt x="661" y="930"/>
                    </a:lnTo>
                    <a:lnTo>
                      <a:pt x="657" y="897"/>
                    </a:lnTo>
                    <a:lnTo>
                      <a:pt x="653" y="863"/>
                    </a:lnTo>
                    <a:lnTo>
                      <a:pt x="648" y="830"/>
                    </a:lnTo>
                    <a:lnTo>
                      <a:pt x="643" y="800"/>
                    </a:lnTo>
                    <a:lnTo>
                      <a:pt x="635" y="779"/>
                    </a:lnTo>
                    <a:lnTo>
                      <a:pt x="627" y="766"/>
                    </a:lnTo>
                    <a:lnTo>
                      <a:pt x="581" y="760"/>
                    </a:lnTo>
                    <a:lnTo>
                      <a:pt x="547" y="755"/>
                    </a:lnTo>
                    <a:lnTo>
                      <a:pt x="521" y="752"/>
                    </a:lnTo>
                    <a:lnTo>
                      <a:pt x="504" y="749"/>
                    </a:lnTo>
                    <a:lnTo>
                      <a:pt x="490" y="748"/>
                    </a:lnTo>
                    <a:lnTo>
                      <a:pt x="480" y="748"/>
                    </a:lnTo>
                    <a:lnTo>
                      <a:pt x="472" y="746"/>
                    </a:lnTo>
                    <a:lnTo>
                      <a:pt x="463" y="746"/>
                    </a:lnTo>
                    <a:lnTo>
                      <a:pt x="447" y="749"/>
                    </a:lnTo>
                    <a:lnTo>
                      <a:pt x="439" y="751"/>
                    </a:lnTo>
                    <a:lnTo>
                      <a:pt x="433" y="752"/>
                    </a:lnTo>
                    <a:lnTo>
                      <a:pt x="426" y="752"/>
                    </a:lnTo>
                    <a:lnTo>
                      <a:pt x="406" y="732"/>
                    </a:lnTo>
                    <a:lnTo>
                      <a:pt x="392" y="716"/>
                    </a:lnTo>
                    <a:lnTo>
                      <a:pt x="380" y="705"/>
                    </a:lnTo>
                    <a:lnTo>
                      <a:pt x="372" y="696"/>
                    </a:lnTo>
                    <a:lnTo>
                      <a:pt x="366" y="689"/>
                    </a:lnTo>
                    <a:lnTo>
                      <a:pt x="360" y="685"/>
                    </a:lnTo>
                    <a:lnTo>
                      <a:pt x="355" y="679"/>
                    </a:lnTo>
                    <a:lnTo>
                      <a:pt x="348" y="674"/>
                    </a:lnTo>
                    <a:lnTo>
                      <a:pt x="342" y="675"/>
                    </a:lnTo>
                    <a:lnTo>
                      <a:pt x="339" y="675"/>
                    </a:lnTo>
                    <a:lnTo>
                      <a:pt x="338" y="678"/>
                    </a:lnTo>
                    <a:lnTo>
                      <a:pt x="335" y="681"/>
                    </a:lnTo>
                    <a:lnTo>
                      <a:pt x="340" y="688"/>
                    </a:lnTo>
                    <a:lnTo>
                      <a:pt x="346" y="695"/>
                    </a:lnTo>
                    <a:lnTo>
                      <a:pt x="353" y="702"/>
                    </a:lnTo>
                    <a:lnTo>
                      <a:pt x="359" y="709"/>
                    </a:lnTo>
                    <a:lnTo>
                      <a:pt x="366" y="718"/>
                    </a:lnTo>
                    <a:lnTo>
                      <a:pt x="373" y="726"/>
                    </a:lnTo>
                    <a:lnTo>
                      <a:pt x="380" y="733"/>
                    </a:lnTo>
                    <a:lnTo>
                      <a:pt x="387" y="742"/>
                    </a:lnTo>
                    <a:lnTo>
                      <a:pt x="376" y="745"/>
                    </a:lnTo>
                    <a:lnTo>
                      <a:pt x="353" y="746"/>
                    </a:lnTo>
                    <a:lnTo>
                      <a:pt x="323" y="745"/>
                    </a:lnTo>
                    <a:lnTo>
                      <a:pt x="288" y="743"/>
                    </a:lnTo>
                    <a:lnTo>
                      <a:pt x="252" y="741"/>
                    </a:lnTo>
                    <a:lnTo>
                      <a:pt x="218" y="738"/>
                    </a:lnTo>
                    <a:lnTo>
                      <a:pt x="189" y="735"/>
                    </a:lnTo>
                    <a:lnTo>
                      <a:pt x="169" y="733"/>
                    </a:lnTo>
                    <a:lnTo>
                      <a:pt x="172" y="726"/>
                    </a:lnTo>
                    <a:lnTo>
                      <a:pt x="175" y="719"/>
                    </a:lnTo>
                    <a:lnTo>
                      <a:pt x="178" y="712"/>
                    </a:lnTo>
                    <a:lnTo>
                      <a:pt x="181" y="705"/>
                    </a:lnTo>
                    <a:lnTo>
                      <a:pt x="191" y="703"/>
                    </a:lnTo>
                    <a:lnTo>
                      <a:pt x="201" y="703"/>
                    </a:lnTo>
                    <a:lnTo>
                      <a:pt x="211" y="705"/>
                    </a:lnTo>
                    <a:lnTo>
                      <a:pt x="222" y="706"/>
                    </a:lnTo>
                    <a:lnTo>
                      <a:pt x="232" y="708"/>
                    </a:lnTo>
                    <a:lnTo>
                      <a:pt x="244" y="708"/>
                    </a:lnTo>
                    <a:lnTo>
                      <a:pt x="255" y="708"/>
                    </a:lnTo>
                    <a:lnTo>
                      <a:pt x="268" y="705"/>
                    </a:lnTo>
                    <a:lnTo>
                      <a:pt x="258" y="703"/>
                    </a:lnTo>
                    <a:lnTo>
                      <a:pt x="248" y="702"/>
                    </a:lnTo>
                    <a:lnTo>
                      <a:pt x="238" y="701"/>
                    </a:lnTo>
                    <a:lnTo>
                      <a:pt x="228" y="699"/>
                    </a:lnTo>
                    <a:lnTo>
                      <a:pt x="217" y="698"/>
                    </a:lnTo>
                    <a:lnTo>
                      <a:pt x="207" y="698"/>
                    </a:lnTo>
                    <a:lnTo>
                      <a:pt x="197" y="696"/>
                    </a:lnTo>
                    <a:lnTo>
                      <a:pt x="187" y="695"/>
                    </a:lnTo>
                    <a:lnTo>
                      <a:pt x="189" y="689"/>
                    </a:lnTo>
                    <a:lnTo>
                      <a:pt x="192" y="684"/>
                    </a:lnTo>
                    <a:lnTo>
                      <a:pt x="194" y="678"/>
                    </a:lnTo>
                    <a:lnTo>
                      <a:pt x="197" y="672"/>
                    </a:lnTo>
                    <a:lnTo>
                      <a:pt x="202" y="672"/>
                    </a:lnTo>
                    <a:lnTo>
                      <a:pt x="209" y="672"/>
                    </a:lnTo>
                    <a:lnTo>
                      <a:pt x="218" y="672"/>
                    </a:lnTo>
                    <a:lnTo>
                      <a:pt x="225" y="672"/>
                    </a:lnTo>
                    <a:lnTo>
                      <a:pt x="234" y="672"/>
                    </a:lnTo>
                    <a:lnTo>
                      <a:pt x="242" y="672"/>
                    </a:lnTo>
                    <a:lnTo>
                      <a:pt x="251" y="671"/>
                    </a:lnTo>
                    <a:lnTo>
                      <a:pt x="258" y="669"/>
                    </a:lnTo>
                    <a:lnTo>
                      <a:pt x="255" y="668"/>
                    </a:lnTo>
                    <a:lnTo>
                      <a:pt x="254" y="668"/>
                    </a:lnTo>
                    <a:lnTo>
                      <a:pt x="251" y="666"/>
                    </a:lnTo>
                    <a:lnTo>
                      <a:pt x="246" y="666"/>
                    </a:lnTo>
                    <a:lnTo>
                      <a:pt x="239" y="665"/>
                    </a:lnTo>
                    <a:lnTo>
                      <a:pt x="232" y="665"/>
                    </a:lnTo>
                    <a:lnTo>
                      <a:pt x="221" y="664"/>
                    </a:lnTo>
                    <a:lnTo>
                      <a:pt x="205" y="662"/>
                    </a:lnTo>
                    <a:lnTo>
                      <a:pt x="205" y="655"/>
                    </a:lnTo>
                    <a:lnTo>
                      <a:pt x="207" y="651"/>
                    </a:lnTo>
                    <a:lnTo>
                      <a:pt x="208" y="645"/>
                    </a:lnTo>
                    <a:lnTo>
                      <a:pt x="211" y="639"/>
                    </a:lnTo>
                    <a:lnTo>
                      <a:pt x="229" y="639"/>
                    </a:lnTo>
                    <a:lnTo>
                      <a:pt x="246" y="639"/>
                    </a:lnTo>
                    <a:lnTo>
                      <a:pt x="262" y="639"/>
                    </a:lnTo>
                    <a:lnTo>
                      <a:pt x="276" y="639"/>
                    </a:lnTo>
                    <a:lnTo>
                      <a:pt x="289" y="639"/>
                    </a:lnTo>
                    <a:lnTo>
                      <a:pt x="301" y="639"/>
                    </a:lnTo>
                    <a:lnTo>
                      <a:pt x="312" y="639"/>
                    </a:lnTo>
                    <a:lnTo>
                      <a:pt x="323" y="638"/>
                    </a:lnTo>
                    <a:lnTo>
                      <a:pt x="311" y="637"/>
                    </a:lnTo>
                    <a:lnTo>
                      <a:pt x="296" y="635"/>
                    </a:lnTo>
                    <a:lnTo>
                      <a:pt x="283" y="634"/>
                    </a:lnTo>
                    <a:lnTo>
                      <a:pt x="271" y="632"/>
                    </a:lnTo>
                    <a:lnTo>
                      <a:pt x="258" y="631"/>
                    </a:lnTo>
                    <a:lnTo>
                      <a:pt x="245" y="629"/>
                    </a:lnTo>
                    <a:lnTo>
                      <a:pt x="232" y="628"/>
                    </a:lnTo>
                    <a:lnTo>
                      <a:pt x="219" y="627"/>
                    </a:lnTo>
                    <a:lnTo>
                      <a:pt x="222" y="619"/>
                    </a:lnTo>
                    <a:lnTo>
                      <a:pt x="224" y="614"/>
                    </a:lnTo>
                    <a:lnTo>
                      <a:pt x="226" y="607"/>
                    </a:lnTo>
                    <a:lnTo>
                      <a:pt x="228" y="601"/>
                    </a:lnTo>
                    <a:lnTo>
                      <a:pt x="241" y="601"/>
                    </a:lnTo>
                    <a:lnTo>
                      <a:pt x="254" y="602"/>
                    </a:lnTo>
                    <a:lnTo>
                      <a:pt x="268" y="602"/>
                    </a:lnTo>
                    <a:lnTo>
                      <a:pt x="282" y="604"/>
                    </a:lnTo>
                    <a:lnTo>
                      <a:pt x="295" y="604"/>
                    </a:lnTo>
                    <a:lnTo>
                      <a:pt x="309" y="604"/>
                    </a:lnTo>
                    <a:lnTo>
                      <a:pt x="325" y="602"/>
                    </a:lnTo>
                    <a:lnTo>
                      <a:pt x="339" y="601"/>
                    </a:lnTo>
                    <a:lnTo>
                      <a:pt x="326" y="599"/>
                    </a:lnTo>
                    <a:lnTo>
                      <a:pt x="312" y="598"/>
                    </a:lnTo>
                    <a:lnTo>
                      <a:pt x="299" y="597"/>
                    </a:lnTo>
                    <a:lnTo>
                      <a:pt x="286" y="597"/>
                    </a:lnTo>
                    <a:lnTo>
                      <a:pt x="274" y="595"/>
                    </a:lnTo>
                    <a:lnTo>
                      <a:pt x="261" y="594"/>
                    </a:lnTo>
                    <a:lnTo>
                      <a:pt x="248" y="592"/>
                    </a:lnTo>
                    <a:lnTo>
                      <a:pt x="235" y="592"/>
                    </a:lnTo>
                    <a:lnTo>
                      <a:pt x="236" y="584"/>
                    </a:lnTo>
                    <a:lnTo>
                      <a:pt x="239" y="577"/>
                    </a:lnTo>
                    <a:lnTo>
                      <a:pt x="242" y="570"/>
                    </a:lnTo>
                    <a:lnTo>
                      <a:pt x="245" y="564"/>
                    </a:lnTo>
                    <a:lnTo>
                      <a:pt x="264" y="564"/>
                    </a:lnTo>
                    <a:lnTo>
                      <a:pt x="282" y="565"/>
                    </a:lnTo>
                    <a:lnTo>
                      <a:pt x="302" y="567"/>
                    </a:lnTo>
                    <a:lnTo>
                      <a:pt x="322" y="567"/>
                    </a:lnTo>
                    <a:lnTo>
                      <a:pt x="343" y="567"/>
                    </a:lnTo>
                    <a:lnTo>
                      <a:pt x="363" y="565"/>
                    </a:lnTo>
                    <a:lnTo>
                      <a:pt x="383" y="562"/>
                    </a:lnTo>
                    <a:lnTo>
                      <a:pt x="403" y="560"/>
                    </a:lnTo>
                    <a:lnTo>
                      <a:pt x="379" y="560"/>
                    </a:lnTo>
                    <a:lnTo>
                      <a:pt x="356" y="558"/>
                    </a:lnTo>
                    <a:lnTo>
                      <a:pt x="336" y="557"/>
                    </a:lnTo>
                    <a:lnTo>
                      <a:pt x="316" y="557"/>
                    </a:lnTo>
                    <a:lnTo>
                      <a:pt x="299" y="555"/>
                    </a:lnTo>
                    <a:lnTo>
                      <a:pt x="282" y="554"/>
                    </a:lnTo>
                    <a:lnTo>
                      <a:pt x="266" y="554"/>
                    </a:lnTo>
                    <a:lnTo>
                      <a:pt x="251" y="554"/>
                    </a:lnTo>
                    <a:lnTo>
                      <a:pt x="254" y="545"/>
                    </a:lnTo>
                    <a:lnTo>
                      <a:pt x="258" y="537"/>
                    </a:lnTo>
                    <a:lnTo>
                      <a:pt x="261" y="528"/>
                    </a:lnTo>
                    <a:lnTo>
                      <a:pt x="264" y="520"/>
                    </a:lnTo>
                    <a:lnTo>
                      <a:pt x="274" y="520"/>
                    </a:lnTo>
                    <a:lnTo>
                      <a:pt x="286" y="521"/>
                    </a:lnTo>
                    <a:lnTo>
                      <a:pt x="302" y="521"/>
                    </a:lnTo>
                    <a:lnTo>
                      <a:pt x="321" y="521"/>
                    </a:lnTo>
                    <a:lnTo>
                      <a:pt x="338" y="521"/>
                    </a:lnTo>
                    <a:lnTo>
                      <a:pt x="353" y="520"/>
                    </a:lnTo>
                    <a:lnTo>
                      <a:pt x="366" y="518"/>
                    </a:lnTo>
                    <a:lnTo>
                      <a:pt x="376" y="515"/>
                    </a:lnTo>
                    <a:lnTo>
                      <a:pt x="372" y="514"/>
                    </a:lnTo>
                    <a:lnTo>
                      <a:pt x="366" y="514"/>
                    </a:lnTo>
                    <a:lnTo>
                      <a:pt x="360" y="513"/>
                    </a:lnTo>
                    <a:lnTo>
                      <a:pt x="352" y="513"/>
                    </a:lnTo>
                    <a:lnTo>
                      <a:pt x="340" y="513"/>
                    </a:lnTo>
                    <a:lnTo>
                      <a:pt x="323" y="511"/>
                    </a:lnTo>
                    <a:lnTo>
                      <a:pt x="299" y="511"/>
                    </a:lnTo>
                    <a:lnTo>
                      <a:pt x="269" y="510"/>
                    </a:lnTo>
                    <a:lnTo>
                      <a:pt x="272" y="501"/>
                    </a:lnTo>
                    <a:lnTo>
                      <a:pt x="276" y="493"/>
                    </a:lnTo>
                    <a:lnTo>
                      <a:pt x="279" y="484"/>
                    </a:lnTo>
                    <a:lnTo>
                      <a:pt x="282" y="475"/>
                    </a:lnTo>
                    <a:lnTo>
                      <a:pt x="289" y="475"/>
                    </a:lnTo>
                    <a:lnTo>
                      <a:pt x="302" y="477"/>
                    </a:lnTo>
                    <a:lnTo>
                      <a:pt x="316" y="477"/>
                    </a:lnTo>
                    <a:lnTo>
                      <a:pt x="333" y="477"/>
                    </a:lnTo>
                    <a:lnTo>
                      <a:pt x="350" y="477"/>
                    </a:lnTo>
                    <a:lnTo>
                      <a:pt x="365" y="475"/>
                    </a:lnTo>
                    <a:lnTo>
                      <a:pt x="376" y="474"/>
                    </a:lnTo>
                    <a:lnTo>
                      <a:pt x="382" y="470"/>
                    </a:lnTo>
                    <a:lnTo>
                      <a:pt x="370" y="470"/>
                    </a:lnTo>
                    <a:lnTo>
                      <a:pt x="359" y="468"/>
                    </a:lnTo>
                    <a:lnTo>
                      <a:pt x="348" y="468"/>
                    </a:lnTo>
                    <a:lnTo>
                      <a:pt x="336" y="467"/>
                    </a:lnTo>
                    <a:lnTo>
                      <a:pt x="325" y="467"/>
                    </a:lnTo>
                    <a:lnTo>
                      <a:pt x="312" y="467"/>
                    </a:lnTo>
                    <a:lnTo>
                      <a:pt x="301" y="466"/>
                    </a:lnTo>
                    <a:lnTo>
                      <a:pt x="289" y="466"/>
                    </a:lnTo>
                    <a:lnTo>
                      <a:pt x="291" y="458"/>
                    </a:lnTo>
                    <a:lnTo>
                      <a:pt x="293" y="451"/>
                    </a:lnTo>
                    <a:lnTo>
                      <a:pt x="296" y="443"/>
                    </a:lnTo>
                    <a:lnTo>
                      <a:pt x="301" y="430"/>
                    </a:lnTo>
                    <a:lnTo>
                      <a:pt x="306" y="431"/>
                    </a:lnTo>
                    <a:lnTo>
                      <a:pt x="318" y="431"/>
                    </a:lnTo>
                    <a:lnTo>
                      <a:pt x="332" y="433"/>
                    </a:lnTo>
                    <a:lnTo>
                      <a:pt x="348" y="434"/>
                    </a:lnTo>
                    <a:lnTo>
                      <a:pt x="363" y="434"/>
                    </a:lnTo>
                    <a:lnTo>
                      <a:pt x="378" y="433"/>
                    </a:lnTo>
                    <a:lnTo>
                      <a:pt x="389" y="431"/>
                    </a:lnTo>
                    <a:lnTo>
                      <a:pt x="396" y="427"/>
                    </a:lnTo>
                    <a:lnTo>
                      <a:pt x="385" y="427"/>
                    </a:lnTo>
                    <a:lnTo>
                      <a:pt x="373" y="427"/>
                    </a:lnTo>
                    <a:lnTo>
                      <a:pt x="363" y="427"/>
                    </a:lnTo>
                    <a:lnTo>
                      <a:pt x="352" y="427"/>
                    </a:lnTo>
                    <a:lnTo>
                      <a:pt x="340" y="427"/>
                    </a:lnTo>
                    <a:lnTo>
                      <a:pt x="330" y="427"/>
                    </a:lnTo>
                    <a:lnTo>
                      <a:pt x="319" y="427"/>
                    </a:lnTo>
                    <a:lnTo>
                      <a:pt x="308" y="427"/>
                    </a:lnTo>
                    <a:lnTo>
                      <a:pt x="308" y="418"/>
                    </a:lnTo>
                    <a:lnTo>
                      <a:pt x="309" y="413"/>
                    </a:lnTo>
                    <a:lnTo>
                      <a:pt x="312" y="407"/>
                    </a:lnTo>
                    <a:lnTo>
                      <a:pt x="315" y="400"/>
                    </a:lnTo>
                    <a:lnTo>
                      <a:pt x="329" y="400"/>
                    </a:lnTo>
                    <a:lnTo>
                      <a:pt x="349" y="400"/>
                    </a:lnTo>
                    <a:lnTo>
                      <a:pt x="373" y="400"/>
                    </a:lnTo>
                    <a:lnTo>
                      <a:pt x="397" y="399"/>
                    </a:lnTo>
                    <a:lnTo>
                      <a:pt x="422" y="397"/>
                    </a:lnTo>
                    <a:lnTo>
                      <a:pt x="444" y="396"/>
                    </a:lnTo>
                    <a:lnTo>
                      <a:pt x="463" y="391"/>
                    </a:lnTo>
                    <a:lnTo>
                      <a:pt x="476" y="386"/>
                    </a:lnTo>
                    <a:lnTo>
                      <a:pt x="456" y="387"/>
                    </a:lnTo>
                    <a:lnTo>
                      <a:pt x="436" y="389"/>
                    </a:lnTo>
                    <a:lnTo>
                      <a:pt x="417" y="390"/>
                    </a:lnTo>
                    <a:lnTo>
                      <a:pt x="399" y="390"/>
                    </a:lnTo>
                    <a:lnTo>
                      <a:pt x="380" y="390"/>
                    </a:lnTo>
                    <a:lnTo>
                      <a:pt x="362" y="390"/>
                    </a:lnTo>
                    <a:lnTo>
                      <a:pt x="342" y="389"/>
                    </a:lnTo>
                    <a:lnTo>
                      <a:pt x="323" y="389"/>
                    </a:lnTo>
                    <a:lnTo>
                      <a:pt x="325" y="379"/>
                    </a:lnTo>
                    <a:lnTo>
                      <a:pt x="328" y="370"/>
                    </a:lnTo>
                    <a:lnTo>
                      <a:pt x="330" y="361"/>
                    </a:lnTo>
                    <a:lnTo>
                      <a:pt x="335" y="354"/>
                    </a:lnTo>
                    <a:lnTo>
                      <a:pt x="342" y="354"/>
                    </a:lnTo>
                    <a:lnTo>
                      <a:pt x="359" y="354"/>
                    </a:lnTo>
                    <a:lnTo>
                      <a:pt x="380" y="356"/>
                    </a:lnTo>
                    <a:lnTo>
                      <a:pt x="405" y="356"/>
                    </a:lnTo>
                    <a:lnTo>
                      <a:pt x="429" y="356"/>
                    </a:lnTo>
                    <a:lnTo>
                      <a:pt x="450" y="354"/>
                    </a:lnTo>
                    <a:lnTo>
                      <a:pt x="467" y="352"/>
                    </a:lnTo>
                    <a:lnTo>
                      <a:pt x="474" y="349"/>
                    </a:lnTo>
                    <a:lnTo>
                      <a:pt x="473" y="349"/>
                    </a:lnTo>
                    <a:lnTo>
                      <a:pt x="469" y="349"/>
                    </a:lnTo>
                    <a:lnTo>
                      <a:pt x="462" y="349"/>
                    </a:lnTo>
                    <a:lnTo>
                      <a:pt x="452" y="347"/>
                    </a:lnTo>
                    <a:lnTo>
                      <a:pt x="436" y="347"/>
                    </a:lnTo>
                    <a:lnTo>
                      <a:pt x="413" y="347"/>
                    </a:lnTo>
                    <a:lnTo>
                      <a:pt x="382" y="346"/>
                    </a:lnTo>
                    <a:lnTo>
                      <a:pt x="342" y="343"/>
                    </a:lnTo>
                    <a:lnTo>
                      <a:pt x="343" y="336"/>
                    </a:lnTo>
                    <a:lnTo>
                      <a:pt x="346" y="330"/>
                    </a:lnTo>
                    <a:lnTo>
                      <a:pt x="349" y="323"/>
                    </a:lnTo>
                    <a:lnTo>
                      <a:pt x="353" y="313"/>
                    </a:lnTo>
                    <a:lnTo>
                      <a:pt x="368" y="313"/>
                    </a:lnTo>
                    <a:lnTo>
                      <a:pt x="382" y="313"/>
                    </a:lnTo>
                    <a:lnTo>
                      <a:pt x="396" y="313"/>
                    </a:lnTo>
                    <a:lnTo>
                      <a:pt x="412" y="313"/>
                    </a:lnTo>
                    <a:lnTo>
                      <a:pt x="427" y="313"/>
                    </a:lnTo>
                    <a:lnTo>
                      <a:pt x="442" y="313"/>
                    </a:lnTo>
                    <a:lnTo>
                      <a:pt x="457" y="312"/>
                    </a:lnTo>
                    <a:lnTo>
                      <a:pt x="473" y="309"/>
                    </a:lnTo>
                    <a:lnTo>
                      <a:pt x="459" y="307"/>
                    </a:lnTo>
                    <a:lnTo>
                      <a:pt x="446" y="306"/>
                    </a:lnTo>
                    <a:lnTo>
                      <a:pt x="432" y="306"/>
                    </a:lnTo>
                    <a:lnTo>
                      <a:pt x="417" y="304"/>
                    </a:lnTo>
                    <a:lnTo>
                      <a:pt x="403" y="303"/>
                    </a:lnTo>
                    <a:lnTo>
                      <a:pt x="390" y="302"/>
                    </a:lnTo>
                    <a:lnTo>
                      <a:pt x="376" y="302"/>
                    </a:lnTo>
                    <a:lnTo>
                      <a:pt x="363" y="300"/>
                    </a:lnTo>
                    <a:lnTo>
                      <a:pt x="365" y="290"/>
                    </a:lnTo>
                    <a:lnTo>
                      <a:pt x="368" y="283"/>
                    </a:lnTo>
                    <a:lnTo>
                      <a:pt x="370" y="277"/>
                    </a:lnTo>
                    <a:lnTo>
                      <a:pt x="375" y="272"/>
                    </a:lnTo>
                    <a:lnTo>
                      <a:pt x="406" y="272"/>
                    </a:lnTo>
                    <a:lnTo>
                      <a:pt x="429" y="273"/>
                    </a:lnTo>
                    <a:lnTo>
                      <a:pt x="446" y="273"/>
                    </a:lnTo>
                    <a:lnTo>
                      <a:pt x="459" y="273"/>
                    </a:lnTo>
                    <a:lnTo>
                      <a:pt x="466" y="273"/>
                    </a:lnTo>
                    <a:lnTo>
                      <a:pt x="472" y="273"/>
                    </a:lnTo>
                    <a:lnTo>
                      <a:pt x="476" y="272"/>
                    </a:lnTo>
                    <a:lnTo>
                      <a:pt x="480" y="272"/>
                    </a:lnTo>
                    <a:lnTo>
                      <a:pt x="480" y="270"/>
                    </a:lnTo>
                    <a:lnTo>
                      <a:pt x="482" y="270"/>
                    </a:lnTo>
                    <a:lnTo>
                      <a:pt x="482" y="269"/>
                    </a:lnTo>
                    <a:lnTo>
                      <a:pt x="466" y="269"/>
                    </a:lnTo>
                    <a:lnTo>
                      <a:pt x="452" y="267"/>
                    </a:lnTo>
                    <a:lnTo>
                      <a:pt x="439" y="266"/>
                    </a:lnTo>
                    <a:lnTo>
                      <a:pt x="427" y="265"/>
                    </a:lnTo>
                    <a:lnTo>
                      <a:pt x="416" y="265"/>
                    </a:lnTo>
                    <a:lnTo>
                      <a:pt x="405" y="263"/>
                    </a:lnTo>
                    <a:lnTo>
                      <a:pt x="393" y="262"/>
                    </a:lnTo>
                    <a:lnTo>
                      <a:pt x="382" y="260"/>
                    </a:lnTo>
                    <a:lnTo>
                      <a:pt x="385" y="253"/>
                    </a:lnTo>
                    <a:lnTo>
                      <a:pt x="387" y="246"/>
                    </a:lnTo>
                    <a:lnTo>
                      <a:pt x="389" y="240"/>
                    </a:lnTo>
                    <a:lnTo>
                      <a:pt x="392" y="233"/>
                    </a:lnTo>
                    <a:lnTo>
                      <a:pt x="400" y="233"/>
                    </a:lnTo>
                    <a:lnTo>
                      <a:pt x="407" y="235"/>
                    </a:lnTo>
                    <a:lnTo>
                      <a:pt x="415" y="235"/>
                    </a:lnTo>
                    <a:lnTo>
                      <a:pt x="420" y="235"/>
                    </a:lnTo>
                    <a:lnTo>
                      <a:pt x="427" y="235"/>
                    </a:lnTo>
                    <a:lnTo>
                      <a:pt x="435" y="235"/>
                    </a:lnTo>
                    <a:lnTo>
                      <a:pt x="444" y="233"/>
                    </a:lnTo>
                    <a:lnTo>
                      <a:pt x="457" y="233"/>
                    </a:lnTo>
                    <a:lnTo>
                      <a:pt x="457" y="229"/>
                    </a:lnTo>
                    <a:lnTo>
                      <a:pt x="452" y="226"/>
                    </a:lnTo>
                    <a:lnTo>
                      <a:pt x="443" y="225"/>
                    </a:lnTo>
                    <a:lnTo>
                      <a:pt x="432" y="223"/>
                    </a:lnTo>
                    <a:lnTo>
                      <a:pt x="420" y="222"/>
                    </a:lnTo>
                    <a:lnTo>
                      <a:pt x="410" y="222"/>
                    </a:lnTo>
                    <a:lnTo>
                      <a:pt x="402" y="222"/>
                    </a:lnTo>
                    <a:lnTo>
                      <a:pt x="399" y="222"/>
                    </a:lnTo>
                    <a:lnTo>
                      <a:pt x="402" y="215"/>
                    </a:lnTo>
                    <a:lnTo>
                      <a:pt x="406" y="206"/>
                    </a:lnTo>
                    <a:lnTo>
                      <a:pt x="409" y="198"/>
                    </a:lnTo>
                    <a:lnTo>
                      <a:pt x="412" y="189"/>
                    </a:lnTo>
                    <a:lnTo>
                      <a:pt x="422" y="189"/>
                    </a:lnTo>
                    <a:lnTo>
                      <a:pt x="432" y="189"/>
                    </a:lnTo>
                    <a:lnTo>
                      <a:pt x="442" y="189"/>
                    </a:lnTo>
                    <a:lnTo>
                      <a:pt x="452" y="189"/>
                    </a:lnTo>
                    <a:lnTo>
                      <a:pt x="452" y="188"/>
                    </a:lnTo>
                    <a:lnTo>
                      <a:pt x="453" y="185"/>
                    </a:lnTo>
                    <a:lnTo>
                      <a:pt x="453" y="183"/>
                    </a:lnTo>
                    <a:lnTo>
                      <a:pt x="453" y="182"/>
                    </a:lnTo>
                    <a:lnTo>
                      <a:pt x="446" y="180"/>
                    </a:lnTo>
                    <a:lnTo>
                      <a:pt x="440" y="179"/>
                    </a:lnTo>
                    <a:lnTo>
                      <a:pt x="432" y="179"/>
                    </a:lnTo>
                    <a:lnTo>
                      <a:pt x="417" y="180"/>
                    </a:lnTo>
                    <a:lnTo>
                      <a:pt x="420" y="173"/>
                    </a:lnTo>
                    <a:lnTo>
                      <a:pt x="422" y="166"/>
                    </a:lnTo>
                    <a:lnTo>
                      <a:pt x="425" y="161"/>
                    </a:lnTo>
                    <a:lnTo>
                      <a:pt x="427" y="153"/>
                    </a:lnTo>
                    <a:lnTo>
                      <a:pt x="443" y="152"/>
                    </a:lnTo>
                    <a:lnTo>
                      <a:pt x="454" y="152"/>
                    </a:lnTo>
                    <a:lnTo>
                      <a:pt x="463" y="152"/>
                    </a:lnTo>
                    <a:lnTo>
                      <a:pt x="470" y="151"/>
                    </a:lnTo>
                    <a:lnTo>
                      <a:pt x="474" y="151"/>
                    </a:lnTo>
                    <a:lnTo>
                      <a:pt x="480" y="151"/>
                    </a:lnTo>
                    <a:lnTo>
                      <a:pt x="484" y="152"/>
                    </a:lnTo>
                    <a:lnTo>
                      <a:pt x="490" y="152"/>
                    </a:lnTo>
                    <a:lnTo>
                      <a:pt x="492" y="166"/>
                    </a:lnTo>
                    <a:lnTo>
                      <a:pt x="493" y="180"/>
                    </a:lnTo>
                    <a:lnTo>
                      <a:pt x="493" y="196"/>
                    </a:lnTo>
                    <a:lnTo>
                      <a:pt x="494" y="210"/>
                    </a:lnTo>
                    <a:lnTo>
                      <a:pt x="511" y="210"/>
                    </a:lnTo>
                    <a:lnTo>
                      <a:pt x="530" y="210"/>
                    </a:lnTo>
                    <a:lnTo>
                      <a:pt x="548" y="210"/>
                    </a:lnTo>
                    <a:lnTo>
                      <a:pt x="566" y="210"/>
                    </a:lnTo>
                    <a:lnTo>
                      <a:pt x="584" y="210"/>
                    </a:lnTo>
                    <a:lnTo>
                      <a:pt x="603" y="210"/>
                    </a:lnTo>
                    <a:lnTo>
                      <a:pt x="621" y="210"/>
                    </a:lnTo>
                    <a:lnTo>
                      <a:pt x="640" y="210"/>
                    </a:lnTo>
                    <a:lnTo>
                      <a:pt x="658" y="210"/>
                    </a:lnTo>
                    <a:lnTo>
                      <a:pt x="677" y="210"/>
                    </a:lnTo>
                    <a:lnTo>
                      <a:pt x="695" y="210"/>
                    </a:lnTo>
                    <a:lnTo>
                      <a:pt x="714" y="209"/>
                    </a:lnTo>
                    <a:lnTo>
                      <a:pt x="734" y="209"/>
                    </a:lnTo>
                    <a:lnTo>
                      <a:pt x="752" y="208"/>
                    </a:lnTo>
                    <a:lnTo>
                      <a:pt x="771" y="206"/>
                    </a:lnTo>
                    <a:lnTo>
                      <a:pt x="789" y="205"/>
                    </a:lnTo>
                    <a:lnTo>
                      <a:pt x="792" y="203"/>
                    </a:lnTo>
                    <a:lnTo>
                      <a:pt x="795" y="200"/>
                    </a:lnTo>
                    <a:lnTo>
                      <a:pt x="798" y="199"/>
                    </a:lnTo>
                    <a:lnTo>
                      <a:pt x="801" y="198"/>
                    </a:lnTo>
                    <a:lnTo>
                      <a:pt x="788" y="169"/>
                    </a:lnTo>
                    <a:lnTo>
                      <a:pt x="776" y="143"/>
                    </a:lnTo>
                    <a:lnTo>
                      <a:pt x="768" y="116"/>
                    </a:lnTo>
                    <a:lnTo>
                      <a:pt x="764" y="89"/>
                    </a:lnTo>
                    <a:lnTo>
                      <a:pt x="769" y="88"/>
                    </a:lnTo>
                    <a:lnTo>
                      <a:pt x="772" y="86"/>
                    </a:lnTo>
                    <a:lnTo>
                      <a:pt x="774" y="84"/>
                    </a:lnTo>
                    <a:lnTo>
                      <a:pt x="775" y="79"/>
                    </a:lnTo>
                    <a:lnTo>
                      <a:pt x="771" y="79"/>
                    </a:lnTo>
                    <a:lnTo>
                      <a:pt x="768" y="79"/>
                    </a:lnTo>
                    <a:lnTo>
                      <a:pt x="764" y="79"/>
                    </a:lnTo>
                    <a:lnTo>
                      <a:pt x="759" y="79"/>
                    </a:lnTo>
                    <a:lnTo>
                      <a:pt x="755" y="74"/>
                    </a:lnTo>
                    <a:lnTo>
                      <a:pt x="752" y="71"/>
                    </a:lnTo>
                    <a:lnTo>
                      <a:pt x="751" y="68"/>
                    </a:lnTo>
                    <a:lnTo>
                      <a:pt x="749" y="64"/>
                    </a:lnTo>
                    <a:lnTo>
                      <a:pt x="759" y="64"/>
                    </a:lnTo>
                    <a:lnTo>
                      <a:pt x="768" y="64"/>
                    </a:lnTo>
                    <a:lnTo>
                      <a:pt x="776" y="64"/>
                    </a:lnTo>
                    <a:lnTo>
                      <a:pt x="786" y="65"/>
                    </a:lnTo>
                    <a:lnTo>
                      <a:pt x="786" y="64"/>
                    </a:lnTo>
                    <a:lnTo>
                      <a:pt x="788" y="61"/>
                    </a:lnTo>
                    <a:lnTo>
                      <a:pt x="788" y="59"/>
                    </a:lnTo>
                    <a:lnTo>
                      <a:pt x="788" y="58"/>
                    </a:lnTo>
                    <a:lnTo>
                      <a:pt x="781" y="57"/>
                    </a:lnTo>
                    <a:lnTo>
                      <a:pt x="774" y="57"/>
                    </a:lnTo>
                    <a:lnTo>
                      <a:pt x="768" y="57"/>
                    </a:lnTo>
                    <a:lnTo>
                      <a:pt x="762" y="55"/>
                    </a:lnTo>
                    <a:lnTo>
                      <a:pt x="757" y="55"/>
                    </a:lnTo>
                    <a:lnTo>
                      <a:pt x="751" y="55"/>
                    </a:lnTo>
                    <a:lnTo>
                      <a:pt x="745" y="57"/>
                    </a:lnTo>
                    <a:lnTo>
                      <a:pt x="738" y="57"/>
                    </a:lnTo>
                    <a:lnTo>
                      <a:pt x="737" y="51"/>
                    </a:lnTo>
                    <a:lnTo>
                      <a:pt x="735" y="48"/>
                    </a:lnTo>
                    <a:lnTo>
                      <a:pt x="735" y="45"/>
                    </a:lnTo>
                    <a:lnTo>
                      <a:pt x="735" y="39"/>
                    </a:lnTo>
                    <a:lnTo>
                      <a:pt x="752" y="39"/>
                    </a:lnTo>
                    <a:lnTo>
                      <a:pt x="768" y="38"/>
                    </a:lnTo>
                    <a:lnTo>
                      <a:pt x="784" y="38"/>
                    </a:lnTo>
                    <a:lnTo>
                      <a:pt x="799" y="38"/>
                    </a:lnTo>
                    <a:lnTo>
                      <a:pt x="814" y="38"/>
                    </a:lnTo>
                    <a:lnTo>
                      <a:pt x="829" y="39"/>
                    </a:lnTo>
                    <a:lnTo>
                      <a:pt x="846" y="42"/>
                    </a:lnTo>
                    <a:lnTo>
                      <a:pt x="863" y="45"/>
                    </a:lnTo>
                    <a:lnTo>
                      <a:pt x="851" y="38"/>
                    </a:lnTo>
                    <a:lnTo>
                      <a:pt x="833" y="34"/>
                    </a:lnTo>
                    <a:lnTo>
                      <a:pt x="814" y="29"/>
                    </a:lnTo>
                    <a:lnTo>
                      <a:pt x="791" y="28"/>
                    </a:lnTo>
                    <a:lnTo>
                      <a:pt x="766" y="27"/>
                    </a:lnTo>
                    <a:lnTo>
                      <a:pt x="745" y="25"/>
                    </a:lnTo>
                    <a:lnTo>
                      <a:pt x="725" y="25"/>
                    </a:lnTo>
                    <a:lnTo>
                      <a:pt x="710" y="24"/>
                    </a:lnTo>
                    <a:lnTo>
                      <a:pt x="710" y="22"/>
                    </a:lnTo>
                    <a:lnTo>
                      <a:pt x="711" y="19"/>
                    </a:lnTo>
                    <a:lnTo>
                      <a:pt x="711" y="18"/>
                    </a:lnTo>
                    <a:lnTo>
                      <a:pt x="712" y="17"/>
                    </a:lnTo>
                    <a:lnTo>
                      <a:pt x="719" y="17"/>
                    </a:lnTo>
                    <a:lnTo>
                      <a:pt x="725" y="15"/>
                    </a:lnTo>
                    <a:lnTo>
                      <a:pt x="731" y="15"/>
                    </a:lnTo>
                    <a:lnTo>
                      <a:pt x="738" y="15"/>
                    </a:lnTo>
                    <a:lnTo>
                      <a:pt x="747" y="15"/>
                    </a:lnTo>
                    <a:lnTo>
                      <a:pt x="758" y="15"/>
                    </a:lnTo>
                    <a:lnTo>
                      <a:pt x="774" y="15"/>
                    </a:lnTo>
                    <a:lnTo>
                      <a:pt x="794" y="15"/>
                    </a:lnTo>
                    <a:lnTo>
                      <a:pt x="788" y="14"/>
                    </a:lnTo>
                    <a:lnTo>
                      <a:pt x="779" y="12"/>
                    </a:lnTo>
                    <a:lnTo>
                      <a:pt x="771" y="11"/>
                    </a:lnTo>
                    <a:lnTo>
                      <a:pt x="761" y="9"/>
                    </a:lnTo>
                    <a:lnTo>
                      <a:pt x="752" y="8"/>
                    </a:lnTo>
                    <a:lnTo>
                      <a:pt x="745" y="7"/>
                    </a:lnTo>
                    <a:lnTo>
                      <a:pt x="739" y="5"/>
                    </a:lnTo>
                    <a:lnTo>
                      <a:pt x="737" y="4"/>
                    </a:lnTo>
                    <a:lnTo>
                      <a:pt x="758" y="4"/>
                    </a:lnTo>
                    <a:lnTo>
                      <a:pt x="776" y="4"/>
                    </a:lnTo>
                    <a:lnTo>
                      <a:pt x="794" y="4"/>
                    </a:lnTo>
                    <a:lnTo>
                      <a:pt x="809" y="4"/>
                    </a:lnTo>
                    <a:lnTo>
                      <a:pt x="825" y="4"/>
                    </a:lnTo>
                    <a:lnTo>
                      <a:pt x="841" y="4"/>
                    </a:lnTo>
                    <a:lnTo>
                      <a:pt x="858" y="4"/>
                    </a:lnTo>
                    <a:lnTo>
                      <a:pt x="875" y="4"/>
                    </a:lnTo>
                    <a:lnTo>
                      <a:pt x="895" y="5"/>
                    </a:lnTo>
                    <a:lnTo>
                      <a:pt x="918" y="5"/>
                    </a:lnTo>
                    <a:lnTo>
                      <a:pt x="942" y="5"/>
                    </a:lnTo>
                    <a:lnTo>
                      <a:pt x="972" y="5"/>
                    </a:lnTo>
                    <a:lnTo>
                      <a:pt x="1004" y="7"/>
                    </a:lnTo>
                    <a:lnTo>
                      <a:pt x="1043" y="7"/>
                    </a:lnTo>
                    <a:lnTo>
                      <a:pt x="1086" y="7"/>
                    </a:lnTo>
                    <a:lnTo>
                      <a:pt x="1136" y="8"/>
                    </a:lnTo>
                    <a:lnTo>
                      <a:pt x="1134" y="9"/>
                    </a:lnTo>
                    <a:lnTo>
                      <a:pt x="1134" y="11"/>
                    </a:lnTo>
                    <a:lnTo>
                      <a:pt x="1134" y="14"/>
                    </a:lnTo>
                    <a:lnTo>
                      <a:pt x="1134" y="15"/>
                    </a:lnTo>
                    <a:lnTo>
                      <a:pt x="1128" y="15"/>
                    </a:lnTo>
                    <a:lnTo>
                      <a:pt x="1123" y="17"/>
                    </a:lnTo>
                    <a:lnTo>
                      <a:pt x="1117" y="17"/>
                    </a:lnTo>
                    <a:lnTo>
                      <a:pt x="1111" y="18"/>
                    </a:lnTo>
                    <a:lnTo>
                      <a:pt x="1107" y="19"/>
                    </a:lnTo>
                    <a:lnTo>
                      <a:pt x="1101" y="19"/>
                    </a:lnTo>
                    <a:lnTo>
                      <a:pt x="1096" y="21"/>
                    </a:lnTo>
                    <a:lnTo>
                      <a:pt x="1091" y="21"/>
                    </a:lnTo>
                    <a:lnTo>
                      <a:pt x="1101" y="21"/>
                    </a:lnTo>
                    <a:lnTo>
                      <a:pt x="1111" y="21"/>
                    </a:lnTo>
                    <a:lnTo>
                      <a:pt x="1121" y="21"/>
                    </a:lnTo>
                    <a:lnTo>
                      <a:pt x="1133" y="21"/>
                    </a:lnTo>
                    <a:lnTo>
                      <a:pt x="1143" y="21"/>
                    </a:lnTo>
                    <a:lnTo>
                      <a:pt x="1153" y="24"/>
                    </a:lnTo>
                    <a:lnTo>
                      <a:pt x="1164" y="27"/>
                    </a:lnTo>
                    <a:lnTo>
                      <a:pt x="1174" y="31"/>
                    </a:lnTo>
                    <a:lnTo>
                      <a:pt x="1165" y="35"/>
                    </a:lnTo>
                    <a:lnTo>
                      <a:pt x="1154" y="38"/>
                    </a:lnTo>
                    <a:lnTo>
                      <a:pt x="1144" y="39"/>
                    </a:lnTo>
                    <a:lnTo>
                      <a:pt x="1133" y="38"/>
                    </a:lnTo>
                    <a:lnTo>
                      <a:pt x="1121" y="38"/>
                    </a:lnTo>
                    <a:lnTo>
                      <a:pt x="1111" y="38"/>
                    </a:lnTo>
                    <a:lnTo>
                      <a:pt x="1103" y="39"/>
                    </a:lnTo>
                    <a:lnTo>
                      <a:pt x="1096" y="42"/>
                    </a:lnTo>
                    <a:lnTo>
                      <a:pt x="1120" y="42"/>
                    </a:lnTo>
                    <a:lnTo>
                      <a:pt x="1138" y="42"/>
                    </a:lnTo>
                    <a:lnTo>
                      <a:pt x="1154" y="42"/>
                    </a:lnTo>
                    <a:lnTo>
                      <a:pt x="1164" y="42"/>
                    </a:lnTo>
                    <a:lnTo>
                      <a:pt x="1174" y="42"/>
                    </a:lnTo>
                    <a:lnTo>
                      <a:pt x="1183" y="41"/>
                    </a:lnTo>
                    <a:lnTo>
                      <a:pt x="1191" y="41"/>
                    </a:lnTo>
                    <a:lnTo>
                      <a:pt x="1202" y="39"/>
                    </a:lnTo>
                    <a:lnTo>
                      <a:pt x="1217" y="42"/>
                    </a:lnTo>
                    <a:lnTo>
                      <a:pt x="1230" y="44"/>
                    </a:lnTo>
                    <a:lnTo>
                      <a:pt x="1241" y="44"/>
                    </a:lnTo>
                    <a:lnTo>
                      <a:pt x="1252" y="39"/>
                    </a:lnTo>
                    <a:lnTo>
                      <a:pt x="1261" y="34"/>
                    </a:lnTo>
                    <a:lnTo>
                      <a:pt x="1269" y="27"/>
                    </a:lnTo>
                    <a:lnTo>
                      <a:pt x="1277" y="15"/>
                    </a:lnTo>
                    <a:lnTo>
                      <a:pt x="1282" y="1"/>
                    </a:lnTo>
                    <a:lnTo>
                      <a:pt x="1292" y="0"/>
                    </a:lnTo>
                    <a:lnTo>
                      <a:pt x="1302" y="0"/>
                    </a:lnTo>
                    <a:lnTo>
                      <a:pt x="1308" y="0"/>
                    </a:lnTo>
                    <a:lnTo>
                      <a:pt x="1314" y="1"/>
                    </a:lnTo>
                    <a:lnTo>
                      <a:pt x="1318" y="4"/>
                    </a:lnTo>
                    <a:lnTo>
                      <a:pt x="1322" y="9"/>
                    </a:lnTo>
                    <a:lnTo>
                      <a:pt x="1325" y="17"/>
                    </a:lnTo>
                    <a:lnTo>
                      <a:pt x="1328" y="28"/>
                    </a:lnTo>
                    <a:lnTo>
                      <a:pt x="1319" y="31"/>
                    </a:lnTo>
                    <a:lnTo>
                      <a:pt x="1312" y="32"/>
                    </a:lnTo>
                    <a:lnTo>
                      <a:pt x="1305" y="35"/>
                    </a:lnTo>
                    <a:lnTo>
                      <a:pt x="1297" y="39"/>
                    </a:lnTo>
                    <a:lnTo>
                      <a:pt x="1307" y="39"/>
                    </a:lnTo>
                    <a:lnTo>
                      <a:pt x="1316" y="39"/>
                    </a:lnTo>
                    <a:lnTo>
                      <a:pt x="1325" y="39"/>
                    </a:lnTo>
                    <a:lnTo>
                      <a:pt x="1335" y="41"/>
                    </a:lnTo>
                    <a:lnTo>
                      <a:pt x="1336" y="45"/>
                    </a:lnTo>
                    <a:lnTo>
                      <a:pt x="1338" y="49"/>
                    </a:lnTo>
                    <a:lnTo>
                      <a:pt x="1338" y="55"/>
                    </a:lnTo>
                    <a:lnTo>
                      <a:pt x="1339" y="59"/>
                    </a:lnTo>
                    <a:lnTo>
                      <a:pt x="1316" y="64"/>
                    </a:lnTo>
                    <a:lnTo>
                      <a:pt x="1301" y="66"/>
                    </a:lnTo>
                    <a:lnTo>
                      <a:pt x="1288" y="69"/>
                    </a:lnTo>
                    <a:lnTo>
                      <a:pt x="1281" y="71"/>
                    </a:lnTo>
                    <a:lnTo>
                      <a:pt x="1275" y="72"/>
                    </a:lnTo>
                    <a:lnTo>
                      <a:pt x="1271" y="74"/>
                    </a:lnTo>
                    <a:lnTo>
                      <a:pt x="1269" y="74"/>
                    </a:lnTo>
                    <a:lnTo>
                      <a:pt x="1268" y="75"/>
                    </a:lnTo>
                    <a:lnTo>
                      <a:pt x="1272" y="75"/>
                    </a:lnTo>
                    <a:lnTo>
                      <a:pt x="1279" y="75"/>
                    </a:lnTo>
                    <a:lnTo>
                      <a:pt x="1289" y="75"/>
                    </a:lnTo>
                    <a:lnTo>
                      <a:pt x="1302" y="74"/>
                    </a:lnTo>
                    <a:lnTo>
                      <a:pt x="1314" y="74"/>
                    </a:lnTo>
                    <a:lnTo>
                      <a:pt x="1326" y="74"/>
                    </a:lnTo>
                    <a:lnTo>
                      <a:pt x="1338" y="74"/>
                    </a:lnTo>
                    <a:lnTo>
                      <a:pt x="1348" y="74"/>
                    </a:lnTo>
                    <a:lnTo>
                      <a:pt x="1349" y="79"/>
                    </a:lnTo>
                    <a:lnTo>
                      <a:pt x="1351" y="84"/>
                    </a:lnTo>
                    <a:lnTo>
                      <a:pt x="1352" y="89"/>
                    </a:lnTo>
                    <a:lnTo>
                      <a:pt x="1354" y="95"/>
                    </a:lnTo>
                    <a:lnTo>
                      <a:pt x="1349" y="96"/>
                    </a:lnTo>
                    <a:lnTo>
                      <a:pt x="1339" y="98"/>
                    </a:lnTo>
                    <a:lnTo>
                      <a:pt x="1326" y="101"/>
                    </a:lnTo>
                    <a:lnTo>
                      <a:pt x="1312" y="104"/>
                    </a:lnTo>
                    <a:lnTo>
                      <a:pt x="1297" y="106"/>
                    </a:lnTo>
                    <a:lnTo>
                      <a:pt x="1284" y="109"/>
                    </a:lnTo>
                    <a:lnTo>
                      <a:pt x="1274" y="112"/>
                    </a:lnTo>
                    <a:lnTo>
                      <a:pt x="1269" y="114"/>
                    </a:lnTo>
                    <a:lnTo>
                      <a:pt x="1285" y="114"/>
                    </a:lnTo>
                    <a:lnTo>
                      <a:pt x="1299" y="112"/>
                    </a:lnTo>
                    <a:lnTo>
                      <a:pt x="1312" y="111"/>
                    </a:lnTo>
                    <a:lnTo>
                      <a:pt x="1324" y="111"/>
                    </a:lnTo>
                    <a:lnTo>
                      <a:pt x="1334" y="109"/>
                    </a:lnTo>
                    <a:lnTo>
                      <a:pt x="1342" y="108"/>
                    </a:lnTo>
                    <a:lnTo>
                      <a:pt x="1351" y="108"/>
                    </a:lnTo>
                    <a:lnTo>
                      <a:pt x="1358" y="108"/>
                    </a:lnTo>
                    <a:lnTo>
                      <a:pt x="1361" y="114"/>
                    </a:lnTo>
                    <a:lnTo>
                      <a:pt x="1362" y="119"/>
                    </a:lnTo>
                    <a:lnTo>
                      <a:pt x="1365" y="126"/>
                    </a:lnTo>
                    <a:lnTo>
                      <a:pt x="1366" y="135"/>
                    </a:lnTo>
                    <a:lnTo>
                      <a:pt x="1349" y="139"/>
                    </a:lnTo>
                    <a:lnTo>
                      <a:pt x="1334" y="141"/>
                    </a:lnTo>
                    <a:lnTo>
                      <a:pt x="1318" y="139"/>
                    </a:lnTo>
                    <a:lnTo>
                      <a:pt x="1302" y="139"/>
                    </a:lnTo>
                    <a:lnTo>
                      <a:pt x="1288" y="139"/>
                    </a:lnTo>
                    <a:lnTo>
                      <a:pt x="1274" y="141"/>
                    </a:lnTo>
                    <a:lnTo>
                      <a:pt x="1261" y="145"/>
                    </a:lnTo>
                    <a:lnTo>
                      <a:pt x="1248" y="153"/>
                    </a:lnTo>
                    <a:lnTo>
                      <a:pt x="1237" y="152"/>
                    </a:lnTo>
                    <a:lnTo>
                      <a:pt x="1230" y="152"/>
                    </a:lnTo>
                    <a:lnTo>
                      <a:pt x="1225" y="151"/>
                    </a:lnTo>
                    <a:lnTo>
                      <a:pt x="1220" y="149"/>
                    </a:lnTo>
                    <a:lnTo>
                      <a:pt x="1224" y="135"/>
                    </a:lnTo>
                    <a:lnTo>
                      <a:pt x="1231" y="122"/>
                    </a:lnTo>
                    <a:lnTo>
                      <a:pt x="1238" y="109"/>
                    </a:lnTo>
                    <a:lnTo>
                      <a:pt x="1244" y="96"/>
                    </a:lnTo>
                    <a:lnTo>
                      <a:pt x="1241" y="96"/>
                    </a:lnTo>
                    <a:lnTo>
                      <a:pt x="1237" y="96"/>
                    </a:lnTo>
                    <a:lnTo>
                      <a:pt x="1232" y="98"/>
                    </a:lnTo>
                    <a:lnTo>
                      <a:pt x="1228" y="98"/>
                    </a:lnTo>
                    <a:lnTo>
                      <a:pt x="1222" y="108"/>
                    </a:lnTo>
                    <a:lnTo>
                      <a:pt x="1215" y="121"/>
                    </a:lnTo>
                    <a:lnTo>
                      <a:pt x="1207" y="133"/>
                    </a:lnTo>
                    <a:lnTo>
                      <a:pt x="1198" y="142"/>
                    </a:lnTo>
                    <a:lnTo>
                      <a:pt x="1187" y="142"/>
                    </a:lnTo>
                    <a:lnTo>
                      <a:pt x="1178" y="143"/>
                    </a:lnTo>
                    <a:lnTo>
                      <a:pt x="1171" y="146"/>
                    </a:lnTo>
                    <a:lnTo>
                      <a:pt x="1165" y="151"/>
                    </a:lnTo>
                    <a:lnTo>
                      <a:pt x="1160" y="155"/>
                    </a:lnTo>
                    <a:lnTo>
                      <a:pt x="1154" y="161"/>
                    </a:lnTo>
                    <a:lnTo>
                      <a:pt x="1148" y="166"/>
                    </a:lnTo>
                    <a:lnTo>
                      <a:pt x="1141" y="173"/>
                    </a:lnTo>
                    <a:lnTo>
                      <a:pt x="1117" y="178"/>
                    </a:lnTo>
                    <a:lnTo>
                      <a:pt x="1098" y="180"/>
                    </a:lnTo>
                    <a:lnTo>
                      <a:pt x="1086" y="182"/>
                    </a:lnTo>
                    <a:lnTo>
                      <a:pt x="1077" y="183"/>
                    </a:lnTo>
                    <a:lnTo>
                      <a:pt x="1070" y="185"/>
                    </a:lnTo>
                    <a:lnTo>
                      <a:pt x="1066" y="186"/>
                    </a:lnTo>
                    <a:lnTo>
                      <a:pt x="1063" y="188"/>
                    </a:lnTo>
                    <a:lnTo>
                      <a:pt x="1060" y="189"/>
                    </a:lnTo>
                    <a:lnTo>
                      <a:pt x="1057" y="210"/>
                    </a:lnTo>
                    <a:lnTo>
                      <a:pt x="1056" y="223"/>
                    </a:lnTo>
                    <a:lnTo>
                      <a:pt x="1054" y="230"/>
                    </a:lnTo>
                    <a:lnTo>
                      <a:pt x="1054" y="237"/>
                    </a:lnTo>
                    <a:lnTo>
                      <a:pt x="1061" y="242"/>
                    </a:lnTo>
                    <a:lnTo>
                      <a:pt x="1070" y="245"/>
                    </a:lnTo>
                    <a:lnTo>
                      <a:pt x="1079" y="246"/>
                    </a:lnTo>
                    <a:lnTo>
                      <a:pt x="1087" y="246"/>
                    </a:lnTo>
                    <a:lnTo>
                      <a:pt x="1094" y="246"/>
                    </a:lnTo>
                    <a:lnTo>
                      <a:pt x="1103" y="247"/>
                    </a:lnTo>
                    <a:lnTo>
                      <a:pt x="1110" y="249"/>
                    </a:lnTo>
                    <a:lnTo>
                      <a:pt x="1116" y="252"/>
                    </a:lnTo>
                    <a:lnTo>
                      <a:pt x="1111" y="257"/>
                    </a:lnTo>
                    <a:lnTo>
                      <a:pt x="1107" y="265"/>
                    </a:lnTo>
                    <a:lnTo>
                      <a:pt x="1103" y="270"/>
                    </a:lnTo>
                    <a:lnTo>
                      <a:pt x="1098" y="277"/>
                    </a:lnTo>
                    <a:lnTo>
                      <a:pt x="1079" y="279"/>
                    </a:lnTo>
                    <a:lnTo>
                      <a:pt x="1066" y="282"/>
                    </a:lnTo>
                    <a:lnTo>
                      <a:pt x="1056" y="286"/>
                    </a:lnTo>
                    <a:lnTo>
                      <a:pt x="1051" y="292"/>
                    </a:lnTo>
                    <a:lnTo>
                      <a:pt x="1049" y="300"/>
                    </a:lnTo>
                    <a:lnTo>
                      <a:pt x="1049" y="312"/>
                    </a:lnTo>
                    <a:lnTo>
                      <a:pt x="1050" y="329"/>
                    </a:lnTo>
                    <a:lnTo>
                      <a:pt x="1050" y="349"/>
                    </a:lnTo>
                    <a:lnTo>
                      <a:pt x="1061" y="359"/>
                    </a:lnTo>
                    <a:lnTo>
                      <a:pt x="1084" y="364"/>
                    </a:lnTo>
                    <a:lnTo>
                      <a:pt x="1114" y="367"/>
                    </a:lnTo>
                    <a:lnTo>
                      <a:pt x="1148" y="369"/>
                    </a:lnTo>
                    <a:lnTo>
                      <a:pt x="1185" y="367"/>
                    </a:lnTo>
                    <a:lnTo>
                      <a:pt x="1218" y="366"/>
                    </a:lnTo>
                    <a:lnTo>
                      <a:pt x="1245" y="364"/>
                    </a:lnTo>
                    <a:lnTo>
                      <a:pt x="1264" y="364"/>
                    </a:lnTo>
                    <a:lnTo>
                      <a:pt x="1271" y="357"/>
                    </a:lnTo>
                    <a:lnTo>
                      <a:pt x="1274" y="347"/>
                    </a:lnTo>
                    <a:lnTo>
                      <a:pt x="1277" y="337"/>
                    </a:lnTo>
                    <a:lnTo>
                      <a:pt x="1279" y="327"/>
                    </a:lnTo>
                    <a:lnTo>
                      <a:pt x="1299" y="329"/>
                    </a:lnTo>
                    <a:lnTo>
                      <a:pt x="1318" y="330"/>
                    </a:lnTo>
                    <a:lnTo>
                      <a:pt x="1338" y="330"/>
                    </a:lnTo>
                    <a:lnTo>
                      <a:pt x="1358" y="330"/>
                    </a:lnTo>
                    <a:lnTo>
                      <a:pt x="1379" y="330"/>
                    </a:lnTo>
                    <a:lnTo>
                      <a:pt x="1399" y="329"/>
                    </a:lnTo>
                    <a:lnTo>
                      <a:pt x="1419" y="329"/>
                    </a:lnTo>
                    <a:lnTo>
                      <a:pt x="1440" y="327"/>
                    </a:lnTo>
                    <a:lnTo>
                      <a:pt x="1442" y="332"/>
                    </a:lnTo>
                    <a:lnTo>
                      <a:pt x="1443" y="336"/>
                    </a:lnTo>
                    <a:lnTo>
                      <a:pt x="1443" y="340"/>
                    </a:lnTo>
                    <a:lnTo>
                      <a:pt x="1445" y="343"/>
                    </a:lnTo>
                    <a:lnTo>
                      <a:pt x="1436" y="344"/>
                    </a:lnTo>
                    <a:lnTo>
                      <a:pt x="1428" y="346"/>
                    </a:lnTo>
                    <a:lnTo>
                      <a:pt x="1419" y="347"/>
                    </a:lnTo>
                    <a:lnTo>
                      <a:pt x="1411" y="349"/>
                    </a:lnTo>
                    <a:lnTo>
                      <a:pt x="1401" y="350"/>
                    </a:lnTo>
                    <a:lnTo>
                      <a:pt x="1392" y="350"/>
                    </a:lnTo>
                    <a:lnTo>
                      <a:pt x="1383" y="352"/>
                    </a:lnTo>
                    <a:lnTo>
                      <a:pt x="1375" y="353"/>
                    </a:lnTo>
                    <a:lnTo>
                      <a:pt x="1375" y="354"/>
                    </a:lnTo>
                    <a:lnTo>
                      <a:pt x="1373" y="356"/>
                    </a:lnTo>
                    <a:lnTo>
                      <a:pt x="1382" y="356"/>
                    </a:lnTo>
                    <a:lnTo>
                      <a:pt x="1392" y="356"/>
                    </a:lnTo>
                    <a:lnTo>
                      <a:pt x="1401" y="356"/>
                    </a:lnTo>
                    <a:lnTo>
                      <a:pt x="1411" y="356"/>
                    </a:lnTo>
                    <a:lnTo>
                      <a:pt x="1419" y="356"/>
                    </a:lnTo>
                    <a:lnTo>
                      <a:pt x="1429" y="356"/>
                    </a:lnTo>
                    <a:lnTo>
                      <a:pt x="1438" y="356"/>
                    </a:lnTo>
                    <a:lnTo>
                      <a:pt x="1448" y="356"/>
                    </a:lnTo>
                    <a:lnTo>
                      <a:pt x="1449" y="357"/>
                    </a:lnTo>
                    <a:lnTo>
                      <a:pt x="1450" y="357"/>
                    </a:lnTo>
                    <a:lnTo>
                      <a:pt x="1450" y="359"/>
                    </a:lnTo>
                    <a:lnTo>
                      <a:pt x="1452" y="360"/>
                    </a:lnTo>
                    <a:lnTo>
                      <a:pt x="1452" y="361"/>
                    </a:lnTo>
                    <a:lnTo>
                      <a:pt x="1452" y="364"/>
                    </a:lnTo>
                    <a:lnTo>
                      <a:pt x="1452" y="366"/>
                    </a:lnTo>
                    <a:lnTo>
                      <a:pt x="1450" y="369"/>
                    </a:lnTo>
                    <a:lnTo>
                      <a:pt x="1440" y="370"/>
                    </a:lnTo>
                    <a:lnTo>
                      <a:pt x="1432" y="370"/>
                    </a:lnTo>
                    <a:lnTo>
                      <a:pt x="1422" y="371"/>
                    </a:lnTo>
                    <a:lnTo>
                      <a:pt x="1412" y="371"/>
                    </a:lnTo>
                    <a:lnTo>
                      <a:pt x="1402" y="373"/>
                    </a:lnTo>
                    <a:lnTo>
                      <a:pt x="1393" y="374"/>
                    </a:lnTo>
                    <a:lnTo>
                      <a:pt x="1383" y="374"/>
                    </a:lnTo>
                    <a:lnTo>
                      <a:pt x="1373" y="376"/>
                    </a:lnTo>
                    <a:lnTo>
                      <a:pt x="1373" y="377"/>
                    </a:lnTo>
                    <a:lnTo>
                      <a:pt x="1375" y="379"/>
                    </a:lnTo>
                    <a:lnTo>
                      <a:pt x="1375" y="380"/>
                    </a:lnTo>
                    <a:lnTo>
                      <a:pt x="1375" y="381"/>
                    </a:lnTo>
                    <a:lnTo>
                      <a:pt x="1385" y="381"/>
                    </a:lnTo>
                    <a:lnTo>
                      <a:pt x="1396" y="381"/>
                    </a:lnTo>
                    <a:lnTo>
                      <a:pt x="1406" y="381"/>
                    </a:lnTo>
                    <a:lnTo>
                      <a:pt x="1418" y="380"/>
                    </a:lnTo>
                    <a:lnTo>
                      <a:pt x="1428" y="380"/>
                    </a:lnTo>
                    <a:lnTo>
                      <a:pt x="1439" y="380"/>
                    </a:lnTo>
                    <a:lnTo>
                      <a:pt x="1449" y="380"/>
                    </a:lnTo>
                    <a:lnTo>
                      <a:pt x="1459" y="380"/>
                    </a:lnTo>
                    <a:lnTo>
                      <a:pt x="1459" y="381"/>
                    </a:lnTo>
                    <a:lnTo>
                      <a:pt x="1459" y="383"/>
                    </a:lnTo>
                    <a:lnTo>
                      <a:pt x="1458" y="384"/>
                    </a:lnTo>
                    <a:lnTo>
                      <a:pt x="1458" y="386"/>
                    </a:lnTo>
                    <a:lnTo>
                      <a:pt x="1439" y="390"/>
                    </a:lnTo>
                    <a:lnTo>
                      <a:pt x="1426" y="393"/>
                    </a:lnTo>
                    <a:lnTo>
                      <a:pt x="1413" y="394"/>
                    </a:lnTo>
                    <a:lnTo>
                      <a:pt x="1405" y="397"/>
                    </a:lnTo>
                    <a:lnTo>
                      <a:pt x="1395" y="399"/>
                    </a:lnTo>
                    <a:lnTo>
                      <a:pt x="1383" y="400"/>
                    </a:lnTo>
                    <a:lnTo>
                      <a:pt x="1371" y="403"/>
                    </a:lnTo>
                    <a:lnTo>
                      <a:pt x="1355" y="406"/>
                    </a:lnTo>
                    <a:lnTo>
                      <a:pt x="1344" y="406"/>
                    </a:lnTo>
                    <a:lnTo>
                      <a:pt x="1334" y="404"/>
                    </a:lnTo>
                    <a:lnTo>
                      <a:pt x="1324" y="404"/>
                    </a:lnTo>
                    <a:lnTo>
                      <a:pt x="1315" y="406"/>
                    </a:lnTo>
                    <a:lnTo>
                      <a:pt x="1307" y="407"/>
                    </a:lnTo>
                    <a:lnTo>
                      <a:pt x="1299" y="411"/>
                    </a:lnTo>
                    <a:lnTo>
                      <a:pt x="1294" y="417"/>
                    </a:lnTo>
                    <a:lnTo>
                      <a:pt x="1289" y="427"/>
                    </a:lnTo>
                    <a:lnTo>
                      <a:pt x="1278" y="427"/>
                    </a:lnTo>
                    <a:lnTo>
                      <a:pt x="1267" y="424"/>
                    </a:lnTo>
                    <a:lnTo>
                      <a:pt x="1257" y="423"/>
                    </a:lnTo>
                    <a:lnTo>
                      <a:pt x="1248" y="421"/>
                    </a:lnTo>
                    <a:lnTo>
                      <a:pt x="1252" y="409"/>
                    </a:lnTo>
                    <a:lnTo>
                      <a:pt x="1255" y="400"/>
                    </a:lnTo>
                    <a:lnTo>
                      <a:pt x="1257" y="393"/>
                    </a:lnTo>
                    <a:lnTo>
                      <a:pt x="1258" y="386"/>
                    </a:lnTo>
                    <a:lnTo>
                      <a:pt x="1257" y="384"/>
                    </a:lnTo>
                    <a:lnTo>
                      <a:pt x="1255" y="384"/>
                    </a:lnTo>
                    <a:lnTo>
                      <a:pt x="1255" y="383"/>
                    </a:lnTo>
                    <a:lnTo>
                      <a:pt x="1242" y="394"/>
                    </a:lnTo>
                    <a:lnTo>
                      <a:pt x="1237" y="406"/>
                    </a:lnTo>
                    <a:lnTo>
                      <a:pt x="1230" y="417"/>
                    </a:lnTo>
                    <a:lnTo>
                      <a:pt x="1215" y="427"/>
                    </a:lnTo>
                    <a:lnTo>
                      <a:pt x="1208" y="433"/>
                    </a:lnTo>
                    <a:lnTo>
                      <a:pt x="1201" y="438"/>
                    </a:lnTo>
                    <a:lnTo>
                      <a:pt x="1193" y="444"/>
                    </a:lnTo>
                    <a:lnTo>
                      <a:pt x="1185" y="450"/>
                    </a:lnTo>
                    <a:lnTo>
                      <a:pt x="1178" y="456"/>
                    </a:lnTo>
                    <a:lnTo>
                      <a:pt x="1171" y="461"/>
                    </a:lnTo>
                    <a:lnTo>
                      <a:pt x="1164" y="467"/>
                    </a:lnTo>
                    <a:lnTo>
                      <a:pt x="1157" y="473"/>
                    </a:lnTo>
                    <a:lnTo>
                      <a:pt x="1140" y="474"/>
                    </a:lnTo>
                    <a:lnTo>
                      <a:pt x="1123" y="474"/>
                    </a:lnTo>
                    <a:lnTo>
                      <a:pt x="1106" y="475"/>
                    </a:lnTo>
                    <a:lnTo>
                      <a:pt x="1089" y="477"/>
                    </a:lnTo>
                    <a:lnTo>
                      <a:pt x="1071" y="478"/>
                    </a:lnTo>
                    <a:lnTo>
                      <a:pt x="1054" y="480"/>
                    </a:lnTo>
                    <a:lnTo>
                      <a:pt x="1039" y="483"/>
                    </a:lnTo>
                    <a:lnTo>
                      <a:pt x="1024" y="485"/>
                    </a:lnTo>
                    <a:lnTo>
                      <a:pt x="1024" y="510"/>
                    </a:lnTo>
                    <a:lnTo>
                      <a:pt x="1029" y="535"/>
                    </a:lnTo>
                    <a:lnTo>
                      <a:pt x="1034" y="562"/>
                    </a:lnTo>
                    <a:lnTo>
                      <a:pt x="1041" y="589"/>
                    </a:lnTo>
                    <a:lnTo>
                      <a:pt x="1047" y="591"/>
                    </a:lnTo>
                    <a:lnTo>
                      <a:pt x="1053" y="594"/>
                    </a:lnTo>
                    <a:lnTo>
                      <a:pt x="1057" y="595"/>
                    </a:lnTo>
                    <a:lnTo>
                      <a:pt x="1063" y="597"/>
                    </a:lnTo>
                    <a:lnTo>
                      <a:pt x="1093" y="597"/>
                    </a:lnTo>
                    <a:lnTo>
                      <a:pt x="1118" y="597"/>
                    </a:lnTo>
                    <a:lnTo>
                      <a:pt x="1141" y="597"/>
                    </a:lnTo>
                    <a:lnTo>
                      <a:pt x="1163" y="595"/>
                    </a:lnTo>
                    <a:lnTo>
                      <a:pt x="1180" y="595"/>
                    </a:lnTo>
                    <a:lnTo>
                      <a:pt x="1197" y="595"/>
                    </a:lnTo>
                    <a:lnTo>
                      <a:pt x="1211" y="595"/>
                    </a:lnTo>
                    <a:lnTo>
                      <a:pt x="1225" y="595"/>
                    </a:lnTo>
                    <a:lnTo>
                      <a:pt x="1238" y="594"/>
                    </a:lnTo>
                    <a:lnTo>
                      <a:pt x="1251" y="594"/>
                    </a:lnTo>
                    <a:lnTo>
                      <a:pt x="1265" y="594"/>
                    </a:lnTo>
                    <a:lnTo>
                      <a:pt x="1279" y="592"/>
                    </a:lnTo>
                    <a:lnTo>
                      <a:pt x="1294" y="592"/>
                    </a:lnTo>
                    <a:lnTo>
                      <a:pt x="1311" y="591"/>
                    </a:lnTo>
                    <a:lnTo>
                      <a:pt x="1329" y="591"/>
                    </a:lnTo>
                    <a:lnTo>
                      <a:pt x="1351" y="589"/>
                    </a:lnTo>
                    <a:lnTo>
                      <a:pt x="1355" y="580"/>
                    </a:lnTo>
                    <a:lnTo>
                      <a:pt x="1355" y="568"/>
                    </a:lnTo>
                    <a:lnTo>
                      <a:pt x="1354" y="558"/>
                    </a:lnTo>
                    <a:lnTo>
                      <a:pt x="1351" y="548"/>
                    </a:lnTo>
                    <a:lnTo>
                      <a:pt x="1371" y="545"/>
                    </a:lnTo>
                    <a:lnTo>
                      <a:pt x="1391" y="542"/>
                    </a:lnTo>
                    <a:lnTo>
                      <a:pt x="1411" y="540"/>
                    </a:lnTo>
                    <a:lnTo>
                      <a:pt x="1432" y="538"/>
                    </a:lnTo>
                    <a:lnTo>
                      <a:pt x="1452" y="535"/>
                    </a:lnTo>
                    <a:lnTo>
                      <a:pt x="1472" y="532"/>
                    </a:lnTo>
                    <a:lnTo>
                      <a:pt x="1492" y="531"/>
                    </a:lnTo>
                    <a:lnTo>
                      <a:pt x="1513" y="528"/>
                    </a:lnTo>
                    <a:lnTo>
                      <a:pt x="1515" y="532"/>
                    </a:lnTo>
                    <a:lnTo>
                      <a:pt x="1516" y="537"/>
                    </a:lnTo>
                    <a:lnTo>
                      <a:pt x="1516" y="541"/>
                    </a:lnTo>
                    <a:lnTo>
                      <a:pt x="1517" y="547"/>
                    </a:lnTo>
                    <a:lnTo>
                      <a:pt x="1510" y="547"/>
                    </a:lnTo>
                    <a:lnTo>
                      <a:pt x="1503" y="548"/>
                    </a:lnTo>
                    <a:lnTo>
                      <a:pt x="1496" y="548"/>
                    </a:lnTo>
                    <a:lnTo>
                      <a:pt x="1489" y="550"/>
                    </a:lnTo>
                    <a:lnTo>
                      <a:pt x="1482" y="551"/>
                    </a:lnTo>
                    <a:lnTo>
                      <a:pt x="1475" y="552"/>
                    </a:lnTo>
                    <a:lnTo>
                      <a:pt x="1468" y="552"/>
                    </a:lnTo>
                    <a:lnTo>
                      <a:pt x="1460" y="554"/>
                    </a:lnTo>
                    <a:lnTo>
                      <a:pt x="1460" y="555"/>
                    </a:lnTo>
                    <a:lnTo>
                      <a:pt x="1460" y="557"/>
                    </a:lnTo>
                    <a:lnTo>
                      <a:pt x="1459" y="557"/>
                    </a:lnTo>
                    <a:lnTo>
                      <a:pt x="1468" y="557"/>
                    </a:lnTo>
                    <a:lnTo>
                      <a:pt x="1475" y="557"/>
                    </a:lnTo>
                    <a:lnTo>
                      <a:pt x="1483" y="557"/>
                    </a:lnTo>
                    <a:lnTo>
                      <a:pt x="1492" y="557"/>
                    </a:lnTo>
                    <a:lnTo>
                      <a:pt x="1499" y="558"/>
                    </a:lnTo>
                    <a:lnTo>
                      <a:pt x="1507" y="558"/>
                    </a:lnTo>
                    <a:lnTo>
                      <a:pt x="1516" y="558"/>
                    </a:lnTo>
                    <a:lnTo>
                      <a:pt x="1525" y="558"/>
                    </a:lnTo>
                    <a:lnTo>
                      <a:pt x="1526" y="562"/>
                    </a:lnTo>
                    <a:lnTo>
                      <a:pt x="1527" y="567"/>
                    </a:lnTo>
                    <a:lnTo>
                      <a:pt x="1527" y="571"/>
                    </a:lnTo>
                    <a:lnTo>
                      <a:pt x="1529" y="575"/>
                    </a:lnTo>
                    <a:lnTo>
                      <a:pt x="1515" y="577"/>
                    </a:lnTo>
                    <a:lnTo>
                      <a:pt x="1500" y="577"/>
                    </a:lnTo>
                    <a:lnTo>
                      <a:pt x="1485" y="578"/>
                    </a:lnTo>
                    <a:lnTo>
                      <a:pt x="1470" y="580"/>
                    </a:lnTo>
                    <a:lnTo>
                      <a:pt x="1455" y="581"/>
                    </a:lnTo>
                    <a:lnTo>
                      <a:pt x="1440" y="584"/>
                    </a:lnTo>
                    <a:lnTo>
                      <a:pt x="1428" y="587"/>
                    </a:lnTo>
                    <a:lnTo>
                      <a:pt x="1415" y="589"/>
                    </a:lnTo>
                    <a:lnTo>
                      <a:pt x="1418" y="589"/>
                    </a:lnTo>
                    <a:lnTo>
                      <a:pt x="1422" y="591"/>
                    </a:lnTo>
                    <a:lnTo>
                      <a:pt x="1428" y="591"/>
                    </a:lnTo>
                    <a:lnTo>
                      <a:pt x="1436" y="589"/>
                    </a:lnTo>
                    <a:lnTo>
                      <a:pt x="1450" y="589"/>
                    </a:lnTo>
                    <a:lnTo>
                      <a:pt x="1470" y="589"/>
                    </a:lnTo>
                    <a:lnTo>
                      <a:pt x="1497" y="588"/>
                    </a:lnTo>
                    <a:lnTo>
                      <a:pt x="1534" y="587"/>
                    </a:lnTo>
                    <a:lnTo>
                      <a:pt x="1534" y="588"/>
                    </a:lnTo>
                    <a:lnTo>
                      <a:pt x="1534" y="589"/>
                    </a:lnTo>
                    <a:lnTo>
                      <a:pt x="1536" y="589"/>
                    </a:lnTo>
                    <a:lnTo>
                      <a:pt x="1533" y="594"/>
                    </a:lnTo>
                    <a:lnTo>
                      <a:pt x="1530" y="598"/>
                    </a:lnTo>
                    <a:lnTo>
                      <a:pt x="1527" y="602"/>
                    </a:lnTo>
                    <a:lnTo>
                      <a:pt x="1525" y="607"/>
                    </a:lnTo>
                    <a:lnTo>
                      <a:pt x="1499" y="609"/>
                    </a:lnTo>
                    <a:lnTo>
                      <a:pt x="1480" y="611"/>
                    </a:lnTo>
                    <a:lnTo>
                      <a:pt x="1468" y="612"/>
                    </a:lnTo>
                    <a:lnTo>
                      <a:pt x="1458" y="614"/>
                    </a:lnTo>
                    <a:lnTo>
                      <a:pt x="1452" y="614"/>
                    </a:lnTo>
                    <a:lnTo>
                      <a:pt x="1448" y="615"/>
                    </a:lnTo>
                    <a:lnTo>
                      <a:pt x="1445" y="615"/>
                    </a:lnTo>
                    <a:lnTo>
                      <a:pt x="1442" y="617"/>
                    </a:lnTo>
                    <a:lnTo>
                      <a:pt x="1452" y="617"/>
                    </a:lnTo>
                    <a:lnTo>
                      <a:pt x="1462" y="618"/>
                    </a:lnTo>
                    <a:lnTo>
                      <a:pt x="1472" y="618"/>
                    </a:lnTo>
                    <a:lnTo>
                      <a:pt x="1482" y="618"/>
                    </a:lnTo>
                    <a:lnTo>
                      <a:pt x="1490" y="619"/>
                    </a:lnTo>
                    <a:lnTo>
                      <a:pt x="1500" y="619"/>
                    </a:lnTo>
                    <a:lnTo>
                      <a:pt x="1510" y="621"/>
                    </a:lnTo>
                    <a:lnTo>
                      <a:pt x="1520" y="621"/>
                    </a:lnTo>
                    <a:lnTo>
                      <a:pt x="1522" y="621"/>
                    </a:lnTo>
                    <a:lnTo>
                      <a:pt x="1522" y="622"/>
                    </a:lnTo>
                    <a:lnTo>
                      <a:pt x="1523" y="624"/>
                    </a:lnTo>
                    <a:lnTo>
                      <a:pt x="1507" y="632"/>
                    </a:lnTo>
                    <a:lnTo>
                      <a:pt x="1482" y="639"/>
                    </a:lnTo>
                    <a:lnTo>
                      <a:pt x="1452" y="644"/>
                    </a:lnTo>
                    <a:lnTo>
                      <a:pt x="1418" y="646"/>
                    </a:lnTo>
                    <a:lnTo>
                      <a:pt x="1383" y="649"/>
                    </a:lnTo>
                    <a:lnTo>
                      <a:pt x="1352" y="651"/>
                    </a:lnTo>
                    <a:lnTo>
                      <a:pt x="1326" y="651"/>
                    </a:lnTo>
                    <a:lnTo>
                      <a:pt x="1308" y="652"/>
                    </a:lnTo>
                    <a:lnTo>
                      <a:pt x="1299" y="659"/>
                    </a:lnTo>
                    <a:lnTo>
                      <a:pt x="1297" y="666"/>
                    </a:lnTo>
                    <a:lnTo>
                      <a:pt x="1295" y="674"/>
                    </a:lnTo>
                    <a:lnTo>
                      <a:pt x="1292" y="684"/>
                    </a:lnTo>
                    <a:lnTo>
                      <a:pt x="1291" y="684"/>
                    </a:lnTo>
                    <a:lnTo>
                      <a:pt x="1291" y="682"/>
                    </a:lnTo>
                    <a:lnTo>
                      <a:pt x="1289" y="682"/>
                    </a:lnTo>
                    <a:lnTo>
                      <a:pt x="1288" y="685"/>
                    </a:lnTo>
                    <a:lnTo>
                      <a:pt x="1288" y="686"/>
                    </a:lnTo>
                    <a:lnTo>
                      <a:pt x="1288" y="688"/>
                    </a:lnTo>
                    <a:lnTo>
                      <a:pt x="1289" y="689"/>
                    </a:lnTo>
                    <a:lnTo>
                      <a:pt x="1285" y="689"/>
                    </a:lnTo>
                    <a:lnTo>
                      <a:pt x="1278" y="689"/>
                    </a:lnTo>
                    <a:lnTo>
                      <a:pt x="1271" y="688"/>
                    </a:lnTo>
                    <a:lnTo>
                      <a:pt x="1261" y="686"/>
                    </a:lnTo>
                    <a:lnTo>
                      <a:pt x="1252" y="685"/>
                    </a:lnTo>
                    <a:lnTo>
                      <a:pt x="1244" y="684"/>
                    </a:lnTo>
                    <a:lnTo>
                      <a:pt x="1235" y="684"/>
                    </a:lnTo>
                    <a:lnTo>
                      <a:pt x="1228" y="682"/>
                    </a:lnTo>
                    <a:lnTo>
                      <a:pt x="1235" y="666"/>
                    </a:lnTo>
                    <a:lnTo>
                      <a:pt x="1242" y="651"/>
                    </a:lnTo>
                    <a:lnTo>
                      <a:pt x="1245" y="635"/>
                    </a:lnTo>
                    <a:lnTo>
                      <a:pt x="1242" y="621"/>
                    </a:lnTo>
                    <a:lnTo>
                      <a:pt x="1240" y="621"/>
                    </a:lnTo>
                    <a:lnTo>
                      <a:pt x="1238" y="619"/>
                    </a:lnTo>
                    <a:lnTo>
                      <a:pt x="1235" y="619"/>
                    </a:lnTo>
                    <a:lnTo>
                      <a:pt x="1232" y="619"/>
                    </a:lnTo>
                    <a:lnTo>
                      <a:pt x="1222" y="635"/>
                    </a:lnTo>
                    <a:lnTo>
                      <a:pt x="1214" y="651"/>
                    </a:lnTo>
                    <a:lnTo>
                      <a:pt x="1204" y="668"/>
                    </a:lnTo>
                    <a:lnTo>
                      <a:pt x="1195" y="684"/>
                    </a:lnTo>
                    <a:lnTo>
                      <a:pt x="1188" y="685"/>
                    </a:lnTo>
                    <a:lnTo>
                      <a:pt x="1181" y="688"/>
                    </a:lnTo>
                    <a:lnTo>
                      <a:pt x="1174" y="689"/>
                    </a:lnTo>
                    <a:lnTo>
                      <a:pt x="1168" y="691"/>
                    </a:lnTo>
                    <a:lnTo>
                      <a:pt x="1163" y="694"/>
                    </a:lnTo>
                    <a:lnTo>
                      <a:pt x="1157" y="696"/>
                    </a:lnTo>
                    <a:lnTo>
                      <a:pt x="1151" y="699"/>
                    </a:lnTo>
                    <a:lnTo>
                      <a:pt x="1146" y="703"/>
                    </a:lnTo>
                    <a:lnTo>
                      <a:pt x="1098" y="709"/>
                    </a:lnTo>
                    <a:lnTo>
                      <a:pt x="1061" y="713"/>
                    </a:lnTo>
                    <a:lnTo>
                      <a:pt x="1036" y="716"/>
                    </a:lnTo>
                    <a:lnTo>
                      <a:pt x="1019" y="719"/>
                    </a:lnTo>
                    <a:lnTo>
                      <a:pt x="1006" y="721"/>
                    </a:lnTo>
                    <a:lnTo>
                      <a:pt x="999" y="722"/>
                    </a:lnTo>
                    <a:lnTo>
                      <a:pt x="994" y="723"/>
                    </a:lnTo>
                    <a:lnTo>
                      <a:pt x="990" y="725"/>
                    </a:lnTo>
                    <a:lnTo>
                      <a:pt x="990" y="753"/>
                    </a:lnTo>
                    <a:lnTo>
                      <a:pt x="993" y="786"/>
                    </a:lnTo>
                    <a:lnTo>
                      <a:pt x="999" y="819"/>
                    </a:lnTo>
                    <a:lnTo>
                      <a:pt x="1012" y="846"/>
                    </a:lnTo>
                    <a:lnTo>
                      <a:pt x="1029" y="850"/>
                    </a:lnTo>
                    <a:lnTo>
                      <a:pt x="1047" y="853"/>
                    </a:lnTo>
                    <a:lnTo>
                      <a:pt x="1067" y="856"/>
                    </a:lnTo>
                    <a:lnTo>
                      <a:pt x="1087" y="857"/>
                    </a:lnTo>
                    <a:lnTo>
                      <a:pt x="1108" y="859"/>
                    </a:lnTo>
                    <a:lnTo>
                      <a:pt x="1130" y="859"/>
                    </a:lnTo>
                    <a:lnTo>
                      <a:pt x="1151" y="859"/>
                    </a:lnTo>
                    <a:lnTo>
                      <a:pt x="1174" y="859"/>
                    </a:lnTo>
                    <a:lnTo>
                      <a:pt x="1197" y="859"/>
                    </a:lnTo>
                    <a:lnTo>
                      <a:pt x="1220" y="857"/>
                    </a:lnTo>
                    <a:lnTo>
                      <a:pt x="1241" y="856"/>
                    </a:lnTo>
                    <a:lnTo>
                      <a:pt x="1264" y="855"/>
                    </a:lnTo>
                    <a:lnTo>
                      <a:pt x="1285" y="853"/>
                    </a:lnTo>
                    <a:lnTo>
                      <a:pt x="1307" y="852"/>
                    </a:lnTo>
                    <a:lnTo>
                      <a:pt x="1326" y="850"/>
                    </a:lnTo>
                    <a:lnTo>
                      <a:pt x="1346" y="849"/>
                    </a:lnTo>
                    <a:lnTo>
                      <a:pt x="1351" y="842"/>
                    </a:lnTo>
                    <a:lnTo>
                      <a:pt x="1355" y="836"/>
                    </a:lnTo>
                    <a:lnTo>
                      <a:pt x="1356" y="829"/>
                    </a:lnTo>
                    <a:lnTo>
                      <a:pt x="1358" y="822"/>
                    </a:lnTo>
                    <a:lnTo>
                      <a:pt x="1385" y="817"/>
                    </a:lnTo>
                    <a:lnTo>
                      <a:pt x="1412" y="815"/>
                    </a:lnTo>
                    <a:lnTo>
                      <a:pt x="1439" y="810"/>
                    </a:lnTo>
                    <a:lnTo>
                      <a:pt x="1466" y="806"/>
                    </a:lnTo>
                    <a:lnTo>
                      <a:pt x="1493" y="803"/>
                    </a:lnTo>
                    <a:lnTo>
                      <a:pt x="1520" y="799"/>
                    </a:lnTo>
                    <a:lnTo>
                      <a:pt x="1547" y="796"/>
                    </a:lnTo>
                    <a:lnTo>
                      <a:pt x="1574" y="792"/>
                    </a:lnTo>
                    <a:lnTo>
                      <a:pt x="1582" y="789"/>
                    </a:lnTo>
                    <a:lnTo>
                      <a:pt x="1589" y="786"/>
                    </a:lnTo>
                    <a:lnTo>
                      <a:pt x="1597" y="785"/>
                    </a:lnTo>
                    <a:lnTo>
                      <a:pt x="1607" y="785"/>
                    </a:lnTo>
                    <a:lnTo>
                      <a:pt x="1610" y="793"/>
                    </a:lnTo>
                    <a:lnTo>
                      <a:pt x="1613" y="799"/>
                    </a:lnTo>
                    <a:lnTo>
                      <a:pt x="1613" y="805"/>
                    </a:lnTo>
                    <a:lnTo>
                      <a:pt x="1614" y="810"/>
                    </a:lnTo>
                    <a:lnTo>
                      <a:pt x="1610" y="812"/>
                    </a:lnTo>
                    <a:lnTo>
                      <a:pt x="1603" y="813"/>
                    </a:lnTo>
                    <a:lnTo>
                      <a:pt x="1593" y="813"/>
                    </a:lnTo>
                    <a:lnTo>
                      <a:pt x="1582" y="815"/>
                    </a:lnTo>
                    <a:lnTo>
                      <a:pt x="1569" y="816"/>
                    </a:lnTo>
                    <a:lnTo>
                      <a:pt x="1556" y="817"/>
                    </a:lnTo>
                    <a:lnTo>
                      <a:pt x="1544" y="819"/>
                    </a:lnTo>
                    <a:lnTo>
                      <a:pt x="1534" y="820"/>
                    </a:lnTo>
                    <a:lnTo>
                      <a:pt x="1533" y="822"/>
                    </a:lnTo>
                    <a:lnTo>
                      <a:pt x="1532" y="823"/>
                    </a:lnTo>
                    <a:lnTo>
                      <a:pt x="1543" y="823"/>
                    </a:lnTo>
                    <a:lnTo>
                      <a:pt x="1554" y="823"/>
                    </a:lnTo>
                    <a:lnTo>
                      <a:pt x="1566" y="823"/>
                    </a:lnTo>
                    <a:lnTo>
                      <a:pt x="1577" y="823"/>
                    </a:lnTo>
                    <a:lnTo>
                      <a:pt x="1587" y="823"/>
                    </a:lnTo>
                    <a:lnTo>
                      <a:pt x="1599" y="823"/>
                    </a:lnTo>
                    <a:lnTo>
                      <a:pt x="1610" y="823"/>
                    </a:lnTo>
                    <a:lnTo>
                      <a:pt x="1621" y="823"/>
                    </a:lnTo>
                    <a:lnTo>
                      <a:pt x="1623" y="826"/>
                    </a:lnTo>
                    <a:lnTo>
                      <a:pt x="1624" y="830"/>
                    </a:lnTo>
                    <a:lnTo>
                      <a:pt x="1624" y="835"/>
                    </a:lnTo>
                    <a:lnTo>
                      <a:pt x="1626" y="843"/>
                    </a:lnTo>
                    <a:lnTo>
                      <a:pt x="1610" y="847"/>
                    </a:lnTo>
                    <a:lnTo>
                      <a:pt x="1593" y="850"/>
                    </a:lnTo>
                    <a:lnTo>
                      <a:pt x="1574" y="853"/>
                    </a:lnTo>
                    <a:lnTo>
                      <a:pt x="1556" y="853"/>
                    </a:lnTo>
                    <a:lnTo>
                      <a:pt x="1537" y="855"/>
                    </a:lnTo>
                    <a:lnTo>
                      <a:pt x="1519" y="856"/>
                    </a:lnTo>
                    <a:lnTo>
                      <a:pt x="1502" y="857"/>
                    </a:lnTo>
                    <a:lnTo>
                      <a:pt x="1485" y="860"/>
                    </a:lnTo>
                    <a:lnTo>
                      <a:pt x="1490" y="860"/>
                    </a:lnTo>
                    <a:lnTo>
                      <a:pt x="1496" y="860"/>
                    </a:lnTo>
                    <a:lnTo>
                      <a:pt x="1505" y="860"/>
                    </a:lnTo>
                    <a:lnTo>
                      <a:pt x="1516" y="859"/>
                    </a:lnTo>
                    <a:lnTo>
                      <a:pt x="1533" y="859"/>
                    </a:lnTo>
                    <a:lnTo>
                      <a:pt x="1557" y="857"/>
                    </a:lnTo>
                    <a:lnTo>
                      <a:pt x="1590" y="856"/>
                    </a:lnTo>
                    <a:lnTo>
                      <a:pt x="1633" y="855"/>
                    </a:lnTo>
                    <a:lnTo>
                      <a:pt x="1633" y="857"/>
                    </a:lnTo>
                    <a:lnTo>
                      <a:pt x="1633" y="862"/>
                    </a:lnTo>
                    <a:lnTo>
                      <a:pt x="1631" y="866"/>
                    </a:lnTo>
                    <a:lnTo>
                      <a:pt x="1631" y="869"/>
                    </a:lnTo>
                    <a:lnTo>
                      <a:pt x="1613" y="879"/>
                    </a:lnTo>
                    <a:lnTo>
                      <a:pt x="1594" y="883"/>
                    </a:lnTo>
                    <a:lnTo>
                      <a:pt x="1574" y="886"/>
                    </a:lnTo>
                    <a:lnTo>
                      <a:pt x="1554" y="886"/>
                    </a:lnTo>
                    <a:lnTo>
                      <a:pt x="1534" y="886"/>
                    </a:lnTo>
                    <a:lnTo>
                      <a:pt x="1516" y="887"/>
                    </a:lnTo>
                    <a:lnTo>
                      <a:pt x="1497" y="890"/>
                    </a:lnTo>
                    <a:lnTo>
                      <a:pt x="1480" y="897"/>
                    </a:lnTo>
                    <a:lnTo>
                      <a:pt x="1465" y="899"/>
                    </a:lnTo>
                    <a:lnTo>
                      <a:pt x="1453" y="902"/>
                    </a:lnTo>
                    <a:lnTo>
                      <a:pt x="1448" y="909"/>
                    </a:lnTo>
                    <a:lnTo>
                      <a:pt x="1446" y="923"/>
                    </a:lnTo>
                    <a:lnTo>
                      <a:pt x="1433" y="923"/>
                    </a:lnTo>
                    <a:lnTo>
                      <a:pt x="1422" y="923"/>
                    </a:lnTo>
                    <a:lnTo>
                      <a:pt x="1411" y="923"/>
                    </a:lnTo>
                    <a:lnTo>
                      <a:pt x="1399" y="923"/>
                    </a:lnTo>
                    <a:lnTo>
                      <a:pt x="1389" y="924"/>
                    </a:lnTo>
                    <a:lnTo>
                      <a:pt x="1381" y="929"/>
                    </a:lnTo>
                    <a:lnTo>
                      <a:pt x="1372" y="934"/>
                    </a:lnTo>
                    <a:lnTo>
                      <a:pt x="1364" y="941"/>
                    </a:lnTo>
                    <a:lnTo>
                      <a:pt x="1356" y="941"/>
                    </a:lnTo>
                    <a:lnTo>
                      <a:pt x="1348" y="941"/>
                    </a:lnTo>
                    <a:lnTo>
                      <a:pt x="1339" y="940"/>
                    </a:lnTo>
                    <a:lnTo>
                      <a:pt x="1331" y="939"/>
                    </a:lnTo>
                    <a:lnTo>
                      <a:pt x="1322" y="939"/>
                    </a:lnTo>
                    <a:lnTo>
                      <a:pt x="1315" y="937"/>
                    </a:lnTo>
                    <a:lnTo>
                      <a:pt x="1308" y="934"/>
                    </a:lnTo>
                    <a:lnTo>
                      <a:pt x="1302" y="933"/>
                    </a:lnTo>
                    <a:lnTo>
                      <a:pt x="1304" y="914"/>
                    </a:lnTo>
                    <a:lnTo>
                      <a:pt x="1309" y="897"/>
                    </a:lnTo>
                    <a:lnTo>
                      <a:pt x="1315" y="880"/>
                    </a:lnTo>
                    <a:lnTo>
                      <a:pt x="1321" y="863"/>
                    </a:lnTo>
                    <a:lnTo>
                      <a:pt x="1318" y="862"/>
                    </a:lnTo>
                    <a:lnTo>
                      <a:pt x="1315" y="860"/>
                    </a:lnTo>
                    <a:lnTo>
                      <a:pt x="1311" y="860"/>
                    </a:lnTo>
                    <a:lnTo>
                      <a:pt x="1302" y="859"/>
                    </a:lnTo>
                    <a:lnTo>
                      <a:pt x="1294" y="869"/>
                    </a:lnTo>
                    <a:lnTo>
                      <a:pt x="1285" y="886"/>
                    </a:lnTo>
                    <a:lnTo>
                      <a:pt x="1278" y="906"/>
                    </a:lnTo>
                    <a:lnTo>
                      <a:pt x="1272" y="922"/>
                    </a:lnTo>
                    <a:lnTo>
                      <a:pt x="1262" y="923"/>
                    </a:lnTo>
                    <a:lnTo>
                      <a:pt x="1255" y="924"/>
                    </a:lnTo>
                    <a:lnTo>
                      <a:pt x="1250" y="927"/>
                    </a:lnTo>
                    <a:lnTo>
                      <a:pt x="1245" y="929"/>
                    </a:lnTo>
                    <a:lnTo>
                      <a:pt x="1241" y="932"/>
                    </a:lnTo>
                    <a:lnTo>
                      <a:pt x="1237" y="936"/>
                    </a:lnTo>
                    <a:lnTo>
                      <a:pt x="1232" y="941"/>
                    </a:lnTo>
                    <a:lnTo>
                      <a:pt x="1227" y="947"/>
                    </a:lnTo>
                    <a:lnTo>
                      <a:pt x="1217" y="949"/>
                    </a:lnTo>
                    <a:lnTo>
                      <a:pt x="1205" y="949"/>
                    </a:lnTo>
                    <a:lnTo>
                      <a:pt x="1193" y="950"/>
                    </a:lnTo>
                    <a:lnTo>
                      <a:pt x="1177" y="950"/>
                    </a:lnTo>
                    <a:lnTo>
                      <a:pt x="1160" y="951"/>
                    </a:lnTo>
                    <a:lnTo>
                      <a:pt x="1140" y="953"/>
                    </a:lnTo>
                    <a:lnTo>
                      <a:pt x="1117" y="954"/>
                    </a:lnTo>
                    <a:lnTo>
                      <a:pt x="1091" y="956"/>
                    </a:lnTo>
                    <a:lnTo>
                      <a:pt x="1081" y="996"/>
                    </a:lnTo>
                    <a:lnTo>
                      <a:pt x="1080" y="1041"/>
                    </a:lnTo>
                    <a:lnTo>
                      <a:pt x="1080" y="1088"/>
                    </a:lnTo>
                    <a:lnTo>
                      <a:pt x="1081" y="1131"/>
                    </a:lnTo>
                    <a:lnTo>
                      <a:pt x="1113" y="1131"/>
                    </a:lnTo>
                    <a:lnTo>
                      <a:pt x="1141" y="1132"/>
                    </a:lnTo>
                    <a:lnTo>
                      <a:pt x="1167" y="1132"/>
                    </a:lnTo>
                    <a:lnTo>
                      <a:pt x="1188" y="1132"/>
                    </a:lnTo>
                    <a:lnTo>
                      <a:pt x="1210" y="1134"/>
                    </a:lnTo>
                    <a:lnTo>
                      <a:pt x="1230" y="1134"/>
                    </a:lnTo>
                    <a:lnTo>
                      <a:pt x="1248" y="1134"/>
                    </a:lnTo>
                    <a:lnTo>
                      <a:pt x="1268" y="1134"/>
                    </a:lnTo>
                    <a:lnTo>
                      <a:pt x="1288" y="1135"/>
                    </a:lnTo>
                    <a:lnTo>
                      <a:pt x="1309" y="1135"/>
                    </a:lnTo>
                    <a:lnTo>
                      <a:pt x="1332" y="1137"/>
                    </a:lnTo>
                    <a:lnTo>
                      <a:pt x="1358" y="1137"/>
                    </a:lnTo>
                    <a:lnTo>
                      <a:pt x="1386" y="1138"/>
                    </a:lnTo>
                    <a:lnTo>
                      <a:pt x="1418" y="1140"/>
                    </a:lnTo>
                    <a:lnTo>
                      <a:pt x="1455" y="1141"/>
                    </a:lnTo>
                    <a:lnTo>
                      <a:pt x="1496" y="1142"/>
                    </a:lnTo>
                    <a:lnTo>
                      <a:pt x="1499" y="1140"/>
                    </a:lnTo>
                    <a:lnTo>
                      <a:pt x="1500" y="1137"/>
                    </a:lnTo>
                    <a:lnTo>
                      <a:pt x="1503" y="1134"/>
                    </a:lnTo>
                    <a:lnTo>
                      <a:pt x="1505" y="1131"/>
                    </a:lnTo>
                    <a:lnTo>
                      <a:pt x="1500" y="1117"/>
                    </a:lnTo>
                    <a:lnTo>
                      <a:pt x="1497" y="1104"/>
                    </a:lnTo>
                    <a:lnTo>
                      <a:pt x="1495" y="1093"/>
                    </a:lnTo>
                    <a:lnTo>
                      <a:pt x="1492" y="1081"/>
                    </a:lnTo>
                    <a:lnTo>
                      <a:pt x="1503" y="1084"/>
                    </a:lnTo>
                    <a:lnTo>
                      <a:pt x="1513" y="1085"/>
                    </a:lnTo>
                    <a:lnTo>
                      <a:pt x="1522" y="1085"/>
                    </a:lnTo>
                    <a:lnTo>
                      <a:pt x="1530" y="1085"/>
                    </a:lnTo>
                    <a:lnTo>
                      <a:pt x="1539" y="1084"/>
                    </a:lnTo>
                    <a:lnTo>
                      <a:pt x="1547" y="1081"/>
                    </a:lnTo>
                    <a:lnTo>
                      <a:pt x="1557" y="1077"/>
                    </a:lnTo>
                    <a:lnTo>
                      <a:pt x="1570" y="1071"/>
                    </a:lnTo>
                    <a:lnTo>
                      <a:pt x="1586" y="1068"/>
                    </a:lnTo>
                    <a:lnTo>
                      <a:pt x="1600" y="1064"/>
                    </a:lnTo>
                    <a:lnTo>
                      <a:pt x="1616" y="1061"/>
                    </a:lnTo>
                    <a:lnTo>
                      <a:pt x="1631" y="1057"/>
                    </a:lnTo>
                    <a:lnTo>
                      <a:pt x="1647" y="1053"/>
                    </a:lnTo>
                    <a:lnTo>
                      <a:pt x="1661" y="1047"/>
                    </a:lnTo>
                    <a:lnTo>
                      <a:pt x="1677" y="1040"/>
                    </a:lnTo>
                    <a:lnTo>
                      <a:pt x="1691" y="1033"/>
                    </a:lnTo>
                    <a:lnTo>
                      <a:pt x="1693" y="1033"/>
                    </a:lnTo>
                    <a:lnTo>
                      <a:pt x="1694" y="1033"/>
                    </a:lnTo>
                    <a:lnTo>
                      <a:pt x="1695" y="1034"/>
                    </a:lnTo>
                    <a:lnTo>
                      <a:pt x="1697" y="1034"/>
                    </a:lnTo>
                    <a:lnTo>
                      <a:pt x="1700" y="1040"/>
                    </a:lnTo>
                    <a:lnTo>
                      <a:pt x="1703" y="1047"/>
                    </a:lnTo>
                    <a:lnTo>
                      <a:pt x="1705" y="1055"/>
                    </a:lnTo>
                    <a:lnTo>
                      <a:pt x="1705" y="1064"/>
                    </a:lnTo>
                    <a:lnTo>
                      <a:pt x="1690" y="1065"/>
                    </a:lnTo>
                    <a:lnTo>
                      <a:pt x="1681" y="1065"/>
                    </a:lnTo>
                    <a:lnTo>
                      <a:pt x="1677" y="1067"/>
                    </a:lnTo>
                    <a:lnTo>
                      <a:pt x="1673" y="1068"/>
                    </a:lnTo>
                    <a:lnTo>
                      <a:pt x="1678" y="1070"/>
                    </a:lnTo>
                    <a:lnTo>
                      <a:pt x="1684" y="1071"/>
                    </a:lnTo>
                    <a:lnTo>
                      <a:pt x="1695" y="1073"/>
                    </a:lnTo>
                    <a:lnTo>
                      <a:pt x="1714" y="1074"/>
                    </a:lnTo>
                    <a:lnTo>
                      <a:pt x="1715" y="1078"/>
                    </a:lnTo>
                    <a:lnTo>
                      <a:pt x="1718" y="1083"/>
                    </a:lnTo>
                    <a:lnTo>
                      <a:pt x="1720" y="1090"/>
                    </a:lnTo>
                    <a:lnTo>
                      <a:pt x="1720" y="1097"/>
                    </a:lnTo>
                    <a:lnTo>
                      <a:pt x="1707" y="1097"/>
                    </a:lnTo>
                    <a:lnTo>
                      <a:pt x="1693" y="1098"/>
                    </a:lnTo>
                    <a:lnTo>
                      <a:pt x="1678" y="1098"/>
                    </a:lnTo>
                    <a:lnTo>
                      <a:pt x="1663" y="1100"/>
                    </a:lnTo>
                    <a:lnTo>
                      <a:pt x="1647" y="1101"/>
                    </a:lnTo>
                    <a:lnTo>
                      <a:pt x="1634" y="1104"/>
                    </a:lnTo>
                    <a:lnTo>
                      <a:pt x="1623" y="1107"/>
                    </a:lnTo>
                    <a:lnTo>
                      <a:pt x="1614" y="1111"/>
                    </a:lnTo>
                    <a:lnTo>
                      <a:pt x="1629" y="1111"/>
                    </a:lnTo>
                    <a:lnTo>
                      <a:pt x="1643" y="1110"/>
                    </a:lnTo>
                    <a:lnTo>
                      <a:pt x="1656" y="1110"/>
                    </a:lnTo>
                    <a:lnTo>
                      <a:pt x="1670" y="1110"/>
                    </a:lnTo>
                    <a:lnTo>
                      <a:pt x="1684" y="1108"/>
                    </a:lnTo>
                    <a:lnTo>
                      <a:pt x="1698" y="1108"/>
                    </a:lnTo>
                    <a:lnTo>
                      <a:pt x="1711" y="1108"/>
                    </a:lnTo>
                    <a:lnTo>
                      <a:pt x="1725" y="1108"/>
                    </a:lnTo>
                    <a:lnTo>
                      <a:pt x="1727" y="1110"/>
                    </a:lnTo>
                    <a:lnTo>
                      <a:pt x="1728" y="1114"/>
                    </a:lnTo>
                    <a:lnTo>
                      <a:pt x="1731" y="1121"/>
                    </a:lnTo>
                    <a:lnTo>
                      <a:pt x="1734" y="1134"/>
                    </a:lnTo>
                    <a:lnTo>
                      <a:pt x="1717" y="1138"/>
                    </a:lnTo>
                    <a:lnTo>
                      <a:pt x="1698" y="1141"/>
                    </a:lnTo>
                    <a:lnTo>
                      <a:pt x="1680" y="1142"/>
                    </a:lnTo>
                    <a:lnTo>
                      <a:pt x="1661" y="1145"/>
                    </a:lnTo>
                    <a:lnTo>
                      <a:pt x="1643" y="1147"/>
                    </a:lnTo>
                    <a:lnTo>
                      <a:pt x="1624" y="1148"/>
                    </a:lnTo>
                    <a:lnTo>
                      <a:pt x="1607" y="1150"/>
                    </a:lnTo>
                    <a:lnTo>
                      <a:pt x="1590" y="1152"/>
                    </a:lnTo>
                    <a:lnTo>
                      <a:pt x="1597" y="1152"/>
                    </a:lnTo>
                    <a:lnTo>
                      <a:pt x="1611" y="1152"/>
                    </a:lnTo>
                    <a:lnTo>
                      <a:pt x="1631" y="1151"/>
                    </a:lnTo>
                    <a:lnTo>
                      <a:pt x="1656" y="1151"/>
                    </a:lnTo>
                    <a:lnTo>
                      <a:pt x="1680" y="1150"/>
                    </a:lnTo>
                    <a:lnTo>
                      <a:pt x="1703" y="1150"/>
                    </a:lnTo>
                    <a:lnTo>
                      <a:pt x="1724" y="1148"/>
                    </a:lnTo>
                    <a:lnTo>
                      <a:pt x="1741" y="1148"/>
                    </a:lnTo>
                    <a:lnTo>
                      <a:pt x="1744" y="1155"/>
                    </a:lnTo>
                    <a:lnTo>
                      <a:pt x="1745" y="1161"/>
                    </a:lnTo>
                    <a:lnTo>
                      <a:pt x="1748" y="1168"/>
                    </a:lnTo>
                    <a:lnTo>
                      <a:pt x="1750" y="1175"/>
                    </a:lnTo>
                    <a:lnTo>
                      <a:pt x="1733" y="1177"/>
                    </a:lnTo>
                    <a:lnTo>
                      <a:pt x="1717" y="1179"/>
                    </a:lnTo>
                    <a:lnTo>
                      <a:pt x="1700" y="1181"/>
                    </a:lnTo>
                    <a:lnTo>
                      <a:pt x="1684" y="1182"/>
                    </a:lnTo>
                    <a:lnTo>
                      <a:pt x="1667" y="1185"/>
                    </a:lnTo>
                    <a:lnTo>
                      <a:pt x="1651" y="1187"/>
                    </a:lnTo>
                    <a:lnTo>
                      <a:pt x="1634" y="1189"/>
                    </a:lnTo>
                    <a:lnTo>
                      <a:pt x="1619" y="1191"/>
                    </a:lnTo>
                    <a:lnTo>
                      <a:pt x="1629" y="1194"/>
                    </a:lnTo>
                    <a:lnTo>
                      <a:pt x="1643" y="1195"/>
                    </a:lnTo>
                    <a:lnTo>
                      <a:pt x="1660" y="1194"/>
                    </a:lnTo>
                    <a:lnTo>
                      <a:pt x="1678" y="1194"/>
                    </a:lnTo>
                    <a:lnTo>
                      <a:pt x="1700" y="1191"/>
                    </a:lnTo>
                    <a:lnTo>
                      <a:pt x="1720" y="1189"/>
                    </a:lnTo>
                    <a:lnTo>
                      <a:pt x="1738" y="1188"/>
                    </a:lnTo>
                    <a:lnTo>
                      <a:pt x="1755" y="1188"/>
                    </a:lnTo>
                    <a:lnTo>
                      <a:pt x="1760" y="1199"/>
                    </a:lnTo>
                    <a:lnTo>
                      <a:pt x="1762" y="1205"/>
                    </a:lnTo>
                    <a:lnTo>
                      <a:pt x="1762" y="1211"/>
                    </a:lnTo>
                    <a:lnTo>
                      <a:pt x="1764" y="1218"/>
                    </a:lnTo>
                    <a:lnTo>
                      <a:pt x="1738" y="1219"/>
                    </a:lnTo>
                    <a:lnTo>
                      <a:pt x="1713" y="1222"/>
                    </a:lnTo>
                    <a:lnTo>
                      <a:pt x="1687" y="1224"/>
                    </a:lnTo>
                    <a:lnTo>
                      <a:pt x="1661" y="1226"/>
                    </a:lnTo>
                    <a:lnTo>
                      <a:pt x="1636" y="1229"/>
                    </a:lnTo>
                    <a:lnTo>
                      <a:pt x="1611" y="1232"/>
                    </a:lnTo>
                    <a:lnTo>
                      <a:pt x="1586" y="1236"/>
                    </a:lnTo>
                    <a:lnTo>
                      <a:pt x="1563" y="1241"/>
                    </a:lnTo>
                    <a:lnTo>
                      <a:pt x="1589" y="1239"/>
                    </a:lnTo>
                    <a:lnTo>
                      <a:pt x="1614" y="1239"/>
                    </a:lnTo>
                    <a:lnTo>
                      <a:pt x="1640" y="1238"/>
                    </a:lnTo>
                    <a:lnTo>
                      <a:pt x="1667" y="1236"/>
                    </a:lnTo>
                    <a:lnTo>
                      <a:pt x="1693" y="1235"/>
                    </a:lnTo>
                    <a:lnTo>
                      <a:pt x="1720" y="1234"/>
                    </a:lnTo>
                    <a:lnTo>
                      <a:pt x="1747" y="1232"/>
                    </a:lnTo>
                    <a:lnTo>
                      <a:pt x="1774" y="1231"/>
                    </a:lnTo>
                    <a:lnTo>
                      <a:pt x="1777" y="1244"/>
                    </a:lnTo>
                    <a:lnTo>
                      <a:pt x="1780" y="1251"/>
                    </a:lnTo>
                    <a:lnTo>
                      <a:pt x="1780" y="1255"/>
                    </a:lnTo>
                    <a:lnTo>
                      <a:pt x="1780" y="1261"/>
                    </a:lnTo>
                    <a:lnTo>
                      <a:pt x="1765" y="1262"/>
                    </a:lnTo>
                    <a:lnTo>
                      <a:pt x="1743" y="1264"/>
                    </a:lnTo>
                    <a:lnTo>
                      <a:pt x="1717" y="1266"/>
                    </a:lnTo>
                    <a:lnTo>
                      <a:pt x="1688" y="1269"/>
                    </a:lnTo>
                    <a:lnTo>
                      <a:pt x="1661" y="1274"/>
                    </a:lnTo>
                    <a:lnTo>
                      <a:pt x="1638" y="1276"/>
                    </a:lnTo>
                    <a:lnTo>
                      <a:pt x="1621" y="1281"/>
                    </a:lnTo>
                    <a:lnTo>
                      <a:pt x="1613" y="1283"/>
                    </a:lnTo>
                    <a:lnTo>
                      <a:pt x="1621" y="1283"/>
                    </a:lnTo>
                    <a:lnTo>
                      <a:pt x="1641" y="1282"/>
                    </a:lnTo>
                    <a:lnTo>
                      <a:pt x="1667" y="1281"/>
                    </a:lnTo>
                    <a:lnTo>
                      <a:pt x="1698" y="1278"/>
                    </a:lnTo>
                    <a:lnTo>
                      <a:pt x="1728" y="1276"/>
                    </a:lnTo>
                    <a:lnTo>
                      <a:pt x="1755" y="1275"/>
                    </a:lnTo>
                    <a:lnTo>
                      <a:pt x="1777" y="1274"/>
                    </a:lnTo>
                    <a:lnTo>
                      <a:pt x="1787" y="1274"/>
                    </a:lnTo>
                    <a:lnTo>
                      <a:pt x="1791" y="1286"/>
                    </a:lnTo>
                    <a:lnTo>
                      <a:pt x="1794" y="1295"/>
                    </a:lnTo>
                    <a:lnTo>
                      <a:pt x="1795" y="1302"/>
                    </a:lnTo>
                    <a:lnTo>
                      <a:pt x="1797" y="1311"/>
                    </a:lnTo>
                    <a:lnTo>
                      <a:pt x="1790" y="1313"/>
                    </a:lnTo>
                    <a:lnTo>
                      <a:pt x="1777" y="1315"/>
                    </a:lnTo>
                    <a:lnTo>
                      <a:pt x="1760" y="1318"/>
                    </a:lnTo>
                    <a:lnTo>
                      <a:pt x="1740" y="1319"/>
                    </a:lnTo>
                    <a:lnTo>
                      <a:pt x="1720" y="1321"/>
                    </a:lnTo>
                    <a:lnTo>
                      <a:pt x="1701" y="1322"/>
                    </a:lnTo>
                    <a:lnTo>
                      <a:pt x="1686" y="1323"/>
                    </a:lnTo>
                    <a:lnTo>
                      <a:pt x="1677" y="1323"/>
                    </a:lnTo>
                    <a:lnTo>
                      <a:pt x="1686" y="1325"/>
                    </a:lnTo>
                    <a:lnTo>
                      <a:pt x="1700" y="1326"/>
                    </a:lnTo>
                    <a:lnTo>
                      <a:pt x="1717" y="1328"/>
                    </a:lnTo>
                    <a:lnTo>
                      <a:pt x="1737" y="1326"/>
                    </a:lnTo>
                    <a:lnTo>
                      <a:pt x="1757" y="1326"/>
                    </a:lnTo>
                    <a:lnTo>
                      <a:pt x="1775" y="1326"/>
                    </a:lnTo>
                    <a:lnTo>
                      <a:pt x="1791" y="1325"/>
                    </a:lnTo>
                    <a:lnTo>
                      <a:pt x="1804" y="1325"/>
                    </a:lnTo>
                    <a:lnTo>
                      <a:pt x="1807" y="1333"/>
                    </a:lnTo>
                    <a:lnTo>
                      <a:pt x="1809" y="1339"/>
                    </a:lnTo>
                    <a:lnTo>
                      <a:pt x="1809" y="1342"/>
                    </a:lnTo>
                    <a:lnTo>
                      <a:pt x="1809" y="1345"/>
                    </a:lnTo>
                    <a:lnTo>
                      <a:pt x="1792" y="1345"/>
                    </a:lnTo>
                    <a:lnTo>
                      <a:pt x="1775" y="1345"/>
                    </a:lnTo>
                    <a:lnTo>
                      <a:pt x="1758" y="1345"/>
                    </a:lnTo>
                    <a:lnTo>
                      <a:pt x="1740" y="1345"/>
                    </a:lnTo>
                    <a:lnTo>
                      <a:pt x="1723" y="1345"/>
                    </a:lnTo>
                    <a:lnTo>
                      <a:pt x="1705" y="1345"/>
                    </a:lnTo>
                    <a:lnTo>
                      <a:pt x="1688" y="1345"/>
                    </a:lnTo>
                    <a:lnTo>
                      <a:pt x="1671" y="1346"/>
                    </a:lnTo>
                    <a:lnTo>
                      <a:pt x="1654" y="1346"/>
                    </a:lnTo>
                    <a:lnTo>
                      <a:pt x="1637" y="1346"/>
                    </a:lnTo>
                    <a:lnTo>
                      <a:pt x="1620" y="1346"/>
                    </a:lnTo>
                    <a:lnTo>
                      <a:pt x="1603" y="1346"/>
                    </a:lnTo>
                    <a:lnTo>
                      <a:pt x="1586" y="1346"/>
                    </a:lnTo>
                    <a:lnTo>
                      <a:pt x="1569" y="1348"/>
                    </a:lnTo>
                    <a:lnTo>
                      <a:pt x="1552" y="1348"/>
                    </a:lnTo>
                    <a:lnTo>
                      <a:pt x="1534" y="134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57" name="Freeform 205"/>
              <p:cNvSpPr>
                <a:spLocks noChangeAspect="1"/>
              </p:cNvSpPr>
              <p:nvPr/>
            </p:nvSpPr>
            <p:spPr bwMode="auto">
              <a:xfrm>
                <a:off x="2250" y="1769"/>
                <a:ext cx="169" cy="160"/>
              </a:xfrm>
              <a:custGeom>
                <a:avLst/>
                <a:gdLst>
                  <a:gd name="T0" fmla="*/ 0 w 472"/>
                  <a:gd name="T1" fmla="*/ 0 h 596"/>
                  <a:gd name="T2" fmla="*/ 0 w 472"/>
                  <a:gd name="T3" fmla="*/ 0 h 596"/>
                  <a:gd name="T4" fmla="*/ 0 w 472"/>
                  <a:gd name="T5" fmla="*/ 0 h 596"/>
                  <a:gd name="T6" fmla="*/ 0 w 472"/>
                  <a:gd name="T7" fmla="*/ 0 h 596"/>
                  <a:gd name="T8" fmla="*/ 0 w 472"/>
                  <a:gd name="T9" fmla="*/ 0 h 596"/>
                  <a:gd name="T10" fmla="*/ 0 w 472"/>
                  <a:gd name="T11" fmla="*/ 0 h 596"/>
                  <a:gd name="T12" fmla="*/ 0 w 472"/>
                  <a:gd name="T13" fmla="*/ 0 h 596"/>
                  <a:gd name="T14" fmla="*/ 0 w 472"/>
                  <a:gd name="T15" fmla="*/ 0 h 596"/>
                  <a:gd name="T16" fmla="*/ 0 w 472"/>
                  <a:gd name="T17" fmla="*/ 0 h 596"/>
                  <a:gd name="T18" fmla="*/ 0 w 472"/>
                  <a:gd name="T19" fmla="*/ 0 h 596"/>
                  <a:gd name="T20" fmla="*/ 0 w 472"/>
                  <a:gd name="T21" fmla="*/ 0 h 596"/>
                  <a:gd name="T22" fmla="*/ 0 w 472"/>
                  <a:gd name="T23" fmla="*/ 0 h 596"/>
                  <a:gd name="T24" fmla="*/ 0 w 472"/>
                  <a:gd name="T25" fmla="*/ 0 h 596"/>
                  <a:gd name="T26" fmla="*/ 0 w 472"/>
                  <a:gd name="T27" fmla="*/ 0 h 596"/>
                  <a:gd name="T28" fmla="*/ 0 w 472"/>
                  <a:gd name="T29" fmla="*/ 0 h 596"/>
                  <a:gd name="T30" fmla="*/ 0 w 472"/>
                  <a:gd name="T31" fmla="*/ 0 h 596"/>
                  <a:gd name="T32" fmla="*/ 0 w 472"/>
                  <a:gd name="T33" fmla="*/ 0 h 596"/>
                  <a:gd name="T34" fmla="*/ 0 w 472"/>
                  <a:gd name="T35" fmla="*/ 0 h 596"/>
                  <a:gd name="T36" fmla="*/ 0 w 472"/>
                  <a:gd name="T37" fmla="*/ 0 h 596"/>
                  <a:gd name="T38" fmla="*/ 0 w 472"/>
                  <a:gd name="T39" fmla="*/ 0 h 596"/>
                  <a:gd name="T40" fmla="*/ 0 w 472"/>
                  <a:gd name="T41" fmla="*/ 0 h 596"/>
                  <a:gd name="T42" fmla="*/ 0 w 472"/>
                  <a:gd name="T43" fmla="*/ 0 h 596"/>
                  <a:gd name="T44" fmla="*/ 0 w 472"/>
                  <a:gd name="T45" fmla="*/ 0 h 596"/>
                  <a:gd name="T46" fmla="*/ 0 w 472"/>
                  <a:gd name="T47" fmla="*/ 0 h 596"/>
                  <a:gd name="T48" fmla="*/ 0 w 472"/>
                  <a:gd name="T49" fmla="*/ 0 h 596"/>
                  <a:gd name="T50" fmla="*/ 0 w 472"/>
                  <a:gd name="T51" fmla="*/ 0 h 596"/>
                  <a:gd name="T52" fmla="*/ 0 w 472"/>
                  <a:gd name="T53" fmla="*/ 0 h 596"/>
                  <a:gd name="T54" fmla="*/ 0 w 472"/>
                  <a:gd name="T55" fmla="*/ 0 h 596"/>
                  <a:gd name="T56" fmla="*/ 0 w 472"/>
                  <a:gd name="T57" fmla="*/ 0 h 596"/>
                  <a:gd name="T58" fmla="*/ 0 w 472"/>
                  <a:gd name="T59" fmla="*/ 0 h 596"/>
                  <a:gd name="T60" fmla="*/ 0 w 472"/>
                  <a:gd name="T61" fmla="*/ 0 h 596"/>
                  <a:gd name="T62" fmla="*/ 0 w 472"/>
                  <a:gd name="T63" fmla="*/ 0 h 596"/>
                  <a:gd name="T64" fmla="*/ 0 w 472"/>
                  <a:gd name="T65" fmla="*/ 0 h 596"/>
                  <a:gd name="T66" fmla="*/ 0 w 472"/>
                  <a:gd name="T67" fmla="*/ 0 h 596"/>
                  <a:gd name="T68" fmla="*/ 0 w 472"/>
                  <a:gd name="T69" fmla="*/ 0 h 596"/>
                  <a:gd name="T70" fmla="*/ 0 w 472"/>
                  <a:gd name="T71" fmla="*/ 0 h 596"/>
                  <a:gd name="T72" fmla="*/ 0 w 472"/>
                  <a:gd name="T73" fmla="*/ 0 h 596"/>
                  <a:gd name="T74" fmla="*/ 0 w 472"/>
                  <a:gd name="T75" fmla="*/ 0 h 596"/>
                  <a:gd name="T76" fmla="*/ 0 w 472"/>
                  <a:gd name="T77" fmla="*/ 0 h 596"/>
                  <a:gd name="T78" fmla="*/ 0 w 472"/>
                  <a:gd name="T79" fmla="*/ 0 h 596"/>
                  <a:gd name="T80" fmla="*/ 0 w 472"/>
                  <a:gd name="T81" fmla="*/ 0 h 596"/>
                  <a:gd name="T82" fmla="*/ 0 w 472"/>
                  <a:gd name="T83" fmla="*/ 0 h 596"/>
                  <a:gd name="T84" fmla="*/ 0 w 472"/>
                  <a:gd name="T85" fmla="*/ 0 h 596"/>
                  <a:gd name="T86" fmla="*/ 0 w 472"/>
                  <a:gd name="T87" fmla="*/ 0 h 596"/>
                  <a:gd name="T88" fmla="*/ 0 w 472"/>
                  <a:gd name="T89" fmla="*/ 0 h 596"/>
                  <a:gd name="T90" fmla="*/ 0 w 472"/>
                  <a:gd name="T91" fmla="*/ 0 h 596"/>
                  <a:gd name="T92" fmla="*/ 0 w 472"/>
                  <a:gd name="T93" fmla="*/ 0 h 596"/>
                  <a:gd name="T94" fmla="*/ 0 w 472"/>
                  <a:gd name="T95" fmla="*/ 0 h 596"/>
                  <a:gd name="T96" fmla="*/ 0 w 472"/>
                  <a:gd name="T97" fmla="*/ 0 h 596"/>
                  <a:gd name="T98" fmla="*/ 0 w 472"/>
                  <a:gd name="T99" fmla="*/ 0 h 596"/>
                  <a:gd name="T100" fmla="*/ 0 w 472"/>
                  <a:gd name="T101" fmla="*/ 0 h 596"/>
                  <a:gd name="T102" fmla="*/ 0 w 472"/>
                  <a:gd name="T103" fmla="*/ 0 h 596"/>
                  <a:gd name="T104" fmla="*/ 0 w 472"/>
                  <a:gd name="T105" fmla="*/ 0 h 596"/>
                  <a:gd name="T106" fmla="*/ 0 w 472"/>
                  <a:gd name="T107" fmla="*/ 0 h 596"/>
                  <a:gd name="T108" fmla="*/ 0 w 472"/>
                  <a:gd name="T109" fmla="*/ 0 h 596"/>
                  <a:gd name="T110" fmla="*/ 0 w 472"/>
                  <a:gd name="T111" fmla="*/ 0 h 596"/>
                  <a:gd name="T112" fmla="*/ 0 w 472"/>
                  <a:gd name="T113" fmla="*/ 0 h 596"/>
                  <a:gd name="T114" fmla="*/ 0 w 472"/>
                  <a:gd name="T115" fmla="*/ 0 h 596"/>
                  <a:gd name="T116" fmla="*/ 0 w 472"/>
                  <a:gd name="T117" fmla="*/ 0 h 596"/>
                  <a:gd name="T118" fmla="*/ 0 w 472"/>
                  <a:gd name="T119" fmla="*/ 0 h 596"/>
                  <a:gd name="T120" fmla="*/ 0 w 472"/>
                  <a:gd name="T121" fmla="*/ 0 h 596"/>
                  <a:gd name="T122" fmla="*/ 0 w 472"/>
                  <a:gd name="T123" fmla="*/ 0 h 59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72" h="596">
                    <a:moveTo>
                      <a:pt x="166" y="596"/>
                    </a:moveTo>
                    <a:lnTo>
                      <a:pt x="164" y="594"/>
                    </a:lnTo>
                    <a:lnTo>
                      <a:pt x="163" y="594"/>
                    </a:lnTo>
                    <a:lnTo>
                      <a:pt x="161" y="594"/>
                    </a:lnTo>
                    <a:lnTo>
                      <a:pt x="160" y="594"/>
                    </a:lnTo>
                    <a:lnTo>
                      <a:pt x="164" y="574"/>
                    </a:lnTo>
                    <a:lnTo>
                      <a:pt x="170" y="550"/>
                    </a:lnTo>
                    <a:lnTo>
                      <a:pt x="177" y="523"/>
                    </a:lnTo>
                    <a:lnTo>
                      <a:pt x="184" y="493"/>
                    </a:lnTo>
                    <a:lnTo>
                      <a:pt x="193" y="465"/>
                    </a:lnTo>
                    <a:lnTo>
                      <a:pt x="201" y="437"/>
                    </a:lnTo>
                    <a:lnTo>
                      <a:pt x="210" y="415"/>
                    </a:lnTo>
                    <a:lnTo>
                      <a:pt x="218" y="398"/>
                    </a:lnTo>
                    <a:lnTo>
                      <a:pt x="230" y="355"/>
                    </a:lnTo>
                    <a:lnTo>
                      <a:pt x="241" y="318"/>
                    </a:lnTo>
                    <a:lnTo>
                      <a:pt x="250" y="291"/>
                    </a:lnTo>
                    <a:lnTo>
                      <a:pt x="253" y="278"/>
                    </a:lnTo>
                    <a:lnTo>
                      <a:pt x="244" y="272"/>
                    </a:lnTo>
                    <a:lnTo>
                      <a:pt x="236" y="274"/>
                    </a:lnTo>
                    <a:lnTo>
                      <a:pt x="228" y="279"/>
                    </a:lnTo>
                    <a:lnTo>
                      <a:pt x="223" y="288"/>
                    </a:lnTo>
                    <a:lnTo>
                      <a:pt x="217" y="299"/>
                    </a:lnTo>
                    <a:lnTo>
                      <a:pt x="213" y="311"/>
                    </a:lnTo>
                    <a:lnTo>
                      <a:pt x="210" y="322"/>
                    </a:lnTo>
                    <a:lnTo>
                      <a:pt x="210" y="332"/>
                    </a:lnTo>
                    <a:lnTo>
                      <a:pt x="214" y="323"/>
                    </a:lnTo>
                    <a:lnTo>
                      <a:pt x="218" y="315"/>
                    </a:lnTo>
                    <a:lnTo>
                      <a:pt x="224" y="308"/>
                    </a:lnTo>
                    <a:lnTo>
                      <a:pt x="231" y="303"/>
                    </a:lnTo>
                    <a:lnTo>
                      <a:pt x="227" y="318"/>
                    </a:lnTo>
                    <a:lnTo>
                      <a:pt x="221" y="329"/>
                    </a:lnTo>
                    <a:lnTo>
                      <a:pt x="214" y="341"/>
                    </a:lnTo>
                    <a:lnTo>
                      <a:pt x="203" y="351"/>
                    </a:lnTo>
                    <a:lnTo>
                      <a:pt x="206" y="351"/>
                    </a:lnTo>
                    <a:lnTo>
                      <a:pt x="208" y="352"/>
                    </a:lnTo>
                    <a:lnTo>
                      <a:pt x="211" y="352"/>
                    </a:lnTo>
                    <a:lnTo>
                      <a:pt x="214" y="353"/>
                    </a:lnTo>
                    <a:lnTo>
                      <a:pt x="213" y="356"/>
                    </a:lnTo>
                    <a:lnTo>
                      <a:pt x="213" y="359"/>
                    </a:lnTo>
                    <a:lnTo>
                      <a:pt x="213" y="362"/>
                    </a:lnTo>
                    <a:lnTo>
                      <a:pt x="213" y="365"/>
                    </a:lnTo>
                    <a:lnTo>
                      <a:pt x="207" y="369"/>
                    </a:lnTo>
                    <a:lnTo>
                      <a:pt x="203" y="372"/>
                    </a:lnTo>
                    <a:lnTo>
                      <a:pt x="197" y="375"/>
                    </a:lnTo>
                    <a:lnTo>
                      <a:pt x="190" y="378"/>
                    </a:lnTo>
                    <a:lnTo>
                      <a:pt x="189" y="379"/>
                    </a:lnTo>
                    <a:lnTo>
                      <a:pt x="189" y="380"/>
                    </a:lnTo>
                    <a:lnTo>
                      <a:pt x="189" y="382"/>
                    </a:lnTo>
                    <a:lnTo>
                      <a:pt x="189" y="383"/>
                    </a:lnTo>
                    <a:lnTo>
                      <a:pt x="193" y="382"/>
                    </a:lnTo>
                    <a:lnTo>
                      <a:pt x="197" y="382"/>
                    </a:lnTo>
                    <a:lnTo>
                      <a:pt x="201" y="382"/>
                    </a:lnTo>
                    <a:lnTo>
                      <a:pt x="206" y="382"/>
                    </a:lnTo>
                    <a:lnTo>
                      <a:pt x="200" y="393"/>
                    </a:lnTo>
                    <a:lnTo>
                      <a:pt x="191" y="400"/>
                    </a:lnTo>
                    <a:lnTo>
                      <a:pt x="180" y="403"/>
                    </a:lnTo>
                    <a:lnTo>
                      <a:pt x="167" y="408"/>
                    </a:lnTo>
                    <a:lnTo>
                      <a:pt x="174" y="408"/>
                    </a:lnTo>
                    <a:lnTo>
                      <a:pt x="183" y="408"/>
                    </a:lnTo>
                    <a:lnTo>
                      <a:pt x="190" y="408"/>
                    </a:lnTo>
                    <a:lnTo>
                      <a:pt x="197" y="409"/>
                    </a:lnTo>
                    <a:lnTo>
                      <a:pt x="196" y="412"/>
                    </a:lnTo>
                    <a:lnTo>
                      <a:pt x="196" y="415"/>
                    </a:lnTo>
                    <a:lnTo>
                      <a:pt x="194" y="417"/>
                    </a:lnTo>
                    <a:lnTo>
                      <a:pt x="194" y="420"/>
                    </a:lnTo>
                    <a:lnTo>
                      <a:pt x="186" y="423"/>
                    </a:lnTo>
                    <a:lnTo>
                      <a:pt x="177" y="426"/>
                    </a:lnTo>
                    <a:lnTo>
                      <a:pt x="169" y="430"/>
                    </a:lnTo>
                    <a:lnTo>
                      <a:pt x="160" y="433"/>
                    </a:lnTo>
                    <a:lnTo>
                      <a:pt x="161" y="433"/>
                    </a:lnTo>
                    <a:lnTo>
                      <a:pt x="161" y="435"/>
                    </a:lnTo>
                    <a:lnTo>
                      <a:pt x="161" y="436"/>
                    </a:lnTo>
                    <a:lnTo>
                      <a:pt x="169" y="436"/>
                    </a:lnTo>
                    <a:lnTo>
                      <a:pt x="176" y="435"/>
                    </a:lnTo>
                    <a:lnTo>
                      <a:pt x="181" y="435"/>
                    </a:lnTo>
                    <a:lnTo>
                      <a:pt x="189" y="435"/>
                    </a:lnTo>
                    <a:lnTo>
                      <a:pt x="189" y="437"/>
                    </a:lnTo>
                    <a:lnTo>
                      <a:pt x="187" y="440"/>
                    </a:lnTo>
                    <a:lnTo>
                      <a:pt x="187" y="443"/>
                    </a:lnTo>
                    <a:lnTo>
                      <a:pt x="186" y="446"/>
                    </a:lnTo>
                    <a:lnTo>
                      <a:pt x="174" y="450"/>
                    </a:lnTo>
                    <a:lnTo>
                      <a:pt x="167" y="453"/>
                    </a:lnTo>
                    <a:lnTo>
                      <a:pt x="160" y="456"/>
                    </a:lnTo>
                    <a:lnTo>
                      <a:pt x="156" y="457"/>
                    </a:lnTo>
                    <a:lnTo>
                      <a:pt x="153" y="459"/>
                    </a:lnTo>
                    <a:lnTo>
                      <a:pt x="149" y="459"/>
                    </a:lnTo>
                    <a:lnTo>
                      <a:pt x="146" y="460"/>
                    </a:lnTo>
                    <a:lnTo>
                      <a:pt x="143" y="460"/>
                    </a:lnTo>
                    <a:lnTo>
                      <a:pt x="143" y="462"/>
                    </a:lnTo>
                    <a:lnTo>
                      <a:pt x="143" y="463"/>
                    </a:lnTo>
                    <a:lnTo>
                      <a:pt x="143" y="465"/>
                    </a:lnTo>
                    <a:lnTo>
                      <a:pt x="143" y="466"/>
                    </a:lnTo>
                    <a:lnTo>
                      <a:pt x="153" y="465"/>
                    </a:lnTo>
                    <a:lnTo>
                      <a:pt x="163" y="463"/>
                    </a:lnTo>
                    <a:lnTo>
                      <a:pt x="171" y="462"/>
                    </a:lnTo>
                    <a:lnTo>
                      <a:pt x="181" y="460"/>
                    </a:lnTo>
                    <a:lnTo>
                      <a:pt x="179" y="467"/>
                    </a:lnTo>
                    <a:lnTo>
                      <a:pt x="174" y="473"/>
                    </a:lnTo>
                    <a:lnTo>
                      <a:pt x="167" y="476"/>
                    </a:lnTo>
                    <a:lnTo>
                      <a:pt x="160" y="477"/>
                    </a:lnTo>
                    <a:lnTo>
                      <a:pt x="153" y="479"/>
                    </a:lnTo>
                    <a:lnTo>
                      <a:pt x="146" y="479"/>
                    </a:lnTo>
                    <a:lnTo>
                      <a:pt x="140" y="482"/>
                    </a:lnTo>
                    <a:lnTo>
                      <a:pt x="136" y="484"/>
                    </a:lnTo>
                    <a:lnTo>
                      <a:pt x="143" y="486"/>
                    </a:lnTo>
                    <a:lnTo>
                      <a:pt x="153" y="486"/>
                    </a:lnTo>
                    <a:lnTo>
                      <a:pt x="163" y="486"/>
                    </a:lnTo>
                    <a:lnTo>
                      <a:pt x="173" y="484"/>
                    </a:lnTo>
                    <a:lnTo>
                      <a:pt x="170" y="494"/>
                    </a:lnTo>
                    <a:lnTo>
                      <a:pt x="167" y="502"/>
                    </a:lnTo>
                    <a:lnTo>
                      <a:pt x="161" y="506"/>
                    </a:lnTo>
                    <a:lnTo>
                      <a:pt x="156" y="509"/>
                    </a:lnTo>
                    <a:lnTo>
                      <a:pt x="149" y="510"/>
                    </a:lnTo>
                    <a:lnTo>
                      <a:pt x="140" y="512"/>
                    </a:lnTo>
                    <a:lnTo>
                      <a:pt x="132" y="513"/>
                    </a:lnTo>
                    <a:lnTo>
                      <a:pt x="122" y="514"/>
                    </a:lnTo>
                    <a:lnTo>
                      <a:pt x="124" y="516"/>
                    </a:lnTo>
                    <a:lnTo>
                      <a:pt x="130" y="516"/>
                    </a:lnTo>
                    <a:lnTo>
                      <a:pt x="134" y="516"/>
                    </a:lnTo>
                    <a:lnTo>
                      <a:pt x="142" y="517"/>
                    </a:lnTo>
                    <a:lnTo>
                      <a:pt x="147" y="517"/>
                    </a:lnTo>
                    <a:lnTo>
                      <a:pt x="154" y="517"/>
                    </a:lnTo>
                    <a:lnTo>
                      <a:pt x="160" y="516"/>
                    </a:lnTo>
                    <a:lnTo>
                      <a:pt x="166" y="516"/>
                    </a:lnTo>
                    <a:lnTo>
                      <a:pt x="164" y="519"/>
                    </a:lnTo>
                    <a:lnTo>
                      <a:pt x="164" y="523"/>
                    </a:lnTo>
                    <a:lnTo>
                      <a:pt x="164" y="527"/>
                    </a:lnTo>
                    <a:lnTo>
                      <a:pt x="163" y="531"/>
                    </a:lnTo>
                    <a:lnTo>
                      <a:pt x="154" y="533"/>
                    </a:lnTo>
                    <a:lnTo>
                      <a:pt x="144" y="536"/>
                    </a:lnTo>
                    <a:lnTo>
                      <a:pt x="136" y="537"/>
                    </a:lnTo>
                    <a:lnTo>
                      <a:pt x="129" y="539"/>
                    </a:lnTo>
                    <a:lnTo>
                      <a:pt x="122" y="540"/>
                    </a:lnTo>
                    <a:lnTo>
                      <a:pt x="116" y="541"/>
                    </a:lnTo>
                    <a:lnTo>
                      <a:pt x="112" y="543"/>
                    </a:lnTo>
                    <a:lnTo>
                      <a:pt x="110" y="544"/>
                    </a:lnTo>
                    <a:lnTo>
                      <a:pt x="116" y="544"/>
                    </a:lnTo>
                    <a:lnTo>
                      <a:pt x="122" y="544"/>
                    </a:lnTo>
                    <a:lnTo>
                      <a:pt x="127" y="544"/>
                    </a:lnTo>
                    <a:lnTo>
                      <a:pt x="134" y="544"/>
                    </a:lnTo>
                    <a:lnTo>
                      <a:pt x="140" y="544"/>
                    </a:lnTo>
                    <a:lnTo>
                      <a:pt x="146" y="544"/>
                    </a:lnTo>
                    <a:lnTo>
                      <a:pt x="153" y="544"/>
                    </a:lnTo>
                    <a:lnTo>
                      <a:pt x="159" y="544"/>
                    </a:lnTo>
                    <a:lnTo>
                      <a:pt x="156" y="551"/>
                    </a:lnTo>
                    <a:lnTo>
                      <a:pt x="151" y="556"/>
                    </a:lnTo>
                    <a:lnTo>
                      <a:pt x="146" y="559"/>
                    </a:lnTo>
                    <a:lnTo>
                      <a:pt x="140" y="561"/>
                    </a:lnTo>
                    <a:lnTo>
                      <a:pt x="133" y="563"/>
                    </a:lnTo>
                    <a:lnTo>
                      <a:pt x="126" y="563"/>
                    </a:lnTo>
                    <a:lnTo>
                      <a:pt x="120" y="564"/>
                    </a:lnTo>
                    <a:lnTo>
                      <a:pt x="114" y="564"/>
                    </a:lnTo>
                    <a:lnTo>
                      <a:pt x="114" y="566"/>
                    </a:lnTo>
                    <a:lnTo>
                      <a:pt x="114" y="567"/>
                    </a:lnTo>
                    <a:lnTo>
                      <a:pt x="114" y="569"/>
                    </a:lnTo>
                    <a:lnTo>
                      <a:pt x="114" y="570"/>
                    </a:lnTo>
                    <a:lnTo>
                      <a:pt x="123" y="570"/>
                    </a:lnTo>
                    <a:lnTo>
                      <a:pt x="132" y="570"/>
                    </a:lnTo>
                    <a:lnTo>
                      <a:pt x="140" y="570"/>
                    </a:lnTo>
                    <a:lnTo>
                      <a:pt x="149" y="570"/>
                    </a:lnTo>
                    <a:lnTo>
                      <a:pt x="146" y="579"/>
                    </a:lnTo>
                    <a:lnTo>
                      <a:pt x="137" y="584"/>
                    </a:lnTo>
                    <a:lnTo>
                      <a:pt x="126" y="588"/>
                    </a:lnTo>
                    <a:lnTo>
                      <a:pt x="112" y="591"/>
                    </a:lnTo>
                    <a:lnTo>
                      <a:pt x="97" y="593"/>
                    </a:lnTo>
                    <a:lnTo>
                      <a:pt x="83" y="593"/>
                    </a:lnTo>
                    <a:lnTo>
                      <a:pt x="72" y="594"/>
                    </a:lnTo>
                    <a:lnTo>
                      <a:pt x="65" y="594"/>
                    </a:lnTo>
                    <a:lnTo>
                      <a:pt x="60" y="580"/>
                    </a:lnTo>
                    <a:lnTo>
                      <a:pt x="55" y="561"/>
                    </a:lnTo>
                    <a:lnTo>
                      <a:pt x="47" y="541"/>
                    </a:lnTo>
                    <a:lnTo>
                      <a:pt x="40" y="520"/>
                    </a:lnTo>
                    <a:lnTo>
                      <a:pt x="33" y="500"/>
                    </a:lnTo>
                    <a:lnTo>
                      <a:pt x="28" y="483"/>
                    </a:lnTo>
                    <a:lnTo>
                      <a:pt x="23" y="472"/>
                    </a:lnTo>
                    <a:lnTo>
                      <a:pt x="19" y="466"/>
                    </a:lnTo>
                    <a:lnTo>
                      <a:pt x="8" y="437"/>
                    </a:lnTo>
                    <a:lnTo>
                      <a:pt x="3" y="422"/>
                    </a:lnTo>
                    <a:lnTo>
                      <a:pt x="0" y="415"/>
                    </a:lnTo>
                    <a:lnTo>
                      <a:pt x="0" y="410"/>
                    </a:lnTo>
                    <a:lnTo>
                      <a:pt x="16" y="383"/>
                    </a:lnTo>
                    <a:lnTo>
                      <a:pt x="33" y="356"/>
                    </a:lnTo>
                    <a:lnTo>
                      <a:pt x="50" y="331"/>
                    </a:lnTo>
                    <a:lnTo>
                      <a:pt x="69" y="303"/>
                    </a:lnTo>
                    <a:lnTo>
                      <a:pt x="86" y="278"/>
                    </a:lnTo>
                    <a:lnTo>
                      <a:pt x="103" y="252"/>
                    </a:lnTo>
                    <a:lnTo>
                      <a:pt x="120" y="225"/>
                    </a:lnTo>
                    <a:lnTo>
                      <a:pt x="134" y="198"/>
                    </a:lnTo>
                    <a:lnTo>
                      <a:pt x="133" y="188"/>
                    </a:lnTo>
                    <a:lnTo>
                      <a:pt x="133" y="180"/>
                    </a:lnTo>
                    <a:lnTo>
                      <a:pt x="133" y="171"/>
                    </a:lnTo>
                    <a:lnTo>
                      <a:pt x="132" y="161"/>
                    </a:lnTo>
                    <a:lnTo>
                      <a:pt x="137" y="154"/>
                    </a:lnTo>
                    <a:lnTo>
                      <a:pt x="146" y="142"/>
                    </a:lnTo>
                    <a:lnTo>
                      <a:pt x="159" y="127"/>
                    </a:lnTo>
                    <a:lnTo>
                      <a:pt x="173" y="108"/>
                    </a:lnTo>
                    <a:lnTo>
                      <a:pt x="187" y="91"/>
                    </a:lnTo>
                    <a:lnTo>
                      <a:pt x="201" y="75"/>
                    </a:lnTo>
                    <a:lnTo>
                      <a:pt x="214" y="64"/>
                    </a:lnTo>
                    <a:lnTo>
                      <a:pt x="226" y="58"/>
                    </a:lnTo>
                    <a:lnTo>
                      <a:pt x="227" y="60"/>
                    </a:lnTo>
                    <a:lnTo>
                      <a:pt x="228" y="61"/>
                    </a:lnTo>
                    <a:lnTo>
                      <a:pt x="230" y="63"/>
                    </a:lnTo>
                    <a:lnTo>
                      <a:pt x="248" y="58"/>
                    </a:lnTo>
                    <a:lnTo>
                      <a:pt x="265" y="53"/>
                    </a:lnTo>
                    <a:lnTo>
                      <a:pt x="283" y="47"/>
                    </a:lnTo>
                    <a:lnTo>
                      <a:pt x="300" y="38"/>
                    </a:lnTo>
                    <a:lnTo>
                      <a:pt x="317" y="30"/>
                    </a:lnTo>
                    <a:lnTo>
                      <a:pt x="334" y="20"/>
                    </a:lnTo>
                    <a:lnTo>
                      <a:pt x="350" y="10"/>
                    </a:lnTo>
                    <a:lnTo>
                      <a:pt x="367" y="0"/>
                    </a:lnTo>
                    <a:lnTo>
                      <a:pt x="368" y="0"/>
                    </a:lnTo>
                    <a:lnTo>
                      <a:pt x="369" y="0"/>
                    </a:lnTo>
                    <a:lnTo>
                      <a:pt x="371" y="0"/>
                    </a:lnTo>
                    <a:lnTo>
                      <a:pt x="372" y="0"/>
                    </a:lnTo>
                    <a:lnTo>
                      <a:pt x="375" y="4"/>
                    </a:lnTo>
                    <a:lnTo>
                      <a:pt x="377" y="10"/>
                    </a:lnTo>
                    <a:lnTo>
                      <a:pt x="379" y="14"/>
                    </a:lnTo>
                    <a:lnTo>
                      <a:pt x="381" y="20"/>
                    </a:lnTo>
                    <a:lnTo>
                      <a:pt x="377" y="23"/>
                    </a:lnTo>
                    <a:lnTo>
                      <a:pt x="372" y="26"/>
                    </a:lnTo>
                    <a:lnTo>
                      <a:pt x="368" y="28"/>
                    </a:lnTo>
                    <a:lnTo>
                      <a:pt x="364" y="31"/>
                    </a:lnTo>
                    <a:lnTo>
                      <a:pt x="364" y="33"/>
                    </a:lnTo>
                    <a:lnTo>
                      <a:pt x="364" y="34"/>
                    </a:lnTo>
                    <a:lnTo>
                      <a:pt x="365" y="36"/>
                    </a:lnTo>
                    <a:lnTo>
                      <a:pt x="367" y="36"/>
                    </a:lnTo>
                    <a:lnTo>
                      <a:pt x="368" y="36"/>
                    </a:lnTo>
                    <a:lnTo>
                      <a:pt x="371" y="36"/>
                    </a:lnTo>
                    <a:lnTo>
                      <a:pt x="372" y="36"/>
                    </a:lnTo>
                    <a:lnTo>
                      <a:pt x="374" y="34"/>
                    </a:lnTo>
                    <a:lnTo>
                      <a:pt x="375" y="33"/>
                    </a:lnTo>
                    <a:lnTo>
                      <a:pt x="377" y="31"/>
                    </a:lnTo>
                    <a:lnTo>
                      <a:pt x="379" y="31"/>
                    </a:lnTo>
                    <a:lnTo>
                      <a:pt x="382" y="31"/>
                    </a:lnTo>
                    <a:lnTo>
                      <a:pt x="385" y="33"/>
                    </a:lnTo>
                    <a:lnTo>
                      <a:pt x="389" y="33"/>
                    </a:lnTo>
                    <a:lnTo>
                      <a:pt x="389" y="34"/>
                    </a:lnTo>
                    <a:lnTo>
                      <a:pt x="389" y="37"/>
                    </a:lnTo>
                    <a:lnTo>
                      <a:pt x="389" y="38"/>
                    </a:lnTo>
                    <a:lnTo>
                      <a:pt x="389" y="41"/>
                    </a:lnTo>
                    <a:lnTo>
                      <a:pt x="385" y="43"/>
                    </a:lnTo>
                    <a:lnTo>
                      <a:pt x="382" y="44"/>
                    </a:lnTo>
                    <a:lnTo>
                      <a:pt x="378" y="47"/>
                    </a:lnTo>
                    <a:lnTo>
                      <a:pt x="374" y="48"/>
                    </a:lnTo>
                    <a:lnTo>
                      <a:pt x="374" y="50"/>
                    </a:lnTo>
                    <a:lnTo>
                      <a:pt x="374" y="51"/>
                    </a:lnTo>
                    <a:lnTo>
                      <a:pt x="374" y="53"/>
                    </a:lnTo>
                    <a:lnTo>
                      <a:pt x="374" y="54"/>
                    </a:lnTo>
                    <a:lnTo>
                      <a:pt x="382" y="53"/>
                    </a:lnTo>
                    <a:lnTo>
                      <a:pt x="389" y="51"/>
                    </a:lnTo>
                    <a:lnTo>
                      <a:pt x="394" y="51"/>
                    </a:lnTo>
                    <a:lnTo>
                      <a:pt x="399" y="53"/>
                    </a:lnTo>
                    <a:lnTo>
                      <a:pt x="402" y="56"/>
                    </a:lnTo>
                    <a:lnTo>
                      <a:pt x="404" y="58"/>
                    </a:lnTo>
                    <a:lnTo>
                      <a:pt x="404" y="61"/>
                    </a:lnTo>
                    <a:lnTo>
                      <a:pt x="404" y="67"/>
                    </a:lnTo>
                    <a:lnTo>
                      <a:pt x="402" y="68"/>
                    </a:lnTo>
                    <a:lnTo>
                      <a:pt x="401" y="68"/>
                    </a:lnTo>
                    <a:lnTo>
                      <a:pt x="399" y="68"/>
                    </a:lnTo>
                    <a:lnTo>
                      <a:pt x="398" y="70"/>
                    </a:lnTo>
                    <a:lnTo>
                      <a:pt x="398" y="71"/>
                    </a:lnTo>
                    <a:lnTo>
                      <a:pt x="398" y="73"/>
                    </a:lnTo>
                    <a:lnTo>
                      <a:pt x="398" y="75"/>
                    </a:lnTo>
                    <a:lnTo>
                      <a:pt x="398" y="77"/>
                    </a:lnTo>
                    <a:lnTo>
                      <a:pt x="402" y="77"/>
                    </a:lnTo>
                    <a:lnTo>
                      <a:pt x="407" y="75"/>
                    </a:lnTo>
                    <a:lnTo>
                      <a:pt x="411" y="75"/>
                    </a:lnTo>
                    <a:lnTo>
                      <a:pt x="415" y="75"/>
                    </a:lnTo>
                    <a:lnTo>
                      <a:pt x="415" y="77"/>
                    </a:lnTo>
                    <a:lnTo>
                      <a:pt x="417" y="78"/>
                    </a:lnTo>
                    <a:lnTo>
                      <a:pt x="417" y="80"/>
                    </a:lnTo>
                    <a:lnTo>
                      <a:pt x="418" y="81"/>
                    </a:lnTo>
                    <a:lnTo>
                      <a:pt x="414" y="84"/>
                    </a:lnTo>
                    <a:lnTo>
                      <a:pt x="411" y="85"/>
                    </a:lnTo>
                    <a:lnTo>
                      <a:pt x="409" y="90"/>
                    </a:lnTo>
                    <a:lnTo>
                      <a:pt x="411" y="95"/>
                    </a:lnTo>
                    <a:lnTo>
                      <a:pt x="415" y="94"/>
                    </a:lnTo>
                    <a:lnTo>
                      <a:pt x="419" y="94"/>
                    </a:lnTo>
                    <a:lnTo>
                      <a:pt x="424" y="94"/>
                    </a:lnTo>
                    <a:lnTo>
                      <a:pt x="428" y="94"/>
                    </a:lnTo>
                    <a:lnTo>
                      <a:pt x="431" y="95"/>
                    </a:lnTo>
                    <a:lnTo>
                      <a:pt x="432" y="98"/>
                    </a:lnTo>
                    <a:lnTo>
                      <a:pt x="435" y="101"/>
                    </a:lnTo>
                    <a:lnTo>
                      <a:pt x="435" y="108"/>
                    </a:lnTo>
                    <a:lnTo>
                      <a:pt x="431" y="111"/>
                    </a:lnTo>
                    <a:lnTo>
                      <a:pt x="426" y="114"/>
                    </a:lnTo>
                    <a:lnTo>
                      <a:pt x="422" y="118"/>
                    </a:lnTo>
                    <a:lnTo>
                      <a:pt x="418" y="121"/>
                    </a:lnTo>
                    <a:lnTo>
                      <a:pt x="426" y="120"/>
                    </a:lnTo>
                    <a:lnTo>
                      <a:pt x="434" y="117"/>
                    </a:lnTo>
                    <a:lnTo>
                      <a:pt x="439" y="115"/>
                    </a:lnTo>
                    <a:lnTo>
                      <a:pt x="448" y="114"/>
                    </a:lnTo>
                    <a:lnTo>
                      <a:pt x="451" y="118"/>
                    </a:lnTo>
                    <a:lnTo>
                      <a:pt x="455" y="124"/>
                    </a:lnTo>
                    <a:lnTo>
                      <a:pt x="459" y="130"/>
                    </a:lnTo>
                    <a:lnTo>
                      <a:pt x="461" y="138"/>
                    </a:lnTo>
                    <a:lnTo>
                      <a:pt x="454" y="144"/>
                    </a:lnTo>
                    <a:lnTo>
                      <a:pt x="445" y="148"/>
                    </a:lnTo>
                    <a:lnTo>
                      <a:pt x="438" y="154"/>
                    </a:lnTo>
                    <a:lnTo>
                      <a:pt x="429" y="160"/>
                    </a:lnTo>
                    <a:lnTo>
                      <a:pt x="435" y="160"/>
                    </a:lnTo>
                    <a:lnTo>
                      <a:pt x="441" y="158"/>
                    </a:lnTo>
                    <a:lnTo>
                      <a:pt x="445" y="157"/>
                    </a:lnTo>
                    <a:lnTo>
                      <a:pt x="451" y="154"/>
                    </a:lnTo>
                    <a:lnTo>
                      <a:pt x="456" y="152"/>
                    </a:lnTo>
                    <a:lnTo>
                      <a:pt x="461" y="151"/>
                    </a:lnTo>
                    <a:lnTo>
                      <a:pt x="466" y="150"/>
                    </a:lnTo>
                    <a:lnTo>
                      <a:pt x="472" y="148"/>
                    </a:lnTo>
                    <a:lnTo>
                      <a:pt x="471" y="152"/>
                    </a:lnTo>
                    <a:lnTo>
                      <a:pt x="471" y="157"/>
                    </a:lnTo>
                    <a:lnTo>
                      <a:pt x="471" y="162"/>
                    </a:lnTo>
                    <a:lnTo>
                      <a:pt x="471" y="167"/>
                    </a:lnTo>
                    <a:lnTo>
                      <a:pt x="461" y="172"/>
                    </a:lnTo>
                    <a:lnTo>
                      <a:pt x="451" y="178"/>
                    </a:lnTo>
                    <a:lnTo>
                      <a:pt x="439" y="184"/>
                    </a:lnTo>
                    <a:lnTo>
                      <a:pt x="429" y="189"/>
                    </a:lnTo>
                    <a:lnTo>
                      <a:pt x="435" y="189"/>
                    </a:lnTo>
                    <a:lnTo>
                      <a:pt x="441" y="188"/>
                    </a:lnTo>
                    <a:lnTo>
                      <a:pt x="445" y="187"/>
                    </a:lnTo>
                    <a:lnTo>
                      <a:pt x="451" y="185"/>
                    </a:lnTo>
                    <a:lnTo>
                      <a:pt x="456" y="184"/>
                    </a:lnTo>
                    <a:lnTo>
                      <a:pt x="461" y="182"/>
                    </a:lnTo>
                    <a:lnTo>
                      <a:pt x="466" y="182"/>
                    </a:lnTo>
                    <a:lnTo>
                      <a:pt x="472" y="181"/>
                    </a:lnTo>
                    <a:lnTo>
                      <a:pt x="471" y="184"/>
                    </a:lnTo>
                    <a:lnTo>
                      <a:pt x="471" y="185"/>
                    </a:lnTo>
                    <a:lnTo>
                      <a:pt x="471" y="188"/>
                    </a:lnTo>
                    <a:lnTo>
                      <a:pt x="471" y="191"/>
                    </a:lnTo>
                    <a:lnTo>
                      <a:pt x="461" y="197"/>
                    </a:lnTo>
                    <a:lnTo>
                      <a:pt x="449" y="202"/>
                    </a:lnTo>
                    <a:lnTo>
                      <a:pt x="439" y="209"/>
                    </a:lnTo>
                    <a:lnTo>
                      <a:pt x="429" y="215"/>
                    </a:lnTo>
                    <a:lnTo>
                      <a:pt x="429" y="217"/>
                    </a:lnTo>
                    <a:lnTo>
                      <a:pt x="429" y="218"/>
                    </a:lnTo>
                    <a:lnTo>
                      <a:pt x="429" y="219"/>
                    </a:lnTo>
                    <a:lnTo>
                      <a:pt x="439" y="217"/>
                    </a:lnTo>
                    <a:lnTo>
                      <a:pt x="449" y="212"/>
                    </a:lnTo>
                    <a:lnTo>
                      <a:pt x="461" y="208"/>
                    </a:lnTo>
                    <a:lnTo>
                      <a:pt x="471" y="205"/>
                    </a:lnTo>
                    <a:lnTo>
                      <a:pt x="469" y="208"/>
                    </a:lnTo>
                    <a:lnTo>
                      <a:pt x="469" y="212"/>
                    </a:lnTo>
                    <a:lnTo>
                      <a:pt x="469" y="217"/>
                    </a:lnTo>
                    <a:lnTo>
                      <a:pt x="469" y="219"/>
                    </a:lnTo>
                    <a:lnTo>
                      <a:pt x="455" y="225"/>
                    </a:lnTo>
                    <a:lnTo>
                      <a:pt x="445" y="231"/>
                    </a:lnTo>
                    <a:lnTo>
                      <a:pt x="438" y="234"/>
                    </a:lnTo>
                    <a:lnTo>
                      <a:pt x="434" y="237"/>
                    </a:lnTo>
                    <a:lnTo>
                      <a:pt x="429" y="238"/>
                    </a:lnTo>
                    <a:lnTo>
                      <a:pt x="428" y="239"/>
                    </a:lnTo>
                    <a:lnTo>
                      <a:pt x="426" y="239"/>
                    </a:lnTo>
                    <a:lnTo>
                      <a:pt x="426" y="241"/>
                    </a:lnTo>
                    <a:lnTo>
                      <a:pt x="436" y="239"/>
                    </a:lnTo>
                    <a:lnTo>
                      <a:pt x="446" y="238"/>
                    </a:lnTo>
                    <a:lnTo>
                      <a:pt x="456" y="235"/>
                    </a:lnTo>
                    <a:lnTo>
                      <a:pt x="468" y="232"/>
                    </a:lnTo>
                    <a:lnTo>
                      <a:pt x="466" y="237"/>
                    </a:lnTo>
                    <a:lnTo>
                      <a:pt x="466" y="239"/>
                    </a:lnTo>
                    <a:lnTo>
                      <a:pt x="465" y="244"/>
                    </a:lnTo>
                    <a:lnTo>
                      <a:pt x="465" y="248"/>
                    </a:lnTo>
                    <a:lnTo>
                      <a:pt x="459" y="251"/>
                    </a:lnTo>
                    <a:lnTo>
                      <a:pt x="455" y="254"/>
                    </a:lnTo>
                    <a:lnTo>
                      <a:pt x="449" y="256"/>
                    </a:lnTo>
                    <a:lnTo>
                      <a:pt x="444" y="259"/>
                    </a:lnTo>
                    <a:lnTo>
                      <a:pt x="438" y="262"/>
                    </a:lnTo>
                    <a:lnTo>
                      <a:pt x="434" y="265"/>
                    </a:lnTo>
                    <a:lnTo>
                      <a:pt x="428" y="268"/>
                    </a:lnTo>
                    <a:lnTo>
                      <a:pt x="422" y="271"/>
                    </a:lnTo>
                    <a:lnTo>
                      <a:pt x="426" y="271"/>
                    </a:lnTo>
                    <a:lnTo>
                      <a:pt x="432" y="269"/>
                    </a:lnTo>
                    <a:lnTo>
                      <a:pt x="436" y="268"/>
                    </a:lnTo>
                    <a:lnTo>
                      <a:pt x="442" y="266"/>
                    </a:lnTo>
                    <a:lnTo>
                      <a:pt x="448" y="265"/>
                    </a:lnTo>
                    <a:lnTo>
                      <a:pt x="454" y="264"/>
                    </a:lnTo>
                    <a:lnTo>
                      <a:pt x="459" y="264"/>
                    </a:lnTo>
                    <a:lnTo>
                      <a:pt x="465" y="262"/>
                    </a:lnTo>
                    <a:lnTo>
                      <a:pt x="464" y="266"/>
                    </a:lnTo>
                    <a:lnTo>
                      <a:pt x="464" y="271"/>
                    </a:lnTo>
                    <a:lnTo>
                      <a:pt x="464" y="275"/>
                    </a:lnTo>
                    <a:lnTo>
                      <a:pt x="464" y="278"/>
                    </a:lnTo>
                    <a:lnTo>
                      <a:pt x="454" y="284"/>
                    </a:lnTo>
                    <a:lnTo>
                      <a:pt x="445" y="288"/>
                    </a:lnTo>
                    <a:lnTo>
                      <a:pt x="436" y="292"/>
                    </a:lnTo>
                    <a:lnTo>
                      <a:pt x="429" y="295"/>
                    </a:lnTo>
                    <a:lnTo>
                      <a:pt x="425" y="298"/>
                    </a:lnTo>
                    <a:lnTo>
                      <a:pt x="421" y="301"/>
                    </a:lnTo>
                    <a:lnTo>
                      <a:pt x="418" y="302"/>
                    </a:lnTo>
                    <a:lnTo>
                      <a:pt x="417" y="303"/>
                    </a:lnTo>
                    <a:lnTo>
                      <a:pt x="422" y="303"/>
                    </a:lnTo>
                    <a:lnTo>
                      <a:pt x="426" y="302"/>
                    </a:lnTo>
                    <a:lnTo>
                      <a:pt x="432" y="301"/>
                    </a:lnTo>
                    <a:lnTo>
                      <a:pt x="438" y="299"/>
                    </a:lnTo>
                    <a:lnTo>
                      <a:pt x="444" y="298"/>
                    </a:lnTo>
                    <a:lnTo>
                      <a:pt x="451" y="296"/>
                    </a:lnTo>
                    <a:lnTo>
                      <a:pt x="456" y="295"/>
                    </a:lnTo>
                    <a:lnTo>
                      <a:pt x="462" y="294"/>
                    </a:lnTo>
                    <a:lnTo>
                      <a:pt x="459" y="301"/>
                    </a:lnTo>
                    <a:lnTo>
                      <a:pt x="456" y="308"/>
                    </a:lnTo>
                    <a:lnTo>
                      <a:pt x="449" y="312"/>
                    </a:lnTo>
                    <a:lnTo>
                      <a:pt x="444" y="318"/>
                    </a:lnTo>
                    <a:lnTo>
                      <a:pt x="435" y="322"/>
                    </a:lnTo>
                    <a:lnTo>
                      <a:pt x="428" y="325"/>
                    </a:lnTo>
                    <a:lnTo>
                      <a:pt x="419" y="329"/>
                    </a:lnTo>
                    <a:lnTo>
                      <a:pt x="412" y="333"/>
                    </a:lnTo>
                    <a:lnTo>
                      <a:pt x="418" y="333"/>
                    </a:lnTo>
                    <a:lnTo>
                      <a:pt x="424" y="332"/>
                    </a:lnTo>
                    <a:lnTo>
                      <a:pt x="429" y="329"/>
                    </a:lnTo>
                    <a:lnTo>
                      <a:pt x="434" y="328"/>
                    </a:lnTo>
                    <a:lnTo>
                      <a:pt x="439" y="325"/>
                    </a:lnTo>
                    <a:lnTo>
                      <a:pt x="445" y="325"/>
                    </a:lnTo>
                    <a:lnTo>
                      <a:pt x="451" y="325"/>
                    </a:lnTo>
                    <a:lnTo>
                      <a:pt x="458" y="326"/>
                    </a:lnTo>
                    <a:lnTo>
                      <a:pt x="456" y="329"/>
                    </a:lnTo>
                    <a:lnTo>
                      <a:pt x="456" y="332"/>
                    </a:lnTo>
                    <a:lnTo>
                      <a:pt x="456" y="335"/>
                    </a:lnTo>
                    <a:lnTo>
                      <a:pt x="455" y="338"/>
                    </a:lnTo>
                    <a:lnTo>
                      <a:pt x="439" y="345"/>
                    </a:lnTo>
                    <a:lnTo>
                      <a:pt x="426" y="351"/>
                    </a:lnTo>
                    <a:lnTo>
                      <a:pt x="418" y="353"/>
                    </a:lnTo>
                    <a:lnTo>
                      <a:pt x="412" y="356"/>
                    </a:lnTo>
                    <a:lnTo>
                      <a:pt x="409" y="359"/>
                    </a:lnTo>
                    <a:lnTo>
                      <a:pt x="407" y="360"/>
                    </a:lnTo>
                    <a:lnTo>
                      <a:pt x="405" y="360"/>
                    </a:lnTo>
                    <a:lnTo>
                      <a:pt x="405" y="362"/>
                    </a:lnTo>
                    <a:lnTo>
                      <a:pt x="411" y="362"/>
                    </a:lnTo>
                    <a:lnTo>
                      <a:pt x="415" y="362"/>
                    </a:lnTo>
                    <a:lnTo>
                      <a:pt x="422" y="360"/>
                    </a:lnTo>
                    <a:lnTo>
                      <a:pt x="428" y="358"/>
                    </a:lnTo>
                    <a:lnTo>
                      <a:pt x="435" y="355"/>
                    </a:lnTo>
                    <a:lnTo>
                      <a:pt x="441" y="353"/>
                    </a:lnTo>
                    <a:lnTo>
                      <a:pt x="448" y="352"/>
                    </a:lnTo>
                    <a:lnTo>
                      <a:pt x="455" y="351"/>
                    </a:lnTo>
                    <a:lnTo>
                      <a:pt x="454" y="355"/>
                    </a:lnTo>
                    <a:lnTo>
                      <a:pt x="454" y="359"/>
                    </a:lnTo>
                    <a:lnTo>
                      <a:pt x="452" y="363"/>
                    </a:lnTo>
                    <a:lnTo>
                      <a:pt x="452" y="368"/>
                    </a:lnTo>
                    <a:lnTo>
                      <a:pt x="436" y="373"/>
                    </a:lnTo>
                    <a:lnTo>
                      <a:pt x="425" y="378"/>
                    </a:lnTo>
                    <a:lnTo>
                      <a:pt x="418" y="380"/>
                    </a:lnTo>
                    <a:lnTo>
                      <a:pt x="412" y="383"/>
                    </a:lnTo>
                    <a:lnTo>
                      <a:pt x="408" y="385"/>
                    </a:lnTo>
                    <a:lnTo>
                      <a:pt x="407" y="386"/>
                    </a:lnTo>
                    <a:lnTo>
                      <a:pt x="405" y="386"/>
                    </a:lnTo>
                    <a:lnTo>
                      <a:pt x="405" y="388"/>
                    </a:lnTo>
                    <a:lnTo>
                      <a:pt x="411" y="388"/>
                    </a:lnTo>
                    <a:lnTo>
                      <a:pt x="417" y="386"/>
                    </a:lnTo>
                    <a:lnTo>
                      <a:pt x="421" y="386"/>
                    </a:lnTo>
                    <a:lnTo>
                      <a:pt x="425" y="385"/>
                    </a:lnTo>
                    <a:lnTo>
                      <a:pt x="429" y="385"/>
                    </a:lnTo>
                    <a:lnTo>
                      <a:pt x="435" y="383"/>
                    </a:lnTo>
                    <a:lnTo>
                      <a:pt x="442" y="382"/>
                    </a:lnTo>
                    <a:lnTo>
                      <a:pt x="451" y="379"/>
                    </a:lnTo>
                    <a:lnTo>
                      <a:pt x="449" y="383"/>
                    </a:lnTo>
                    <a:lnTo>
                      <a:pt x="449" y="386"/>
                    </a:lnTo>
                    <a:lnTo>
                      <a:pt x="448" y="390"/>
                    </a:lnTo>
                    <a:lnTo>
                      <a:pt x="448" y="395"/>
                    </a:lnTo>
                    <a:lnTo>
                      <a:pt x="442" y="398"/>
                    </a:lnTo>
                    <a:lnTo>
                      <a:pt x="436" y="400"/>
                    </a:lnTo>
                    <a:lnTo>
                      <a:pt x="429" y="403"/>
                    </a:lnTo>
                    <a:lnTo>
                      <a:pt x="422" y="406"/>
                    </a:lnTo>
                    <a:lnTo>
                      <a:pt x="415" y="408"/>
                    </a:lnTo>
                    <a:lnTo>
                      <a:pt x="408" y="410"/>
                    </a:lnTo>
                    <a:lnTo>
                      <a:pt x="404" y="412"/>
                    </a:lnTo>
                    <a:lnTo>
                      <a:pt x="401" y="413"/>
                    </a:lnTo>
                    <a:lnTo>
                      <a:pt x="407" y="413"/>
                    </a:lnTo>
                    <a:lnTo>
                      <a:pt x="412" y="413"/>
                    </a:lnTo>
                    <a:lnTo>
                      <a:pt x="417" y="413"/>
                    </a:lnTo>
                    <a:lnTo>
                      <a:pt x="422" y="412"/>
                    </a:lnTo>
                    <a:lnTo>
                      <a:pt x="426" y="412"/>
                    </a:lnTo>
                    <a:lnTo>
                      <a:pt x="432" y="410"/>
                    </a:lnTo>
                    <a:lnTo>
                      <a:pt x="438" y="410"/>
                    </a:lnTo>
                    <a:lnTo>
                      <a:pt x="445" y="409"/>
                    </a:lnTo>
                    <a:lnTo>
                      <a:pt x="445" y="412"/>
                    </a:lnTo>
                    <a:lnTo>
                      <a:pt x="445" y="416"/>
                    </a:lnTo>
                    <a:lnTo>
                      <a:pt x="444" y="419"/>
                    </a:lnTo>
                    <a:lnTo>
                      <a:pt x="444" y="423"/>
                    </a:lnTo>
                    <a:lnTo>
                      <a:pt x="438" y="427"/>
                    </a:lnTo>
                    <a:lnTo>
                      <a:pt x="432" y="430"/>
                    </a:lnTo>
                    <a:lnTo>
                      <a:pt x="425" y="433"/>
                    </a:lnTo>
                    <a:lnTo>
                      <a:pt x="419" y="435"/>
                    </a:lnTo>
                    <a:lnTo>
                      <a:pt x="414" y="436"/>
                    </a:lnTo>
                    <a:lnTo>
                      <a:pt x="408" y="437"/>
                    </a:lnTo>
                    <a:lnTo>
                      <a:pt x="404" y="439"/>
                    </a:lnTo>
                    <a:lnTo>
                      <a:pt x="398" y="440"/>
                    </a:lnTo>
                    <a:lnTo>
                      <a:pt x="398" y="442"/>
                    </a:lnTo>
                    <a:lnTo>
                      <a:pt x="398" y="443"/>
                    </a:lnTo>
                    <a:lnTo>
                      <a:pt x="398" y="445"/>
                    </a:lnTo>
                    <a:lnTo>
                      <a:pt x="398" y="446"/>
                    </a:lnTo>
                    <a:lnTo>
                      <a:pt x="404" y="445"/>
                    </a:lnTo>
                    <a:lnTo>
                      <a:pt x="409" y="445"/>
                    </a:lnTo>
                    <a:lnTo>
                      <a:pt x="414" y="443"/>
                    </a:lnTo>
                    <a:lnTo>
                      <a:pt x="419" y="442"/>
                    </a:lnTo>
                    <a:lnTo>
                      <a:pt x="425" y="442"/>
                    </a:lnTo>
                    <a:lnTo>
                      <a:pt x="431" y="440"/>
                    </a:lnTo>
                    <a:lnTo>
                      <a:pt x="436" y="440"/>
                    </a:lnTo>
                    <a:lnTo>
                      <a:pt x="442" y="439"/>
                    </a:lnTo>
                    <a:lnTo>
                      <a:pt x="441" y="443"/>
                    </a:lnTo>
                    <a:lnTo>
                      <a:pt x="441" y="446"/>
                    </a:lnTo>
                    <a:lnTo>
                      <a:pt x="439" y="450"/>
                    </a:lnTo>
                    <a:lnTo>
                      <a:pt x="438" y="455"/>
                    </a:lnTo>
                    <a:lnTo>
                      <a:pt x="432" y="456"/>
                    </a:lnTo>
                    <a:lnTo>
                      <a:pt x="426" y="457"/>
                    </a:lnTo>
                    <a:lnTo>
                      <a:pt x="421" y="459"/>
                    </a:lnTo>
                    <a:lnTo>
                      <a:pt x="414" y="460"/>
                    </a:lnTo>
                    <a:lnTo>
                      <a:pt x="408" y="463"/>
                    </a:lnTo>
                    <a:lnTo>
                      <a:pt x="402" y="465"/>
                    </a:lnTo>
                    <a:lnTo>
                      <a:pt x="395" y="467"/>
                    </a:lnTo>
                    <a:lnTo>
                      <a:pt x="389" y="470"/>
                    </a:lnTo>
                    <a:lnTo>
                      <a:pt x="394" y="470"/>
                    </a:lnTo>
                    <a:lnTo>
                      <a:pt x="399" y="470"/>
                    </a:lnTo>
                    <a:lnTo>
                      <a:pt x="405" y="469"/>
                    </a:lnTo>
                    <a:lnTo>
                      <a:pt x="411" y="469"/>
                    </a:lnTo>
                    <a:lnTo>
                      <a:pt x="418" y="467"/>
                    </a:lnTo>
                    <a:lnTo>
                      <a:pt x="424" y="466"/>
                    </a:lnTo>
                    <a:lnTo>
                      <a:pt x="431" y="466"/>
                    </a:lnTo>
                    <a:lnTo>
                      <a:pt x="436" y="465"/>
                    </a:lnTo>
                    <a:lnTo>
                      <a:pt x="436" y="466"/>
                    </a:lnTo>
                    <a:lnTo>
                      <a:pt x="436" y="469"/>
                    </a:lnTo>
                    <a:lnTo>
                      <a:pt x="436" y="470"/>
                    </a:lnTo>
                    <a:lnTo>
                      <a:pt x="436" y="473"/>
                    </a:lnTo>
                    <a:lnTo>
                      <a:pt x="429" y="479"/>
                    </a:lnTo>
                    <a:lnTo>
                      <a:pt x="421" y="483"/>
                    </a:lnTo>
                    <a:lnTo>
                      <a:pt x="412" y="486"/>
                    </a:lnTo>
                    <a:lnTo>
                      <a:pt x="404" y="489"/>
                    </a:lnTo>
                    <a:lnTo>
                      <a:pt x="394" y="490"/>
                    </a:lnTo>
                    <a:lnTo>
                      <a:pt x="387" y="492"/>
                    </a:lnTo>
                    <a:lnTo>
                      <a:pt x="381" y="494"/>
                    </a:lnTo>
                    <a:lnTo>
                      <a:pt x="378" y="496"/>
                    </a:lnTo>
                    <a:lnTo>
                      <a:pt x="384" y="496"/>
                    </a:lnTo>
                    <a:lnTo>
                      <a:pt x="389" y="496"/>
                    </a:lnTo>
                    <a:lnTo>
                      <a:pt x="397" y="494"/>
                    </a:lnTo>
                    <a:lnTo>
                      <a:pt x="404" y="494"/>
                    </a:lnTo>
                    <a:lnTo>
                      <a:pt x="411" y="493"/>
                    </a:lnTo>
                    <a:lnTo>
                      <a:pt x="418" y="492"/>
                    </a:lnTo>
                    <a:lnTo>
                      <a:pt x="425" y="492"/>
                    </a:lnTo>
                    <a:lnTo>
                      <a:pt x="432" y="490"/>
                    </a:lnTo>
                    <a:lnTo>
                      <a:pt x="431" y="494"/>
                    </a:lnTo>
                    <a:lnTo>
                      <a:pt x="431" y="497"/>
                    </a:lnTo>
                    <a:lnTo>
                      <a:pt x="429" y="502"/>
                    </a:lnTo>
                    <a:lnTo>
                      <a:pt x="429" y="504"/>
                    </a:lnTo>
                    <a:lnTo>
                      <a:pt x="421" y="507"/>
                    </a:lnTo>
                    <a:lnTo>
                      <a:pt x="414" y="510"/>
                    </a:lnTo>
                    <a:lnTo>
                      <a:pt x="407" y="512"/>
                    </a:lnTo>
                    <a:lnTo>
                      <a:pt x="399" y="514"/>
                    </a:lnTo>
                    <a:lnTo>
                      <a:pt x="392" y="516"/>
                    </a:lnTo>
                    <a:lnTo>
                      <a:pt x="385" y="517"/>
                    </a:lnTo>
                    <a:lnTo>
                      <a:pt x="378" y="519"/>
                    </a:lnTo>
                    <a:lnTo>
                      <a:pt x="371" y="520"/>
                    </a:lnTo>
                    <a:lnTo>
                      <a:pt x="375" y="522"/>
                    </a:lnTo>
                    <a:lnTo>
                      <a:pt x="381" y="522"/>
                    </a:lnTo>
                    <a:lnTo>
                      <a:pt x="388" y="522"/>
                    </a:lnTo>
                    <a:lnTo>
                      <a:pt x="395" y="522"/>
                    </a:lnTo>
                    <a:lnTo>
                      <a:pt x="402" y="522"/>
                    </a:lnTo>
                    <a:lnTo>
                      <a:pt x="411" y="520"/>
                    </a:lnTo>
                    <a:lnTo>
                      <a:pt x="418" y="520"/>
                    </a:lnTo>
                    <a:lnTo>
                      <a:pt x="424" y="520"/>
                    </a:lnTo>
                    <a:lnTo>
                      <a:pt x="424" y="523"/>
                    </a:lnTo>
                    <a:lnTo>
                      <a:pt x="422" y="526"/>
                    </a:lnTo>
                    <a:lnTo>
                      <a:pt x="422" y="530"/>
                    </a:lnTo>
                    <a:lnTo>
                      <a:pt x="421" y="533"/>
                    </a:lnTo>
                    <a:lnTo>
                      <a:pt x="414" y="536"/>
                    </a:lnTo>
                    <a:lnTo>
                      <a:pt x="404" y="539"/>
                    </a:lnTo>
                    <a:lnTo>
                      <a:pt x="394" y="540"/>
                    </a:lnTo>
                    <a:lnTo>
                      <a:pt x="384" y="543"/>
                    </a:lnTo>
                    <a:lnTo>
                      <a:pt x="374" y="546"/>
                    </a:lnTo>
                    <a:lnTo>
                      <a:pt x="367" y="547"/>
                    </a:lnTo>
                    <a:lnTo>
                      <a:pt x="360" y="549"/>
                    </a:lnTo>
                    <a:lnTo>
                      <a:pt x="357" y="550"/>
                    </a:lnTo>
                    <a:lnTo>
                      <a:pt x="361" y="550"/>
                    </a:lnTo>
                    <a:lnTo>
                      <a:pt x="364" y="551"/>
                    </a:lnTo>
                    <a:lnTo>
                      <a:pt x="368" y="551"/>
                    </a:lnTo>
                    <a:lnTo>
                      <a:pt x="372" y="550"/>
                    </a:lnTo>
                    <a:lnTo>
                      <a:pt x="379" y="550"/>
                    </a:lnTo>
                    <a:lnTo>
                      <a:pt x="389" y="549"/>
                    </a:lnTo>
                    <a:lnTo>
                      <a:pt x="401" y="547"/>
                    </a:lnTo>
                    <a:lnTo>
                      <a:pt x="418" y="546"/>
                    </a:lnTo>
                    <a:lnTo>
                      <a:pt x="418" y="549"/>
                    </a:lnTo>
                    <a:lnTo>
                      <a:pt x="418" y="553"/>
                    </a:lnTo>
                    <a:lnTo>
                      <a:pt x="418" y="557"/>
                    </a:lnTo>
                    <a:lnTo>
                      <a:pt x="418" y="560"/>
                    </a:lnTo>
                    <a:lnTo>
                      <a:pt x="409" y="564"/>
                    </a:lnTo>
                    <a:lnTo>
                      <a:pt x="401" y="567"/>
                    </a:lnTo>
                    <a:lnTo>
                      <a:pt x="392" y="569"/>
                    </a:lnTo>
                    <a:lnTo>
                      <a:pt x="384" y="570"/>
                    </a:lnTo>
                    <a:lnTo>
                      <a:pt x="377" y="571"/>
                    </a:lnTo>
                    <a:lnTo>
                      <a:pt x="368" y="571"/>
                    </a:lnTo>
                    <a:lnTo>
                      <a:pt x="361" y="573"/>
                    </a:lnTo>
                    <a:lnTo>
                      <a:pt x="354" y="573"/>
                    </a:lnTo>
                    <a:lnTo>
                      <a:pt x="354" y="574"/>
                    </a:lnTo>
                    <a:lnTo>
                      <a:pt x="354" y="576"/>
                    </a:lnTo>
                    <a:lnTo>
                      <a:pt x="354" y="577"/>
                    </a:lnTo>
                    <a:lnTo>
                      <a:pt x="354" y="579"/>
                    </a:lnTo>
                    <a:lnTo>
                      <a:pt x="361" y="579"/>
                    </a:lnTo>
                    <a:lnTo>
                      <a:pt x="368" y="577"/>
                    </a:lnTo>
                    <a:lnTo>
                      <a:pt x="375" y="577"/>
                    </a:lnTo>
                    <a:lnTo>
                      <a:pt x="382" y="577"/>
                    </a:lnTo>
                    <a:lnTo>
                      <a:pt x="389" y="576"/>
                    </a:lnTo>
                    <a:lnTo>
                      <a:pt x="398" y="576"/>
                    </a:lnTo>
                    <a:lnTo>
                      <a:pt x="405" y="576"/>
                    </a:lnTo>
                    <a:lnTo>
                      <a:pt x="412" y="576"/>
                    </a:lnTo>
                    <a:lnTo>
                      <a:pt x="411" y="580"/>
                    </a:lnTo>
                    <a:lnTo>
                      <a:pt x="409" y="584"/>
                    </a:lnTo>
                    <a:lnTo>
                      <a:pt x="408" y="588"/>
                    </a:lnTo>
                    <a:lnTo>
                      <a:pt x="407" y="594"/>
                    </a:lnTo>
                    <a:lnTo>
                      <a:pt x="391" y="594"/>
                    </a:lnTo>
                    <a:lnTo>
                      <a:pt x="377" y="594"/>
                    </a:lnTo>
                    <a:lnTo>
                      <a:pt x="361" y="594"/>
                    </a:lnTo>
                    <a:lnTo>
                      <a:pt x="345" y="594"/>
                    </a:lnTo>
                    <a:lnTo>
                      <a:pt x="331" y="594"/>
                    </a:lnTo>
                    <a:lnTo>
                      <a:pt x="315" y="594"/>
                    </a:lnTo>
                    <a:lnTo>
                      <a:pt x="301" y="594"/>
                    </a:lnTo>
                    <a:lnTo>
                      <a:pt x="285" y="594"/>
                    </a:lnTo>
                    <a:lnTo>
                      <a:pt x="271" y="594"/>
                    </a:lnTo>
                    <a:lnTo>
                      <a:pt x="256" y="594"/>
                    </a:lnTo>
                    <a:lnTo>
                      <a:pt x="241" y="594"/>
                    </a:lnTo>
                    <a:lnTo>
                      <a:pt x="226" y="594"/>
                    </a:lnTo>
                    <a:lnTo>
                      <a:pt x="211" y="596"/>
                    </a:lnTo>
                    <a:lnTo>
                      <a:pt x="196" y="596"/>
                    </a:lnTo>
                    <a:lnTo>
                      <a:pt x="181" y="596"/>
                    </a:lnTo>
                    <a:lnTo>
                      <a:pt x="166" y="596"/>
                    </a:ln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58" name="Freeform 206"/>
              <p:cNvSpPr>
                <a:spLocks noChangeAspect="1"/>
              </p:cNvSpPr>
              <p:nvPr/>
            </p:nvSpPr>
            <p:spPr bwMode="auto">
              <a:xfrm>
                <a:off x="1662" y="1878"/>
                <a:ext cx="165" cy="48"/>
              </a:xfrm>
              <a:custGeom>
                <a:avLst/>
                <a:gdLst>
                  <a:gd name="T0" fmla="*/ 0 w 467"/>
                  <a:gd name="T1" fmla="*/ 0 h 176"/>
                  <a:gd name="T2" fmla="*/ 0 w 467"/>
                  <a:gd name="T3" fmla="*/ 0 h 176"/>
                  <a:gd name="T4" fmla="*/ 0 w 467"/>
                  <a:gd name="T5" fmla="*/ 0 h 176"/>
                  <a:gd name="T6" fmla="*/ 0 w 467"/>
                  <a:gd name="T7" fmla="*/ 0 h 176"/>
                  <a:gd name="T8" fmla="*/ 0 w 467"/>
                  <a:gd name="T9" fmla="*/ 0 h 176"/>
                  <a:gd name="T10" fmla="*/ 0 w 467"/>
                  <a:gd name="T11" fmla="*/ 0 h 176"/>
                  <a:gd name="T12" fmla="*/ 0 w 467"/>
                  <a:gd name="T13" fmla="*/ 0 h 176"/>
                  <a:gd name="T14" fmla="*/ 0 w 467"/>
                  <a:gd name="T15" fmla="*/ 0 h 176"/>
                  <a:gd name="T16" fmla="*/ 0 w 467"/>
                  <a:gd name="T17" fmla="*/ 0 h 176"/>
                  <a:gd name="T18" fmla="*/ 0 w 467"/>
                  <a:gd name="T19" fmla="*/ 0 h 176"/>
                  <a:gd name="T20" fmla="*/ 0 w 467"/>
                  <a:gd name="T21" fmla="*/ 0 h 176"/>
                  <a:gd name="T22" fmla="*/ 0 w 467"/>
                  <a:gd name="T23" fmla="*/ 0 h 176"/>
                  <a:gd name="T24" fmla="*/ 0 w 467"/>
                  <a:gd name="T25" fmla="*/ 0 h 176"/>
                  <a:gd name="T26" fmla="*/ 0 w 467"/>
                  <a:gd name="T27" fmla="*/ 0 h 176"/>
                  <a:gd name="T28" fmla="*/ 0 w 467"/>
                  <a:gd name="T29" fmla="*/ 0 h 176"/>
                  <a:gd name="T30" fmla="*/ 0 w 467"/>
                  <a:gd name="T31" fmla="*/ 0 h 176"/>
                  <a:gd name="T32" fmla="*/ 0 w 467"/>
                  <a:gd name="T33" fmla="*/ 0 h 176"/>
                  <a:gd name="T34" fmla="*/ 0 w 467"/>
                  <a:gd name="T35" fmla="*/ 0 h 176"/>
                  <a:gd name="T36" fmla="*/ 0 w 467"/>
                  <a:gd name="T37" fmla="*/ 0 h 176"/>
                  <a:gd name="T38" fmla="*/ 0 w 467"/>
                  <a:gd name="T39" fmla="*/ 0 h 176"/>
                  <a:gd name="T40" fmla="*/ 0 w 467"/>
                  <a:gd name="T41" fmla="*/ 0 h 176"/>
                  <a:gd name="T42" fmla="*/ 0 w 467"/>
                  <a:gd name="T43" fmla="*/ 0 h 176"/>
                  <a:gd name="T44" fmla="*/ 0 w 467"/>
                  <a:gd name="T45" fmla="*/ 0 h 176"/>
                  <a:gd name="T46" fmla="*/ 0 w 467"/>
                  <a:gd name="T47" fmla="*/ 0 h 176"/>
                  <a:gd name="T48" fmla="*/ 0 w 467"/>
                  <a:gd name="T49" fmla="*/ 0 h 176"/>
                  <a:gd name="T50" fmla="*/ 0 w 467"/>
                  <a:gd name="T51" fmla="*/ 0 h 176"/>
                  <a:gd name="T52" fmla="*/ 0 w 467"/>
                  <a:gd name="T53" fmla="*/ 0 h 176"/>
                  <a:gd name="T54" fmla="*/ 0 w 467"/>
                  <a:gd name="T55" fmla="*/ 0 h 176"/>
                  <a:gd name="T56" fmla="*/ 0 w 467"/>
                  <a:gd name="T57" fmla="*/ 0 h 176"/>
                  <a:gd name="T58" fmla="*/ 0 w 467"/>
                  <a:gd name="T59" fmla="*/ 0 h 176"/>
                  <a:gd name="T60" fmla="*/ 0 w 467"/>
                  <a:gd name="T61" fmla="*/ 0 h 176"/>
                  <a:gd name="T62" fmla="*/ 0 w 467"/>
                  <a:gd name="T63" fmla="*/ 0 h 176"/>
                  <a:gd name="T64" fmla="*/ 0 w 467"/>
                  <a:gd name="T65" fmla="*/ 0 h 176"/>
                  <a:gd name="T66" fmla="*/ 0 w 467"/>
                  <a:gd name="T67" fmla="*/ 0 h 176"/>
                  <a:gd name="T68" fmla="*/ 0 w 467"/>
                  <a:gd name="T69" fmla="*/ 0 h 176"/>
                  <a:gd name="T70" fmla="*/ 0 w 467"/>
                  <a:gd name="T71" fmla="*/ 0 h 176"/>
                  <a:gd name="T72" fmla="*/ 0 w 467"/>
                  <a:gd name="T73" fmla="*/ 0 h 176"/>
                  <a:gd name="T74" fmla="*/ 0 w 467"/>
                  <a:gd name="T75" fmla="*/ 0 h 17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67" h="176">
                    <a:moveTo>
                      <a:pt x="308" y="176"/>
                    </a:moveTo>
                    <a:lnTo>
                      <a:pt x="289" y="176"/>
                    </a:lnTo>
                    <a:lnTo>
                      <a:pt x="269" y="176"/>
                    </a:lnTo>
                    <a:lnTo>
                      <a:pt x="251" y="174"/>
                    </a:lnTo>
                    <a:lnTo>
                      <a:pt x="231" y="174"/>
                    </a:lnTo>
                    <a:lnTo>
                      <a:pt x="212" y="174"/>
                    </a:lnTo>
                    <a:lnTo>
                      <a:pt x="192" y="174"/>
                    </a:lnTo>
                    <a:lnTo>
                      <a:pt x="174" y="174"/>
                    </a:lnTo>
                    <a:lnTo>
                      <a:pt x="154" y="174"/>
                    </a:lnTo>
                    <a:lnTo>
                      <a:pt x="135" y="173"/>
                    </a:lnTo>
                    <a:lnTo>
                      <a:pt x="116" y="173"/>
                    </a:lnTo>
                    <a:lnTo>
                      <a:pt x="97" y="173"/>
                    </a:lnTo>
                    <a:lnTo>
                      <a:pt x="77" y="173"/>
                    </a:lnTo>
                    <a:lnTo>
                      <a:pt x="59" y="173"/>
                    </a:lnTo>
                    <a:lnTo>
                      <a:pt x="39" y="173"/>
                    </a:lnTo>
                    <a:lnTo>
                      <a:pt x="20" y="173"/>
                    </a:lnTo>
                    <a:lnTo>
                      <a:pt x="0" y="173"/>
                    </a:lnTo>
                    <a:lnTo>
                      <a:pt x="0" y="171"/>
                    </a:lnTo>
                    <a:lnTo>
                      <a:pt x="0" y="170"/>
                    </a:lnTo>
                    <a:lnTo>
                      <a:pt x="0" y="169"/>
                    </a:lnTo>
                    <a:lnTo>
                      <a:pt x="0" y="167"/>
                    </a:lnTo>
                    <a:lnTo>
                      <a:pt x="7" y="164"/>
                    </a:lnTo>
                    <a:lnTo>
                      <a:pt x="14" y="161"/>
                    </a:lnTo>
                    <a:lnTo>
                      <a:pt x="21" y="157"/>
                    </a:lnTo>
                    <a:lnTo>
                      <a:pt x="29" y="153"/>
                    </a:lnTo>
                    <a:lnTo>
                      <a:pt x="36" y="150"/>
                    </a:lnTo>
                    <a:lnTo>
                      <a:pt x="43" y="146"/>
                    </a:lnTo>
                    <a:lnTo>
                      <a:pt x="49" y="140"/>
                    </a:lnTo>
                    <a:lnTo>
                      <a:pt x="56" y="136"/>
                    </a:lnTo>
                    <a:lnTo>
                      <a:pt x="76" y="140"/>
                    </a:lnTo>
                    <a:lnTo>
                      <a:pt x="96" y="144"/>
                    </a:lnTo>
                    <a:lnTo>
                      <a:pt x="113" y="150"/>
                    </a:lnTo>
                    <a:lnTo>
                      <a:pt x="130" y="154"/>
                    </a:lnTo>
                    <a:lnTo>
                      <a:pt x="147" y="156"/>
                    </a:lnTo>
                    <a:lnTo>
                      <a:pt x="167" y="156"/>
                    </a:lnTo>
                    <a:lnTo>
                      <a:pt x="188" y="151"/>
                    </a:lnTo>
                    <a:lnTo>
                      <a:pt x="212" y="143"/>
                    </a:lnTo>
                    <a:lnTo>
                      <a:pt x="221" y="131"/>
                    </a:lnTo>
                    <a:lnTo>
                      <a:pt x="228" y="121"/>
                    </a:lnTo>
                    <a:lnTo>
                      <a:pt x="235" y="113"/>
                    </a:lnTo>
                    <a:lnTo>
                      <a:pt x="242" y="104"/>
                    </a:lnTo>
                    <a:lnTo>
                      <a:pt x="249" y="96"/>
                    </a:lnTo>
                    <a:lnTo>
                      <a:pt x="257" y="89"/>
                    </a:lnTo>
                    <a:lnTo>
                      <a:pt x="267" y="82"/>
                    </a:lnTo>
                    <a:lnTo>
                      <a:pt x="277" y="73"/>
                    </a:lnTo>
                    <a:lnTo>
                      <a:pt x="275" y="52"/>
                    </a:lnTo>
                    <a:lnTo>
                      <a:pt x="269" y="33"/>
                    </a:lnTo>
                    <a:lnTo>
                      <a:pt x="261" y="17"/>
                    </a:lnTo>
                    <a:lnTo>
                      <a:pt x="257" y="0"/>
                    </a:lnTo>
                    <a:lnTo>
                      <a:pt x="271" y="2"/>
                    </a:lnTo>
                    <a:lnTo>
                      <a:pt x="282" y="2"/>
                    </a:lnTo>
                    <a:lnTo>
                      <a:pt x="294" y="3"/>
                    </a:lnTo>
                    <a:lnTo>
                      <a:pt x="308" y="5"/>
                    </a:lnTo>
                    <a:lnTo>
                      <a:pt x="324" y="6"/>
                    </a:lnTo>
                    <a:lnTo>
                      <a:pt x="346" y="9"/>
                    </a:lnTo>
                    <a:lnTo>
                      <a:pt x="375" y="13"/>
                    </a:lnTo>
                    <a:lnTo>
                      <a:pt x="413" y="17"/>
                    </a:lnTo>
                    <a:lnTo>
                      <a:pt x="420" y="33"/>
                    </a:lnTo>
                    <a:lnTo>
                      <a:pt x="429" y="52"/>
                    </a:lnTo>
                    <a:lnTo>
                      <a:pt x="439" y="72"/>
                    </a:lnTo>
                    <a:lnTo>
                      <a:pt x="449" y="94"/>
                    </a:lnTo>
                    <a:lnTo>
                      <a:pt x="456" y="116"/>
                    </a:lnTo>
                    <a:lnTo>
                      <a:pt x="463" y="139"/>
                    </a:lnTo>
                    <a:lnTo>
                      <a:pt x="467" y="159"/>
                    </a:lnTo>
                    <a:lnTo>
                      <a:pt x="467" y="176"/>
                    </a:lnTo>
                    <a:lnTo>
                      <a:pt x="447" y="176"/>
                    </a:lnTo>
                    <a:lnTo>
                      <a:pt x="428" y="176"/>
                    </a:lnTo>
                    <a:lnTo>
                      <a:pt x="408" y="176"/>
                    </a:lnTo>
                    <a:lnTo>
                      <a:pt x="388" y="176"/>
                    </a:lnTo>
                    <a:lnTo>
                      <a:pt x="368" y="176"/>
                    </a:lnTo>
                    <a:lnTo>
                      <a:pt x="348" y="176"/>
                    </a:lnTo>
                    <a:lnTo>
                      <a:pt x="328" y="176"/>
                    </a:lnTo>
                    <a:lnTo>
                      <a:pt x="308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59" name="Freeform 207"/>
              <p:cNvSpPr>
                <a:spLocks noChangeAspect="1"/>
              </p:cNvSpPr>
              <p:nvPr/>
            </p:nvSpPr>
            <p:spPr bwMode="auto">
              <a:xfrm>
                <a:off x="1436" y="1761"/>
                <a:ext cx="242" cy="164"/>
              </a:xfrm>
              <a:custGeom>
                <a:avLst/>
                <a:gdLst>
                  <a:gd name="T0" fmla="*/ 0 w 678"/>
                  <a:gd name="T1" fmla="*/ 0 h 608"/>
                  <a:gd name="T2" fmla="*/ 0 w 678"/>
                  <a:gd name="T3" fmla="*/ 0 h 608"/>
                  <a:gd name="T4" fmla="*/ 0 w 678"/>
                  <a:gd name="T5" fmla="*/ 0 h 608"/>
                  <a:gd name="T6" fmla="*/ 0 w 678"/>
                  <a:gd name="T7" fmla="*/ 0 h 608"/>
                  <a:gd name="T8" fmla="*/ 0 w 678"/>
                  <a:gd name="T9" fmla="*/ 0 h 608"/>
                  <a:gd name="T10" fmla="*/ 0 w 678"/>
                  <a:gd name="T11" fmla="*/ 0 h 608"/>
                  <a:gd name="T12" fmla="*/ 0 w 678"/>
                  <a:gd name="T13" fmla="*/ 0 h 608"/>
                  <a:gd name="T14" fmla="*/ 0 w 678"/>
                  <a:gd name="T15" fmla="*/ 0 h 608"/>
                  <a:gd name="T16" fmla="*/ 0 w 678"/>
                  <a:gd name="T17" fmla="*/ 0 h 608"/>
                  <a:gd name="T18" fmla="*/ 0 w 678"/>
                  <a:gd name="T19" fmla="*/ 0 h 608"/>
                  <a:gd name="T20" fmla="*/ 0 w 678"/>
                  <a:gd name="T21" fmla="*/ 0 h 608"/>
                  <a:gd name="T22" fmla="*/ 0 w 678"/>
                  <a:gd name="T23" fmla="*/ 0 h 608"/>
                  <a:gd name="T24" fmla="*/ 0 w 678"/>
                  <a:gd name="T25" fmla="*/ 0 h 608"/>
                  <a:gd name="T26" fmla="*/ 0 w 678"/>
                  <a:gd name="T27" fmla="*/ 0 h 608"/>
                  <a:gd name="T28" fmla="*/ 0 w 678"/>
                  <a:gd name="T29" fmla="*/ 0 h 608"/>
                  <a:gd name="T30" fmla="*/ 0 w 678"/>
                  <a:gd name="T31" fmla="*/ 0 h 608"/>
                  <a:gd name="T32" fmla="*/ 0 w 678"/>
                  <a:gd name="T33" fmla="*/ 0 h 608"/>
                  <a:gd name="T34" fmla="*/ 0 w 678"/>
                  <a:gd name="T35" fmla="*/ 0 h 608"/>
                  <a:gd name="T36" fmla="*/ 0 w 678"/>
                  <a:gd name="T37" fmla="*/ 0 h 608"/>
                  <a:gd name="T38" fmla="*/ 0 w 678"/>
                  <a:gd name="T39" fmla="*/ 0 h 608"/>
                  <a:gd name="T40" fmla="*/ 0 w 678"/>
                  <a:gd name="T41" fmla="*/ 0 h 608"/>
                  <a:gd name="T42" fmla="*/ 0 w 678"/>
                  <a:gd name="T43" fmla="*/ 0 h 608"/>
                  <a:gd name="T44" fmla="*/ 0 w 678"/>
                  <a:gd name="T45" fmla="*/ 0 h 608"/>
                  <a:gd name="T46" fmla="*/ 0 w 678"/>
                  <a:gd name="T47" fmla="*/ 0 h 608"/>
                  <a:gd name="T48" fmla="*/ 0 w 678"/>
                  <a:gd name="T49" fmla="*/ 0 h 608"/>
                  <a:gd name="T50" fmla="*/ 0 w 678"/>
                  <a:gd name="T51" fmla="*/ 0 h 608"/>
                  <a:gd name="T52" fmla="*/ 0 w 678"/>
                  <a:gd name="T53" fmla="*/ 0 h 608"/>
                  <a:gd name="T54" fmla="*/ 0 w 678"/>
                  <a:gd name="T55" fmla="*/ 0 h 608"/>
                  <a:gd name="T56" fmla="*/ 0 w 678"/>
                  <a:gd name="T57" fmla="*/ 0 h 608"/>
                  <a:gd name="T58" fmla="*/ 0 w 678"/>
                  <a:gd name="T59" fmla="*/ 0 h 608"/>
                  <a:gd name="T60" fmla="*/ 0 w 678"/>
                  <a:gd name="T61" fmla="*/ 0 h 608"/>
                  <a:gd name="T62" fmla="*/ 0 w 678"/>
                  <a:gd name="T63" fmla="*/ 0 h 608"/>
                  <a:gd name="T64" fmla="*/ 0 w 678"/>
                  <a:gd name="T65" fmla="*/ 0 h 608"/>
                  <a:gd name="T66" fmla="*/ 0 w 678"/>
                  <a:gd name="T67" fmla="*/ 0 h 608"/>
                  <a:gd name="T68" fmla="*/ 0 w 678"/>
                  <a:gd name="T69" fmla="*/ 0 h 608"/>
                  <a:gd name="T70" fmla="*/ 0 w 678"/>
                  <a:gd name="T71" fmla="*/ 0 h 608"/>
                  <a:gd name="T72" fmla="*/ 0 w 678"/>
                  <a:gd name="T73" fmla="*/ 0 h 608"/>
                  <a:gd name="T74" fmla="*/ 0 w 678"/>
                  <a:gd name="T75" fmla="*/ 0 h 608"/>
                  <a:gd name="T76" fmla="*/ 0 w 678"/>
                  <a:gd name="T77" fmla="*/ 0 h 608"/>
                  <a:gd name="T78" fmla="*/ 0 w 678"/>
                  <a:gd name="T79" fmla="*/ 0 h 608"/>
                  <a:gd name="T80" fmla="*/ 0 w 678"/>
                  <a:gd name="T81" fmla="*/ 0 h 608"/>
                  <a:gd name="T82" fmla="*/ 0 w 678"/>
                  <a:gd name="T83" fmla="*/ 0 h 608"/>
                  <a:gd name="T84" fmla="*/ 0 w 678"/>
                  <a:gd name="T85" fmla="*/ 0 h 608"/>
                  <a:gd name="T86" fmla="*/ 0 w 678"/>
                  <a:gd name="T87" fmla="*/ 0 h 608"/>
                  <a:gd name="T88" fmla="*/ 0 w 678"/>
                  <a:gd name="T89" fmla="*/ 0 h 608"/>
                  <a:gd name="T90" fmla="*/ 0 w 678"/>
                  <a:gd name="T91" fmla="*/ 0 h 608"/>
                  <a:gd name="T92" fmla="*/ 0 w 678"/>
                  <a:gd name="T93" fmla="*/ 0 h 608"/>
                  <a:gd name="T94" fmla="*/ 0 w 678"/>
                  <a:gd name="T95" fmla="*/ 0 h 608"/>
                  <a:gd name="T96" fmla="*/ 0 w 678"/>
                  <a:gd name="T97" fmla="*/ 0 h 608"/>
                  <a:gd name="T98" fmla="*/ 0 w 678"/>
                  <a:gd name="T99" fmla="*/ 0 h 608"/>
                  <a:gd name="T100" fmla="*/ 0 w 678"/>
                  <a:gd name="T101" fmla="*/ 0 h 608"/>
                  <a:gd name="T102" fmla="*/ 0 w 678"/>
                  <a:gd name="T103" fmla="*/ 0 h 608"/>
                  <a:gd name="T104" fmla="*/ 0 w 678"/>
                  <a:gd name="T105" fmla="*/ 0 h 608"/>
                  <a:gd name="T106" fmla="*/ 0 w 678"/>
                  <a:gd name="T107" fmla="*/ 0 h 608"/>
                  <a:gd name="T108" fmla="*/ 0 w 678"/>
                  <a:gd name="T109" fmla="*/ 0 h 608"/>
                  <a:gd name="T110" fmla="*/ 0 w 678"/>
                  <a:gd name="T111" fmla="*/ 0 h 608"/>
                  <a:gd name="T112" fmla="*/ 0 w 678"/>
                  <a:gd name="T113" fmla="*/ 0 h 60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678" h="608">
                    <a:moveTo>
                      <a:pt x="565" y="608"/>
                    </a:moveTo>
                    <a:lnTo>
                      <a:pt x="560" y="601"/>
                    </a:lnTo>
                    <a:lnTo>
                      <a:pt x="557" y="588"/>
                    </a:lnTo>
                    <a:lnTo>
                      <a:pt x="557" y="576"/>
                    </a:lnTo>
                    <a:lnTo>
                      <a:pt x="557" y="567"/>
                    </a:lnTo>
                    <a:lnTo>
                      <a:pt x="555" y="567"/>
                    </a:lnTo>
                    <a:lnTo>
                      <a:pt x="552" y="567"/>
                    </a:lnTo>
                    <a:lnTo>
                      <a:pt x="551" y="567"/>
                    </a:lnTo>
                    <a:lnTo>
                      <a:pt x="550" y="566"/>
                    </a:lnTo>
                    <a:lnTo>
                      <a:pt x="548" y="576"/>
                    </a:lnTo>
                    <a:lnTo>
                      <a:pt x="548" y="586"/>
                    </a:lnTo>
                    <a:lnTo>
                      <a:pt x="548" y="597"/>
                    </a:lnTo>
                    <a:lnTo>
                      <a:pt x="547" y="607"/>
                    </a:lnTo>
                    <a:lnTo>
                      <a:pt x="542" y="606"/>
                    </a:lnTo>
                    <a:lnTo>
                      <a:pt x="537" y="606"/>
                    </a:lnTo>
                    <a:lnTo>
                      <a:pt x="533" y="606"/>
                    </a:lnTo>
                    <a:lnTo>
                      <a:pt x="527" y="606"/>
                    </a:lnTo>
                    <a:lnTo>
                      <a:pt x="525" y="596"/>
                    </a:lnTo>
                    <a:lnTo>
                      <a:pt x="525" y="586"/>
                    </a:lnTo>
                    <a:lnTo>
                      <a:pt x="524" y="576"/>
                    </a:lnTo>
                    <a:lnTo>
                      <a:pt x="523" y="566"/>
                    </a:lnTo>
                    <a:lnTo>
                      <a:pt x="521" y="566"/>
                    </a:lnTo>
                    <a:lnTo>
                      <a:pt x="520" y="566"/>
                    </a:lnTo>
                    <a:lnTo>
                      <a:pt x="518" y="566"/>
                    </a:lnTo>
                    <a:lnTo>
                      <a:pt x="517" y="566"/>
                    </a:lnTo>
                    <a:lnTo>
                      <a:pt x="515" y="576"/>
                    </a:lnTo>
                    <a:lnTo>
                      <a:pt x="515" y="586"/>
                    </a:lnTo>
                    <a:lnTo>
                      <a:pt x="515" y="597"/>
                    </a:lnTo>
                    <a:lnTo>
                      <a:pt x="515" y="607"/>
                    </a:lnTo>
                    <a:lnTo>
                      <a:pt x="510" y="606"/>
                    </a:lnTo>
                    <a:lnTo>
                      <a:pt x="503" y="606"/>
                    </a:lnTo>
                    <a:lnTo>
                      <a:pt x="497" y="606"/>
                    </a:lnTo>
                    <a:lnTo>
                      <a:pt x="491" y="606"/>
                    </a:lnTo>
                    <a:lnTo>
                      <a:pt x="490" y="587"/>
                    </a:lnTo>
                    <a:lnTo>
                      <a:pt x="488" y="576"/>
                    </a:lnTo>
                    <a:lnTo>
                      <a:pt x="487" y="571"/>
                    </a:lnTo>
                    <a:lnTo>
                      <a:pt x="485" y="568"/>
                    </a:lnTo>
                    <a:lnTo>
                      <a:pt x="484" y="567"/>
                    </a:lnTo>
                    <a:lnTo>
                      <a:pt x="483" y="567"/>
                    </a:lnTo>
                    <a:lnTo>
                      <a:pt x="481" y="567"/>
                    </a:lnTo>
                    <a:lnTo>
                      <a:pt x="480" y="567"/>
                    </a:lnTo>
                    <a:lnTo>
                      <a:pt x="481" y="588"/>
                    </a:lnTo>
                    <a:lnTo>
                      <a:pt x="481" y="600"/>
                    </a:lnTo>
                    <a:lnTo>
                      <a:pt x="474" y="606"/>
                    </a:lnTo>
                    <a:lnTo>
                      <a:pt x="456" y="608"/>
                    </a:lnTo>
                    <a:lnTo>
                      <a:pt x="456" y="603"/>
                    </a:lnTo>
                    <a:lnTo>
                      <a:pt x="456" y="596"/>
                    </a:lnTo>
                    <a:lnTo>
                      <a:pt x="454" y="590"/>
                    </a:lnTo>
                    <a:lnTo>
                      <a:pt x="454" y="584"/>
                    </a:lnTo>
                    <a:lnTo>
                      <a:pt x="453" y="584"/>
                    </a:lnTo>
                    <a:lnTo>
                      <a:pt x="451" y="584"/>
                    </a:lnTo>
                    <a:lnTo>
                      <a:pt x="448" y="584"/>
                    </a:lnTo>
                    <a:lnTo>
                      <a:pt x="447" y="586"/>
                    </a:lnTo>
                    <a:lnTo>
                      <a:pt x="446" y="590"/>
                    </a:lnTo>
                    <a:lnTo>
                      <a:pt x="446" y="596"/>
                    </a:lnTo>
                    <a:lnTo>
                      <a:pt x="444" y="601"/>
                    </a:lnTo>
                    <a:lnTo>
                      <a:pt x="444" y="607"/>
                    </a:lnTo>
                    <a:lnTo>
                      <a:pt x="440" y="606"/>
                    </a:lnTo>
                    <a:lnTo>
                      <a:pt x="436" y="606"/>
                    </a:lnTo>
                    <a:lnTo>
                      <a:pt x="431" y="606"/>
                    </a:lnTo>
                    <a:lnTo>
                      <a:pt x="427" y="606"/>
                    </a:lnTo>
                    <a:lnTo>
                      <a:pt x="426" y="600"/>
                    </a:lnTo>
                    <a:lnTo>
                      <a:pt x="426" y="594"/>
                    </a:lnTo>
                    <a:lnTo>
                      <a:pt x="426" y="590"/>
                    </a:lnTo>
                    <a:lnTo>
                      <a:pt x="426" y="584"/>
                    </a:lnTo>
                    <a:lnTo>
                      <a:pt x="424" y="583"/>
                    </a:lnTo>
                    <a:lnTo>
                      <a:pt x="421" y="583"/>
                    </a:lnTo>
                    <a:lnTo>
                      <a:pt x="420" y="583"/>
                    </a:lnTo>
                    <a:lnTo>
                      <a:pt x="417" y="583"/>
                    </a:lnTo>
                    <a:lnTo>
                      <a:pt x="417" y="588"/>
                    </a:lnTo>
                    <a:lnTo>
                      <a:pt x="417" y="594"/>
                    </a:lnTo>
                    <a:lnTo>
                      <a:pt x="416" y="600"/>
                    </a:lnTo>
                    <a:lnTo>
                      <a:pt x="416" y="606"/>
                    </a:lnTo>
                    <a:lnTo>
                      <a:pt x="409" y="606"/>
                    </a:lnTo>
                    <a:lnTo>
                      <a:pt x="404" y="606"/>
                    </a:lnTo>
                    <a:lnTo>
                      <a:pt x="400" y="604"/>
                    </a:lnTo>
                    <a:lnTo>
                      <a:pt x="397" y="603"/>
                    </a:lnTo>
                    <a:lnTo>
                      <a:pt x="397" y="598"/>
                    </a:lnTo>
                    <a:lnTo>
                      <a:pt x="397" y="594"/>
                    </a:lnTo>
                    <a:lnTo>
                      <a:pt x="397" y="590"/>
                    </a:lnTo>
                    <a:lnTo>
                      <a:pt x="397" y="586"/>
                    </a:lnTo>
                    <a:lnTo>
                      <a:pt x="394" y="586"/>
                    </a:lnTo>
                    <a:lnTo>
                      <a:pt x="391" y="586"/>
                    </a:lnTo>
                    <a:lnTo>
                      <a:pt x="390" y="586"/>
                    </a:lnTo>
                    <a:lnTo>
                      <a:pt x="387" y="587"/>
                    </a:lnTo>
                    <a:lnTo>
                      <a:pt x="387" y="591"/>
                    </a:lnTo>
                    <a:lnTo>
                      <a:pt x="387" y="596"/>
                    </a:lnTo>
                    <a:lnTo>
                      <a:pt x="387" y="600"/>
                    </a:lnTo>
                    <a:lnTo>
                      <a:pt x="387" y="604"/>
                    </a:lnTo>
                    <a:lnTo>
                      <a:pt x="383" y="604"/>
                    </a:lnTo>
                    <a:lnTo>
                      <a:pt x="379" y="604"/>
                    </a:lnTo>
                    <a:lnTo>
                      <a:pt x="374" y="604"/>
                    </a:lnTo>
                    <a:lnTo>
                      <a:pt x="370" y="606"/>
                    </a:lnTo>
                    <a:lnTo>
                      <a:pt x="367" y="598"/>
                    </a:lnTo>
                    <a:lnTo>
                      <a:pt x="364" y="594"/>
                    </a:lnTo>
                    <a:lnTo>
                      <a:pt x="362" y="593"/>
                    </a:lnTo>
                    <a:lnTo>
                      <a:pt x="360" y="591"/>
                    </a:lnTo>
                    <a:lnTo>
                      <a:pt x="359" y="593"/>
                    </a:lnTo>
                    <a:lnTo>
                      <a:pt x="357" y="594"/>
                    </a:lnTo>
                    <a:lnTo>
                      <a:pt x="356" y="598"/>
                    </a:lnTo>
                    <a:lnTo>
                      <a:pt x="354" y="606"/>
                    </a:lnTo>
                    <a:lnTo>
                      <a:pt x="329" y="606"/>
                    </a:lnTo>
                    <a:lnTo>
                      <a:pt x="302" y="604"/>
                    </a:lnTo>
                    <a:lnTo>
                      <a:pt x="276" y="604"/>
                    </a:lnTo>
                    <a:lnTo>
                      <a:pt x="250" y="604"/>
                    </a:lnTo>
                    <a:lnTo>
                      <a:pt x="225" y="603"/>
                    </a:lnTo>
                    <a:lnTo>
                      <a:pt x="199" y="603"/>
                    </a:lnTo>
                    <a:lnTo>
                      <a:pt x="173" y="603"/>
                    </a:lnTo>
                    <a:lnTo>
                      <a:pt x="148" y="603"/>
                    </a:lnTo>
                    <a:lnTo>
                      <a:pt x="129" y="576"/>
                    </a:lnTo>
                    <a:lnTo>
                      <a:pt x="114" y="547"/>
                    </a:lnTo>
                    <a:lnTo>
                      <a:pt x="102" y="514"/>
                    </a:lnTo>
                    <a:lnTo>
                      <a:pt x="94" y="482"/>
                    </a:lnTo>
                    <a:lnTo>
                      <a:pt x="85" y="449"/>
                    </a:lnTo>
                    <a:lnTo>
                      <a:pt x="78" y="416"/>
                    </a:lnTo>
                    <a:lnTo>
                      <a:pt x="69" y="385"/>
                    </a:lnTo>
                    <a:lnTo>
                      <a:pt x="61" y="356"/>
                    </a:lnTo>
                    <a:lnTo>
                      <a:pt x="59" y="355"/>
                    </a:lnTo>
                    <a:lnTo>
                      <a:pt x="57" y="355"/>
                    </a:lnTo>
                    <a:lnTo>
                      <a:pt x="55" y="355"/>
                    </a:lnTo>
                    <a:lnTo>
                      <a:pt x="52" y="355"/>
                    </a:lnTo>
                    <a:lnTo>
                      <a:pt x="58" y="386"/>
                    </a:lnTo>
                    <a:lnTo>
                      <a:pt x="65" y="416"/>
                    </a:lnTo>
                    <a:lnTo>
                      <a:pt x="72" y="446"/>
                    </a:lnTo>
                    <a:lnTo>
                      <a:pt x="81" y="476"/>
                    </a:lnTo>
                    <a:lnTo>
                      <a:pt x="89" y="507"/>
                    </a:lnTo>
                    <a:lnTo>
                      <a:pt x="101" y="537"/>
                    </a:lnTo>
                    <a:lnTo>
                      <a:pt x="114" y="567"/>
                    </a:lnTo>
                    <a:lnTo>
                      <a:pt x="128" y="598"/>
                    </a:lnTo>
                    <a:lnTo>
                      <a:pt x="126" y="600"/>
                    </a:lnTo>
                    <a:lnTo>
                      <a:pt x="126" y="601"/>
                    </a:lnTo>
                    <a:lnTo>
                      <a:pt x="126" y="603"/>
                    </a:lnTo>
                    <a:lnTo>
                      <a:pt x="112" y="603"/>
                    </a:lnTo>
                    <a:lnTo>
                      <a:pt x="98" y="603"/>
                    </a:lnTo>
                    <a:lnTo>
                      <a:pt x="82" y="603"/>
                    </a:lnTo>
                    <a:lnTo>
                      <a:pt x="68" y="601"/>
                    </a:lnTo>
                    <a:lnTo>
                      <a:pt x="52" y="601"/>
                    </a:lnTo>
                    <a:lnTo>
                      <a:pt x="38" y="601"/>
                    </a:lnTo>
                    <a:lnTo>
                      <a:pt x="22" y="601"/>
                    </a:lnTo>
                    <a:lnTo>
                      <a:pt x="8" y="601"/>
                    </a:lnTo>
                    <a:lnTo>
                      <a:pt x="7" y="597"/>
                    </a:lnTo>
                    <a:lnTo>
                      <a:pt x="5" y="590"/>
                    </a:lnTo>
                    <a:lnTo>
                      <a:pt x="2" y="577"/>
                    </a:lnTo>
                    <a:lnTo>
                      <a:pt x="0" y="553"/>
                    </a:lnTo>
                    <a:lnTo>
                      <a:pt x="1" y="487"/>
                    </a:lnTo>
                    <a:lnTo>
                      <a:pt x="4" y="422"/>
                    </a:lnTo>
                    <a:lnTo>
                      <a:pt x="10" y="358"/>
                    </a:lnTo>
                    <a:lnTo>
                      <a:pt x="20" y="292"/>
                    </a:lnTo>
                    <a:lnTo>
                      <a:pt x="34" y="228"/>
                    </a:lnTo>
                    <a:lnTo>
                      <a:pt x="52" y="167"/>
                    </a:lnTo>
                    <a:lnTo>
                      <a:pt x="77" y="105"/>
                    </a:lnTo>
                    <a:lnTo>
                      <a:pt x="106" y="48"/>
                    </a:lnTo>
                    <a:lnTo>
                      <a:pt x="135" y="21"/>
                    </a:lnTo>
                    <a:lnTo>
                      <a:pt x="159" y="6"/>
                    </a:lnTo>
                    <a:lnTo>
                      <a:pt x="179" y="0"/>
                    </a:lnTo>
                    <a:lnTo>
                      <a:pt x="198" y="1"/>
                    </a:lnTo>
                    <a:lnTo>
                      <a:pt x="215" y="13"/>
                    </a:lnTo>
                    <a:lnTo>
                      <a:pt x="233" y="28"/>
                    </a:lnTo>
                    <a:lnTo>
                      <a:pt x="256" y="53"/>
                    </a:lnTo>
                    <a:lnTo>
                      <a:pt x="283" y="80"/>
                    </a:lnTo>
                    <a:lnTo>
                      <a:pt x="289" y="87"/>
                    </a:lnTo>
                    <a:lnTo>
                      <a:pt x="296" y="97"/>
                    </a:lnTo>
                    <a:lnTo>
                      <a:pt x="305" y="107"/>
                    </a:lnTo>
                    <a:lnTo>
                      <a:pt x="313" y="117"/>
                    </a:lnTo>
                    <a:lnTo>
                      <a:pt x="323" y="127"/>
                    </a:lnTo>
                    <a:lnTo>
                      <a:pt x="333" y="135"/>
                    </a:lnTo>
                    <a:lnTo>
                      <a:pt x="343" y="142"/>
                    </a:lnTo>
                    <a:lnTo>
                      <a:pt x="353" y="147"/>
                    </a:lnTo>
                    <a:lnTo>
                      <a:pt x="360" y="140"/>
                    </a:lnTo>
                    <a:lnTo>
                      <a:pt x="369" y="131"/>
                    </a:lnTo>
                    <a:lnTo>
                      <a:pt x="374" y="122"/>
                    </a:lnTo>
                    <a:lnTo>
                      <a:pt x="379" y="114"/>
                    </a:lnTo>
                    <a:lnTo>
                      <a:pt x="360" y="90"/>
                    </a:lnTo>
                    <a:lnTo>
                      <a:pt x="344" y="70"/>
                    </a:lnTo>
                    <a:lnTo>
                      <a:pt x="334" y="55"/>
                    </a:lnTo>
                    <a:lnTo>
                      <a:pt x="326" y="44"/>
                    </a:lnTo>
                    <a:lnTo>
                      <a:pt x="320" y="35"/>
                    </a:lnTo>
                    <a:lnTo>
                      <a:pt x="319" y="30"/>
                    </a:lnTo>
                    <a:lnTo>
                      <a:pt x="319" y="27"/>
                    </a:lnTo>
                    <a:lnTo>
                      <a:pt x="320" y="24"/>
                    </a:lnTo>
                    <a:lnTo>
                      <a:pt x="343" y="47"/>
                    </a:lnTo>
                    <a:lnTo>
                      <a:pt x="364" y="73"/>
                    </a:lnTo>
                    <a:lnTo>
                      <a:pt x="386" y="101"/>
                    </a:lnTo>
                    <a:lnTo>
                      <a:pt x="406" y="132"/>
                    </a:lnTo>
                    <a:lnTo>
                      <a:pt x="423" y="165"/>
                    </a:lnTo>
                    <a:lnTo>
                      <a:pt x="437" y="199"/>
                    </a:lnTo>
                    <a:lnTo>
                      <a:pt x="447" y="234"/>
                    </a:lnTo>
                    <a:lnTo>
                      <a:pt x="453" y="266"/>
                    </a:lnTo>
                    <a:lnTo>
                      <a:pt x="447" y="302"/>
                    </a:lnTo>
                    <a:lnTo>
                      <a:pt x="443" y="336"/>
                    </a:lnTo>
                    <a:lnTo>
                      <a:pt x="437" y="370"/>
                    </a:lnTo>
                    <a:lnTo>
                      <a:pt x="431" y="406"/>
                    </a:lnTo>
                    <a:lnTo>
                      <a:pt x="419" y="407"/>
                    </a:lnTo>
                    <a:lnTo>
                      <a:pt x="410" y="407"/>
                    </a:lnTo>
                    <a:lnTo>
                      <a:pt x="401" y="407"/>
                    </a:lnTo>
                    <a:lnTo>
                      <a:pt x="396" y="407"/>
                    </a:lnTo>
                    <a:lnTo>
                      <a:pt x="390" y="407"/>
                    </a:lnTo>
                    <a:lnTo>
                      <a:pt x="383" y="407"/>
                    </a:lnTo>
                    <a:lnTo>
                      <a:pt x="376" y="407"/>
                    </a:lnTo>
                    <a:lnTo>
                      <a:pt x="367" y="406"/>
                    </a:lnTo>
                    <a:lnTo>
                      <a:pt x="362" y="390"/>
                    </a:lnTo>
                    <a:lnTo>
                      <a:pt x="357" y="380"/>
                    </a:lnTo>
                    <a:lnTo>
                      <a:pt x="350" y="375"/>
                    </a:lnTo>
                    <a:lnTo>
                      <a:pt x="339" y="372"/>
                    </a:lnTo>
                    <a:lnTo>
                      <a:pt x="330" y="363"/>
                    </a:lnTo>
                    <a:lnTo>
                      <a:pt x="323" y="359"/>
                    </a:lnTo>
                    <a:lnTo>
                      <a:pt x="317" y="358"/>
                    </a:lnTo>
                    <a:lnTo>
                      <a:pt x="312" y="358"/>
                    </a:lnTo>
                    <a:lnTo>
                      <a:pt x="306" y="359"/>
                    </a:lnTo>
                    <a:lnTo>
                      <a:pt x="300" y="362"/>
                    </a:lnTo>
                    <a:lnTo>
                      <a:pt x="293" y="365"/>
                    </a:lnTo>
                    <a:lnTo>
                      <a:pt x="283" y="366"/>
                    </a:lnTo>
                    <a:lnTo>
                      <a:pt x="286" y="359"/>
                    </a:lnTo>
                    <a:lnTo>
                      <a:pt x="289" y="353"/>
                    </a:lnTo>
                    <a:lnTo>
                      <a:pt x="293" y="349"/>
                    </a:lnTo>
                    <a:lnTo>
                      <a:pt x="299" y="345"/>
                    </a:lnTo>
                    <a:lnTo>
                      <a:pt x="293" y="345"/>
                    </a:lnTo>
                    <a:lnTo>
                      <a:pt x="290" y="345"/>
                    </a:lnTo>
                    <a:lnTo>
                      <a:pt x="286" y="345"/>
                    </a:lnTo>
                    <a:lnTo>
                      <a:pt x="279" y="346"/>
                    </a:lnTo>
                    <a:lnTo>
                      <a:pt x="279" y="343"/>
                    </a:lnTo>
                    <a:lnTo>
                      <a:pt x="277" y="339"/>
                    </a:lnTo>
                    <a:lnTo>
                      <a:pt x="277" y="335"/>
                    </a:lnTo>
                    <a:lnTo>
                      <a:pt x="276" y="332"/>
                    </a:lnTo>
                    <a:lnTo>
                      <a:pt x="280" y="330"/>
                    </a:lnTo>
                    <a:lnTo>
                      <a:pt x="286" y="329"/>
                    </a:lnTo>
                    <a:lnTo>
                      <a:pt x="290" y="328"/>
                    </a:lnTo>
                    <a:lnTo>
                      <a:pt x="295" y="326"/>
                    </a:lnTo>
                    <a:lnTo>
                      <a:pt x="296" y="325"/>
                    </a:lnTo>
                    <a:lnTo>
                      <a:pt x="296" y="323"/>
                    </a:lnTo>
                    <a:lnTo>
                      <a:pt x="296" y="322"/>
                    </a:lnTo>
                    <a:lnTo>
                      <a:pt x="296" y="321"/>
                    </a:lnTo>
                    <a:lnTo>
                      <a:pt x="290" y="321"/>
                    </a:lnTo>
                    <a:lnTo>
                      <a:pt x="285" y="321"/>
                    </a:lnTo>
                    <a:lnTo>
                      <a:pt x="277" y="321"/>
                    </a:lnTo>
                    <a:lnTo>
                      <a:pt x="272" y="321"/>
                    </a:lnTo>
                    <a:lnTo>
                      <a:pt x="270" y="312"/>
                    </a:lnTo>
                    <a:lnTo>
                      <a:pt x="269" y="305"/>
                    </a:lnTo>
                    <a:lnTo>
                      <a:pt x="270" y="299"/>
                    </a:lnTo>
                    <a:lnTo>
                      <a:pt x="273" y="293"/>
                    </a:lnTo>
                    <a:lnTo>
                      <a:pt x="272" y="292"/>
                    </a:lnTo>
                    <a:lnTo>
                      <a:pt x="269" y="291"/>
                    </a:lnTo>
                    <a:lnTo>
                      <a:pt x="267" y="291"/>
                    </a:lnTo>
                    <a:lnTo>
                      <a:pt x="265" y="289"/>
                    </a:lnTo>
                    <a:lnTo>
                      <a:pt x="265" y="283"/>
                    </a:lnTo>
                    <a:lnTo>
                      <a:pt x="265" y="278"/>
                    </a:lnTo>
                    <a:lnTo>
                      <a:pt x="265" y="272"/>
                    </a:lnTo>
                    <a:lnTo>
                      <a:pt x="265" y="266"/>
                    </a:lnTo>
                    <a:lnTo>
                      <a:pt x="263" y="266"/>
                    </a:lnTo>
                    <a:lnTo>
                      <a:pt x="263" y="265"/>
                    </a:lnTo>
                    <a:lnTo>
                      <a:pt x="262" y="265"/>
                    </a:lnTo>
                    <a:lnTo>
                      <a:pt x="259" y="212"/>
                    </a:lnTo>
                    <a:lnTo>
                      <a:pt x="256" y="182"/>
                    </a:lnTo>
                    <a:lnTo>
                      <a:pt x="255" y="168"/>
                    </a:lnTo>
                    <a:lnTo>
                      <a:pt x="255" y="159"/>
                    </a:lnTo>
                    <a:lnTo>
                      <a:pt x="248" y="162"/>
                    </a:lnTo>
                    <a:lnTo>
                      <a:pt x="242" y="165"/>
                    </a:lnTo>
                    <a:lnTo>
                      <a:pt x="238" y="169"/>
                    </a:lnTo>
                    <a:lnTo>
                      <a:pt x="233" y="175"/>
                    </a:lnTo>
                    <a:lnTo>
                      <a:pt x="235" y="177"/>
                    </a:lnTo>
                    <a:lnTo>
                      <a:pt x="236" y="178"/>
                    </a:lnTo>
                    <a:lnTo>
                      <a:pt x="239" y="178"/>
                    </a:lnTo>
                    <a:lnTo>
                      <a:pt x="242" y="179"/>
                    </a:lnTo>
                    <a:lnTo>
                      <a:pt x="240" y="187"/>
                    </a:lnTo>
                    <a:lnTo>
                      <a:pt x="236" y="194"/>
                    </a:lnTo>
                    <a:lnTo>
                      <a:pt x="232" y="201"/>
                    </a:lnTo>
                    <a:lnTo>
                      <a:pt x="228" y="208"/>
                    </a:lnTo>
                    <a:lnTo>
                      <a:pt x="232" y="207"/>
                    </a:lnTo>
                    <a:lnTo>
                      <a:pt x="236" y="205"/>
                    </a:lnTo>
                    <a:lnTo>
                      <a:pt x="239" y="205"/>
                    </a:lnTo>
                    <a:lnTo>
                      <a:pt x="243" y="204"/>
                    </a:lnTo>
                    <a:lnTo>
                      <a:pt x="243" y="208"/>
                    </a:lnTo>
                    <a:lnTo>
                      <a:pt x="243" y="212"/>
                    </a:lnTo>
                    <a:lnTo>
                      <a:pt x="243" y="216"/>
                    </a:lnTo>
                    <a:lnTo>
                      <a:pt x="243" y="221"/>
                    </a:lnTo>
                    <a:lnTo>
                      <a:pt x="240" y="224"/>
                    </a:lnTo>
                    <a:lnTo>
                      <a:pt x="236" y="225"/>
                    </a:lnTo>
                    <a:lnTo>
                      <a:pt x="232" y="228"/>
                    </a:lnTo>
                    <a:lnTo>
                      <a:pt x="229" y="231"/>
                    </a:lnTo>
                    <a:lnTo>
                      <a:pt x="230" y="236"/>
                    </a:lnTo>
                    <a:lnTo>
                      <a:pt x="235" y="236"/>
                    </a:lnTo>
                    <a:lnTo>
                      <a:pt x="240" y="235"/>
                    </a:lnTo>
                    <a:lnTo>
                      <a:pt x="248" y="232"/>
                    </a:lnTo>
                    <a:lnTo>
                      <a:pt x="246" y="236"/>
                    </a:lnTo>
                    <a:lnTo>
                      <a:pt x="246" y="242"/>
                    </a:lnTo>
                    <a:lnTo>
                      <a:pt x="245" y="246"/>
                    </a:lnTo>
                    <a:lnTo>
                      <a:pt x="243" y="252"/>
                    </a:lnTo>
                    <a:lnTo>
                      <a:pt x="235" y="256"/>
                    </a:lnTo>
                    <a:lnTo>
                      <a:pt x="229" y="261"/>
                    </a:lnTo>
                    <a:lnTo>
                      <a:pt x="223" y="266"/>
                    </a:lnTo>
                    <a:lnTo>
                      <a:pt x="219" y="275"/>
                    </a:lnTo>
                    <a:lnTo>
                      <a:pt x="225" y="272"/>
                    </a:lnTo>
                    <a:lnTo>
                      <a:pt x="232" y="269"/>
                    </a:lnTo>
                    <a:lnTo>
                      <a:pt x="240" y="266"/>
                    </a:lnTo>
                    <a:lnTo>
                      <a:pt x="248" y="264"/>
                    </a:lnTo>
                    <a:lnTo>
                      <a:pt x="246" y="266"/>
                    </a:lnTo>
                    <a:lnTo>
                      <a:pt x="246" y="269"/>
                    </a:lnTo>
                    <a:lnTo>
                      <a:pt x="246" y="273"/>
                    </a:lnTo>
                    <a:lnTo>
                      <a:pt x="246" y="276"/>
                    </a:lnTo>
                    <a:lnTo>
                      <a:pt x="239" y="281"/>
                    </a:lnTo>
                    <a:lnTo>
                      <a:pt x="233" y="285"/>
                    </a:lnTo>
                    <a:lnTo>
                      <a:pt x="226" y="291"/>
                    </a:lnTo>
                    <a:lnTo>
                      <a:pt x="219" y="295"/>
                    </a:lnTo>
                    <a:lnTo>
                      <a:pt x="219" y="298"/>
                    </a:lnTo>
                    <a:lnTo>
                      <a:pt x="219" y="299"/>
                    </a:lnTo>
                    <a:lnTo>
                      <a:pt x="220" y="299"/>
                    </a:lnTo>
                    <a:lnTo>
                      <a:pt x="222" y="301"/>
                    </a:lnTo>
                    <a:lnTo>
                      <a:pt x="228" y="298"/>
                    </a:lnTo>
                    <a:lnTo>
                      <a:pt x="233" y="293"/>
                    </a:lnTo>
                    <a:lnTo>
                      <a:pt x="240" y="292"/>
                    </a:lnTo>
                    <a:lnTo>
                      <a:pt x="249" y="292"/>
                    </a:lnTo>
                    <a:lnTo>
                      <a:pt x="249" y="295"/>
                    </a:lnTo>
                    <a:lnTo>
                      <a:pt x="250" y="298"/>
                    </a:lnTo>
                    <a:lnTo>
                      <a:pt x="250" y="302"/>
                    </a:lnTo>
                    <a:lnTo>
                      <a:pt x="252" y="305"/>
                    </a:lnTo>
                    <a:lnTo>
                      <a:pt x="246" y="311"/>
                    </a:lnTo>
                    <a:lnTo>
                      <a:pt x="240" y="315"/>
                    </a:lnTo>
                    <a:lnTo>
                      <a:pt x="235" y="321"/>
                    </a:lnTo>
                    <a:lnTo>
                      <a:pt x="232" y="328"/>
                    </a:lnTo>
                    <a:lnTo>
                      <a:pt x="239" y="326"/>
                    </a:lnTo>
                    <a:lnTo>
                      <a:pt x="245" y="322"/>
                    </a:lnTo>
                    <a:lnTo>
                      <a:pt x="249" y="318"/>
                    </a:lnTo>
                    <a:lnTo>
                      <a:pt x="258" y="318"/>
                    </a:lnTo>
                    <a:lnTo>
                      <a:pt x="258" y="322"/>
                    </a:lnTo>
                    <a:lnTo>
                      <a:pt x="258" y="325"/>
                    </a:lnTo>
                    <a:lnTo>
                      <a:pt x="258" y="329"/>
                    </a:lnTo>
                    <a:lnTo>
                      <a:pt x="258" y="332"/>
                    </a:lnTo>
                    <a:lnTo>
                      <a:pt x="245" y="340"/>
                    </a:lnTo>
                    <a:lnTo>
                      <a:pt x="239" y="346"/>
                    </a:lnTo>
                    <a:lnTo>
                      <a:pt x="235" y="350"/>
                    </a:lnTo>
                    <a:lnTo>
                      <a:pt x="232" y="353"/>
                    </a:lnTo>
                    <a:lnTo>
                      <a:pt x="240" y="352"/>
                    </a:lnTo>
                    <a:lnTo>
                      <a:pt x="248" y="349"/>
                    </a:lnTo>
                    <a:lnTo>
                      <a:pt x="255" y="345"/>
                    </a:lnTo>
                    <a:lnTo>
                      <a:pt x="265" y="342"/>
                    </a:lnTo>
                    <a:lnTo>
                      <a:pt x="265" y="345"/>
                    </a:lnTo>
                    <a:lnTo>
                      <a:pt x="265" y="348"/>
                    </a:lnTo>
                    <a:lnTo>
                      <a:pt x="263" y="352"/>
                    </a:lnTo>
                    <a:lnTo>
                      <a:pt x="263" y="355"/>
                    </a:lnTo>
                    <a:lnTo>
                      <a:pt x="258" y="359"/>
                    </a:lnTo>
                    <a:lnTo>
                      <a:pt x="250" y="363"/>
                    </a:lnTo>
                    <a:lnTo>
                      <a:pt x="245" y="368"/>
                    </a:lnTo>
                    <a:lnTo>
                      <a:pt x="238" y="372"/>
                    </a:lnTo>
                    <a:lnTo>
                      <a:pt x="238" y="373"/>
                    </a:lnTo>
                    <a:lnTo>
                      <a:pt x="238" y="375"/>
                    </a:lnTo>
                    <a:lnTo>
                      <a:pt x="238" y="376"/>
                    </a:lnTo>
                    <a:lnTo>
                      <a:pt x="238" y="378"/>
                    </a:lnTo>
                    <a:lnTo>
                      <a:pt x="245" y="375"/>
                    </a:lnTo>
                    <a:lnTo>
                      <a:pt x="252" y="370"/>
                    </a:lnTo>
                    <a:lnTo>
                      <a:pt x="259" y="366"/>
                    </a:lnTo>
                    <a:lnTo>
                      <a:pt x="269" y="366"/>
                    </a:lnTo>
                    <a:lnTo>
                      <a:pt x="269" y="369"/>
                    </a:lnTo>
                    <a:lnTo>
                      <a:pt x="269" y="373"/>
                    </a:lnTo>
                    <a:lnTo>
                      <a:pt x="269" y="376"/>
                    </a:lnTo>
                    <a:lnTo>
                      <a:pt x="269" y="380"/>
                    </a:lnTo>
                    <a:lnTo>
                      <a:pt x="265" y="383"/>
                    </a:lnTo>
                    <a:lnTo>
                      <a:pt x="260" y="387"/>
                    </a:lnTo>
                    <a:lnTo>
                      <a:pt x="256" y="392"/>
                    </a:lnTo>
                    <a:lnTo>
                      <a:pt x="252" y="395"/>
                    </a:lnTo>
                    <a:lnTo>
                      <a:pt x="252" y="396"/>
                    </a:lnTo>
                    <a:lnTo>
                      <a:pt x="252" y="397"/>
                    </a:lnTo>
                    <a:lnTo>
                      <a:pt x="252" y="399"/>
                    </a:lnTo>
                    <a:lnTo>
                      <a:pt x="253" y="400"/>
                    </a:lnTo>
                    <a:lnTo>
                      <a:pt x="260" y="396"/>
                    </a:lnTo>
                    <a:lnTo>
                      <a:pt x="267" y="393"/>
                    </a:lnTo>
                    <a:lnTo>
                      <a:pt x="275" y="389"/>
                    </a:lnTo>
                    <a:lnTo>
                      <a:pt x="283" y="386"/>
                    </a:lnTo>
                    <a:lnTo>
                      <a:pt x="290" y="382"/>
                    </a:lnTo>
                    <a:lnTo>
                      <a:pt x="297" y="379"/>
                    </a:lnTo>
                    <a:lnTo>
                      <a:pt x="305" y="375"/>
                    </a:lnTo>
                    <a:lnTo>
                      <a:pt x="312" y="372"/>
                    </a:lnTo>
                    <a:lnTo>
                      <a:pt x="315" y="370"/>
                    </a:lnTo>
                    <a:lnTo>
                      <a:pt x="317" y="370"/>
                    </a:lnTo>
                    <a:lnTo>
                      <a:pt x="320" y="370"/>
                    </a:lnTo>
                    <a:lnTo>
                      <a:pt x="323" y="370"/>
                    </a:lnTo>
                    <a:lnTo>
                      <a:pt x="320" y="380"/>
                    </a:lnTo>
                    <a:lnTo>
                      <a:pt x="315" y="390"/>
                    </a:lnTo>
                    <a:lnTo>
                      <a:pt x="309" y="400"/>
                    </a:lnTo>
                    <a:lnTo>
                      <a:pt x="302" y="410"/>
                    </a:lnTo>
                    <a:lnTo>
                      <a:pt x="295" y="419"/>
                    </a:lnTo>
                    <a:lnTo>
                      <a:pt x="289" y="430"/>
                    </a:lnTo>
                    <a:lnTo>
                      <a:pt x="283" y="442"/>
                    </a:lnTo>
                    <a:lnTo>
                      <a:pt x="280" y="454"/>
                    </a:lnTo>
                    <a:lnTo>
                      <a:pt x="285" y="459"/>
                    </a:lnTo>
                    <a:lnTo>
                      <a:pt x="290" y="464"/>
                    </a:lnTo>
                    <a:lnTo>
                      <a:pt x="297" y="469"/>
                    </a:lnTo>
                    <a:lnTo>
                      <a:pt x="306" y="472"/>
                    </a:lnTo>
                    <a:lnTo>
                      <a:pt x="305" y="469"/>
                    </a:lnTo>
                    <a:lnTo>
                      <a:pt x="303" y="466"/>
                    </a:lnTo>
                    <a:lnTo>
                      <a:pt x="300" y="462"/>
                    </a:lnTo>
                    <a:lnTo>
                      <a:pt x="293" y="456"/>
                    </a:lnTo>
                    <a:lnTo>
                      <a:pt x="296" y="443"/>
                    </a:lnTo>
                    <a:lnTo>
                      <a:pt x="303" y="430"/>
                    </a:lnTo>
                    <a:lnTo>
                      <a:pt x="310" y="419"/>
                    </a:lnTo>
                    <a:lnTo>
                      <a:pt x="320" y="413"/>
                    </a:lnTo>
                    <a:lnTo>
                      <a:pt x="319" y="419"/>
                    </a:lnTo>
                    <a:lnTo>
                      <a:pt x="319" y="425"/>
                    </a:lnTo>
                    <a:lnTo>
                      <a:pt x="317" y="430"/>
                    </a:lnTo>
                    <a:lnTo>
                      <a:pt x="317" y="436"/>
                    </a:lnTo>
                    <a:lnTo>
                      <a:pt x="320" y="437"/>
                    </a:lnTo>
                    <a:lnTo>
                      <a:pt x="322" y="437"/>
                    </a:lnTo>
                    <a:lnTo>
                      <a:pt x="324" y="437"/>
                    </a:lnTo>
                    <a:lnTo>
                      <a:pt x="329" y="437"/>
                    </a:lnTo>
                    <a:lnTo>
                      <a:pt x="333" y="427"/>
                    </a:lnTo>
                    <a:lnTo>
                      <a:pt x="334" y="412"/>
                    </a:lnTo>
                    <a:lnTo>
                      <a:pt x="336" y="397"/>
                    </a:lnTo>
                    <a:lnTo>
                      <a:pt x="334" y="387"/>
                    </a:lnTo>
                    <a:lnTo>
                      <a:pt x="337" y="387"/>
                    </a:lnTo>
                    <a:lnTo>
                      <a:pt x="342" y="387"/>
                    </a:lnTo>
                    <a:lnTo>
                      <a:pt x="344" y="387"/>
                    </a:lnTo>
                    <a:lnTo>
                      <a:pt x="347" y="387"/>
                    </a:lnTo>
                    <a:lnTo>
                      <a:pt x="350" y="402"/>
                    </a:lnTo>
                    <a:lnTo>
                      <a:pt x="353" y="410"/>
                    </a:lnTo>
                    <a:lnTo>
                      <a:pt x="354" y="415"/>
                    </a:lnTo>
                    <a:lnTo>
                      <a:pt x="356" y="419"/>
                    </a:lnTo>
                    <a:lnTo>
                      <a:pt x="372" y="420"/>
                    </a:lnTo>
                    <a:lnTo>
                      <a:pt x="389" y="422"/>
                    </a:lnTo>
                    <a:lnTo>
                      <a:pt x="404" y="422"/>
                    </a:lnTo>
                    <a:lnTo>
                      <a:pt x="421" y="422"/>
                    </a:lnTo>
                    <a:lnTo>
                      <a:pt x="437" y="420"/>
                    </a:lnTo>
                    <a:lnTo>
                      <a:pt x="454" y="420"/>
                    </a:lnTo>
                    <a:lnTo>
                      <a:pt x="470" y="419"/>
                    </a:lnTo>
                    <a:lnTo>
                      <a:pt x="487" y="417"/>
                    </a:lnTo>
                    <a:lnTo>
                      <a:pt x="503" y="415"/>
                    </a:lnTo>
                    <a:lnTo>
                      <a:pt x="520" y="413"/>
                    </a:lnTo>
                    <a:lnTo>
                      <a:pt x="535" y="412"/>
                    </a:lnTo>
                    <a:lnTo>
                      <a:pt x="552" y="409"/>
                    </a:lnTo>
                    <a:lnTo>
                      <a:pt x="568" y="407"/>
                    </a:lnTo>
                    <a:lnTo>
                      <a:pt x="585" y="406"/>
                    </a:lnTo>
                    <a:lnTo>
                      <a:pt x="601" y="405"/>
                    </a:lnTo>
                    <a:lnTo>
                      <a:pt x="618" y="403"/>
                    </a:lnTo>
                    <a:lnTo>
                      <a:pt x="629" y="422"/>
                    </a:lnTo>
                    <a:lnTo>
                      <a:pt x="641" y="439"/>
                    </a:lnTo>
                    <a:lnTo>
                      <a:pt x="651" y="457"/>
                    </a:lnTo>
                    <a:lnTo>
                      <a:pt x="661" y="476"/>
                    </a:lnTo>
                    <a:lnTo>
                      <a:pt x="668" y="496"/>
                    </a:lnTo>
                    <a:lnTo>
                      <a:pt x="674" y="516"/>
                    </a:lnTo>
                    <a:lnTo>
                      <a:pt x="676" y="539"/>
                    </a:lnTo>
                    <a:lnTo>
                      <a:pt x="678" y="561"/>
                    </a:lnTo>
                    <a:lnTo>
                      <a:pt x="676" y="563"/>
                    </a:lnTo>
                    <a:lnTo>
                      <a:pt x="675" y="564"/>
                    </a:lnTo>
                    <a:lnTo>
                      <a:pt x="672" y="566"/>
                    </a:lnTo>
                    <a:lnTo>
                      <a:pt x="671" y="567"/>
                    </a:lnTo>
                    <a:lnTo>
                      <a:pt x="669" y="564"/>
                    </a:lnTo>
                    <a:lnTo>
                      <a:pt x="668" y="558"/>
                    </a:lnTo>
                    <a:lnTo>
                      <a:pt x="665" y="544"/>
                    </a:lnTo>
                    <a:lnTo>
                      <a:pt x="661" y="517"/>
                    </a:lnTo>
                    <a:lnTo>
                      <a:pt x="659" y="517"/>
                    </a:lnTo>
                    <a:lnTo>
                      <a:pt x="658" y="517"/>
                    </a:lnTo>
                    <a:lnTo>
                      <a:pt x="656" y="517"/>
                    </a:lnTo>
                    <a:lnTo>
                      <a:pt x="655" y="516"/>
                    </a:lnTo>
                    <a:lnTo>
                      <a:pt x="656" y="524"/>
                    </a:lnTo>
                    <a:lnTo>
                      <a:pt x="656" y="533"/>
                    </a:lnTo>
                    <a:lnTo>
                      <a:pt x="658" y="549"/>
                    </a:lnTo>
                    <a:lnTo>
                      <a:pt x="659" y="577"/>
                    </a:lnTo>
                    <a:lnTo>
                      <a:pt x="658" y="578"/>
                    </a:lnTo>
                    <a:lnTo>
                      <a:pt x="655" y="580"/>
                    </a:lnTo>
                    <a:lnTo>
                      <a:pt x="652" y="580"/>
                    </a:lnTo>
                    <a:lnTo>
                      <a:pt x="646" y="581"/>
                    </a:lnTo>
                    <a:lnTo>
                      <a:pt x="639" y="553"/>
                    </a:lnTo>
                    <a:lnTo>
                      <a:pt x="635" y="539"/>
                    </a:lnTo>
                    <a:lnTo>
                      <a:pt x="632" y="533"/>
                    </a:lnTo>
                    <a:lnTo>
                      <a:pt x="631" y="531"/>
                    </a:lnTo>
                    <a:lnTo>
                      <a:pt x="629" y="531"/>
                    </a:lnTo>
                    <a:lnTo>
                      <a:pt x="629" y="533"/>
                    </a:lnTo>
                    <a:lnTo>
                      <a:pt x="628" y="533"/>
                    </a:lnTo>
                    <a:lnTo>
                      <a:pt x="631" y="547"/>
                    </a:lnTo>
                    <a:lnTo>
                      <a:pt x="634" y="560"/>
                    </a:lnTo>
                    <a:lnTo>
                      <a:pt x="635" y="573"/>
                    </a:lnTo>
                    <a:lnTo>
                      <a:pt x="638" y="587"/>
                    </a:lnTo>
                    <a:lnTo>
                      <a:pt x="635" y="588"/>
                    </a:lnTo>
                    <a:lnTo>
                      <a:pt x="632" y="590"/>
                    </a:lnTo>
                    <a:lnTo>
                      <a:pt x="628" y="590"/>
                    </a:lnTo>
                    <a:lnTo>
                      <a:pt x="621" y="591"/>
                    </a:lnTo>
                    <a:lnTo>
                      <a:pt x="617" y="583"/>
                    </a:lnTo>
                    <a:lnTo>
                      <a:pt x="614" y="567"/>
                    </a:lnTo>
                    <a:lnTo>
                      <a:pt x="609" y="551"/>
                    </a:lnTo>
                    <a:lnTo>
                      <a:pt x="607" y="543"/>
                    </a:lnTo>
                    <a:lnTo>
                      <a:pt x="605" y="553"/>
                    </a:lnTo>
                    <a:lnTo>
                      <a:pt x="605" y="567"/>
                    </a:lnTo>
                    <a:lnTo>
                      <a:pt x="607" y="583"/>
                    </a:lnTo>
                    <a:lnTo>
                      <a:pt x="608" y="597"/>
                    </a:lnTo>
                    <a:lnTo>
                      <a:pt x="602" y="597"/>
                    </a:lnTo>
                    <a:lnTo>
                      <a:pt x="598" y="598"/>
                    </a:lnTo>
                    <a:lnTo>
                      <a:pt x="594" y="598"/>
                    </a:lnTo>
                    <a:lnTo>
                      <a:pt x="590" y="600"/>
                    </a:lnTo>
                    <a:lnTo>
                      <a:pt x="588" y="591"/>
                    </a:lnTo>
                    <a:lnTo>
                      <a:pt x="588" y="583"/>
                    </a:lnTo>
                    <a:lnTo>
                      <a:pt x="587" y="574"/>
                    </a:lnTo>
                    <a:lnTo>
                      <a:pt x="587" y="566"/>
                    </a:lnTo>
                    <a:lnTo>
                      <a:pt x="585" y="564"/>
                    </a:lnTo>
                    <a:lnTo>
                      <a:pt x="584" y="563"/>
                    </a:lnTo>
                    <a:lnTo>
                      <a:pt x="582" y="563"/>
                    </a:lnTo>
                    <a:lnTo>
                      <a:pt x="582" y="561"/>
                    </a:lnTo>
                    <a:lnTo>
                      <a:pt x="581" y="563"/>
                    </a:lnTo>
                    <a:lnTo>
                      <a:pt x="580" y="563"/>
                    </a:lnTo>
                    <a:lnTo>
                      <a:pt x="580" y="564"/>
                    </a:lnTo>
                    <a:lnTo>
                      <a:pt x="580" y="574"/>
                    </a:lnTo>
                    <a:lnTo>
                      <a:pt x="580" y="584"/>
                    </a:lnTo>
                    <a:lnTo>
                      <a:pt x="580" y="596"/>
                    </a:lnTo>
                    <a:lnTo>
                      <a:pt x="580" y="606"/>
                    </a:lnTo>
                    <a:lnTo>
                      <a:pt x="575" y="607"/>
                    </a:lnTo>
                    <a:lnTo>
                      <a:pt x="572" y="607"/>
                    </a:lnTo>
                    <a:lnTo>
                      <a:pt x="568" y="607"/>
                    </a:lnTo>
                    <a:lnTo>
                      <a:pt x="565" y="60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0" name="Freeform 208"/>
              <p:cNvSpPr>
                <a:spLocks noChangeAspect="1"/>
              </p:cNvSpPr>
              <p:nvPr/>
            </p:nvSpPr>
            <p:spPr bwMode="auto">
              <a:xfrm>
                <a:off x="2203" y="1923"/>
                <a:ext cx="5" cy="2"/>
              </a:xfrm>
              <a:custGeom>
                <a:avLst/>
                <a:gdLst>
                  <a:gd name="T0" fmla="*/ 0 w 14"/>
                  <a:gd name="T1" fmla="*/ 0 h 10"/>
                  <a:gd name="T2" fmla="*/ 0 w 14"/>
                  <a:gd name="T3" fmla="*/ 0 h 10"/>
                  <a:gd name="T4" fmla="*/ 0 w 14"/>
                  <a:gd name="T5" fmla="*/ 0 h 10"/>
                  <a:gd name="T6" fmla="*/ 0 w 14"/>
                  <a:gd name="T7" fmla="*/ 0 h 10"/>
                  <a:gd name="T8" fmla="*/ 0 w 14"/>
                  <a:gd name="T9" fmla="*/ 0 h 10"/>
                  <a:gd name="T10" fmla="*/ 0 w 14"/>
                  <a:gd name="T11" fmla="*/ 0 h 10"/>
                  <a:gd name="T12" fmla="*/ 0 w 14"/>
                  <a:gd name="T13" fmla="*/ 0 h 10"/>
                  <a:gd name="T14" fmla="*/ 0 w 14"/>
                  <a:gd name="T15" fmla="*/ 0 h 10"/>
                  <a:gd name="T16" fmla="*/ 0 w 14"/>
                  <a:gd name="T17" fmla="*/ 0 h 10"/>
                  <a:gd name="T18" fmla="*/ 0 w 14"/>
                  <a:gd name="T19" fmla="*/ 0 h 10"/>
                  <a:gd name="T20" fmla="*/ 0 w 14"/>
                  <a:gd name="T21" fmla="*/ 0 h 10"/>
                  <a:gd name="T22" fmla="*/ 0 w 14"/>
                  <a:gd name="T23" fmla="*/ 0 h 10"/>
                  <a:gd name="T24" fmla="*/ 0 w 14"/>
                  <a:gd name="T25" fmla="*/ 0 h 10"/>
                  <a:gd name="T26" fmla="*/ 0 w 14"/>
                  <a:gd name="T27" fmla="*/ 0 h 10"/>
                  <a:gd name="T28" fmla="*/ 0 w 14"/>
                  <a:gd name="T29" fmla="*/ 0 h 10"/>
                  <a:gd name="T30" fmla="*/ 0 w 14"/>
                  <a:gd name="T31" fmla="*/ 0 h 10"/>
                  <a:gd name="T32" fmla="*/ 0 w 14"/>
                  <a:gd name="T33" fmla="*/ 0 h 10"/>
                  <a:gd name="T34" fmla="*/ 0 w 14"/>
                  <a:gd name="T35" fmla="*/ 0 h 10"/>
                  <a:gd name="T36" fmla="*/ 0 w 14"/>
                  <a:gd name="T37" fmla="*/ 0 h 10"/>
                  <a:gd name="T38" fmla="*/ 0 w 14"/>
                  <a:gd name="T39" fmla="*/ 0 h 10"/>
                  <a:gd name="T40" fmla="*/ 0 w 14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" h="10">
                    <a:moveTo>
                      <a:pt x="6" y="8"/>
                    </a:moveTo>
                    <a:lnTo>
                      <a:pt x="4" y="7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10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1" name="Freeform 209"/>
              <p:cNvSpPr>
                <a:spLocks noChangeAspect="1"/>
              </p:cNvSpPr>
              <p:nvPr/>
            </p:nvSpPr>
            <p:spPr bwMode="auto">
              <a:xfrm>
                <a:off x="1668" y="1873"/>
                <a:ext cx="87" cy="43"/>
              </a:xfrm>
              <a:custGeom>
                <a:avLst/>
                <a:gdLst>
                  <a:gd name="T0" fmla="*/ 0 w 244"/>
                  <a:gd name="T1" fmla="*/ 0 h 161"/>
                  <a:gd name="T2" fmla="*/ 0 w 244"/>
                  <a:gd name="T3" fmla="*/ 0 h 161"/>
                  <a:gd name="T4" fmla="*/ 0 w 244"/>
                  <a:gd name="T5" fmla="*/ 0 h 161"/>
                  <a:gd name="T6" fmla="*/ 0 w 244"/>
                  <a:gd name="T7" fmla="*/ 0 h 161"/>
                  <a:gd name="T8" fmla="*/ 0 w 244"/>
                  <a:gd name="T9" fmla="*/ 0 h 161"/>
                  <a:gd name="T10" fmla="*/ 0 w 244"/>
                  <a:gd name="T11" fmla="*/ 0 h 161"/>
                  <a:gd name="T12" fmla="*/ 0 w 244"/>
                  <a:gd name="T13" fmla="*/ 0 h 161"/>
                  <a:gd name="T14" fmla="*/ 0 w 244"/>
                  <a:gd name="T15" fmla="*/ 0 h 161"/>
                  <a:gd name="T16" fmla="*/ 0 w 244"/>
                  <a:gd name="T17" fmla="*/ 0 h 161"/>
                  <a:gd name="T18" fmla="*/ 0 w 244"/>
                  <a:gd name="T19" fmla="*/ 0 h 161"/>
                  <a:gd name="T20" fmla="*/ 0 w 244"/>
                  <a:gd name="T21" fmla="*/ 0 h 161"/>
                  <a:gd name="T22" fmla="*/ 0 w 244"/>
                  <a:gd name="T23" fmla="*/ 0 h 161"/>
                  <a:gd name="T24" fmla="*/ 0 w 244"/>
                  <a:gd name="T25" fmla="*/ 0 h 161"/>
                  <a:gd name="T26" fmla="*/ 0 w 244"/>
                  <a:gd name="T27" fmla="*/ 0 h 161"/>
                  <a:gd name="T28" fmla="*/ 0 w 244"/>
                  <a:gd name="T29" fmla="*/ 0 h 161"/>
                  <a:gd name="T30" fmla="*/ 0 w 244"/>
                  <a:gd name="T31" fmla="*/ 0 h 161"/>
                  <a:gd name="T32" fmla="*/ 0 w 244"/>
                  <a:gd name="T33" fmla="*/ 0 h 161"/>
                  <a:gd name="T34" fmla="*/ 0 w 244"/>
                  <a:gd name="T35" fmla="*/ 0 h 161"/>
                  <a:gd name="T36" fmla="*/ 0 w 244"/>
                  <a:gd name="T37" fmla="*/ 0 h 161"/>
                  <a:gd name="T38" fmla="*/ 0 w 244"/>
                  <a:gd name="T39" fmla="*/ 0 h 161"/>
                  <a:gd name="T40" fmla="*/ 0 w 244"/>
                  <a:gd name="T41" fmla="*/ 0 h 161"/>
                  <a:gd name="T42" fmla="*/ 0 w 244"/>
                  <a:gd name="T43" fmla="*/ 0 h 161"/>
                  <a:gd name="T44" fmla="*/ 0 w 244"/>
                  <a:gd name="T45" fmla="*/ 0 h 161"/>
                  <a:gd name="T46" fmla="*/ 0 w 244"/>
                  <a:gd name="T47" fmla="*/ 0 h 161"/>
                  <a:gd name="T48" fmla="*/ 0 w 244"/>
                  <a:gd name="T49" fmla="*/ 0 h 161"/>
                  <a:gd name="T50" fmla="*/ 0 w 244"/>
                  <a:gd name="T51" fmla="*/ 0 h 161"/>
                  <a:gd name="T52" fmla="*/ 0 w 244"/>
                  <a:gd name="T53" fmla="*/ 0 h 161"/>
                  <a:gd name="T54" fmla="*/ 0 w 244"/>
                  <a:gd name="T55" fmla="*/ 0 h 161"/>
                  <a:gd name="T56" fmla="*/ 0 w 244"/>
                  <a:gd name="T57" fmla="*/ 0 h 161"/>
                  <a:gd name="T58" fmla="*/ 0 w 244"/>
                  <a:gd name="T59" fmla="*/ 0 h 161"/>
                  <a:gd name="T60" fmla="*/ 0 w 244"/>
                  <a:gd name="T61" fmla="*/ 0 h 161"/>
                  <a:gd name="T62" fmla="*/ 0 w 244"/>
                  <a:gd name="T63" fmla="*/ 0 h 161"/>
                  <a:gd name="T64" fmla="*/ 0 w 244"/>
                  <a:gd name="T65" fmla="*/ 0 h 161"/>
                  <a:gd name="T66" fmla="*/ 0 w 244"/>
                  <a:gd name="T67" fmla="*/ 0 h 161"/>
                  <a:gd name="T68" fmla="*/ 0 w 244"/>
                  <a:gd name="T69" fmla="*/ 0 h 161"/>
                  <a:gd name="T70" fmla="*/ 0 w 244"/>
                  <a:gd name="T71" fmla="*/ 0 h 161"/>
                  <a:gd name="T72" fmla="*/ 0 w 244"/>
                  <a:gd name="T73" fmla="*/ 0 h 161"/>
                  <a:gd name="T74" fmla="*/ 0 w 244"/>
                  <a:gd name="T75" fmla="*/ 0 h 161"/>
                  <a:gd name="T76" fmla="*/ 0 w 244"/>
                  <a:gd name="T77" fmla="*/ 0 h 161"/>
                  <a:gd name="T78" fmla="*/ 0 w 244"/>
                  <a:gd name="T79" fmla="*/ 0 h 161"/>
                  <a:gd name="T80" fmla="*/ 0 w 244"/>
                  <a:gd name="T81" fmla="*/ 0 h 161"/>
                  <a:gd name="T82" fmla="*/ 0 w 244"/>
                  <a:gd name="T83" fmla="*/ 0 h 161"/>
                  <a:gd name="T84" fmla="*/ 0 w 244"/>
                  <a:gd name="T85" fmla="*/ 0 h 161"/>
                  <a:gd name="T86" fmla="*/ 0 w 244"/>
                  <a:gd name="T87" fmla="*/ 0 h 161"/>
                  <a:gd name="T88" fmla="*/ 0 w 244"/>
                  <a:gd name="T89" fmla="*/ 0 h 161"/>
                  <a:gd name="T90" fmla="*/ 0 w 244"/>
                  <a:gd name="T91" fmla="*/ 0 h 161"/>
                  <a:gd name="T92" fmla="*/ 0 w 244"/>
                  <a:gd name="T93" fmla="*/ 0 h 161"/>
                  <a:gd name="T94" fmla="*/ 0 w 244"/>
                  <a:gd name="T95" fmla="*/ 0 h 161"/>
                  <a:gd name="T96" fmla="*/ 0 w 244"/>
                  <a:gd name="T97" fmla="*/ 0 h 161"/>
                  <a:gd name="T98" fmla="*/ 0 w 244"/>
                  <a:gd name="T99" fmla="*/ 0 h 161"/>
                  <a:gd name="T100" fmla="*/ 0 w 244"/>
                  <a:gd name="T101" fmla="*/ 0 h 161"/>
                  <a:gd name="T102" fmla="*/ 0 w 244"/>
                  <a:gd name="T103" fmla="*/ 0 h 161"/>
                  <a:gd name="T104" fmla="*/ 0 w 244"/>
                  <a:gd name="T105" fmla="*/ 0 h 16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4" h="161">
                    <a:moveTo>
                      <a:pt x="114" y="161"/>
                    </a:moveTo>
                    <a:lnTo>
                      <a:pt x="105" y="158"/>
                    </a:lnTo>
                    <a:lnTo>
                      <a:pt x="96" y="154"/>
                    </a:lnTo>
                    <a:lnTo>
                      <a:pt x="86" y="151"/>
                    </a:lnTo>
                    <a:lnTo>
                      <a:pt x="76" y="147"/>
                    </a:lnTo>
                    <a:lnTo>
                      <a:pt x="66" y="142"/>
                    </a:lnTo>
                    <a:lnTo>
                      <a:pt x="56" y="139"/>
                    </a:lnTo>
                    <a:lnTo>
                      <a:pt x="47" y="137"/>
                    </a:lnTo>
                    <a:lnTo>
                      <a:pt x="40" y="135"/>
                    </a:lnTo>
                    <a:lnTo>
                      <a:pt x="34" y="101"/>
                    </a:lnTo>
                    <a:lnTo>
                      <a:pt x="26" y="71"/>
                    </a:lnTo>
                    <a:lnTo>
                      <a:pt x="14" y="44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3" y="10"/>
                    </a:lnTo>
                    <a:lnTo>
                      <a:pt x="26" y="7"/>
                    </a:lnTo>
                    <a:lnTo>
                      <a:pt x="47" y="6"/>
                    </a:lnTo>
                    <a:lnTo>
                      <a:pt x="70" y="4"/>
                    </a:lnTo>
                    <a:lnTo>
                      <a:pt x="93" y="3"/>
                    </a:lnTo>
                    <a:lnTo>
                      <a:pt x="115" y="1"/>
                    </a:lnTo>
                    <a:lnTo>
                      <a:pt x="138" y="1"/>
                    </a:lnTo>
                    <a:lnTo>
                      <a:pt x="161" y="0"/>
                    </a:lnTo>
                    <a:lnTo>
                      <a:pt x="185" y="0"/>
                    </a:lnTo>
                    <a:lnTo>
                      <a:pt x="195" y="4"/>
                    </a:lnTo>
                    <a:lnTo>
                      <a:pt x="205" y="11"/>
                    </a:lnTo>
                    <a:lnTo>
                      <a:pt x="214" y="21"/>
                    </a:lnTo>
                    <a:lnTo>
                      <a:pt x="224" y="33"/>
                    </a:lnTo>
                    <a:lnTo>
                      <a:pt x="232" y="45"/>
                    </a:lnTo>
                    <a:lnTo>
                      <a:pt x="238" y="58"/>
                    </a:lnTo>
                    <a:lnTo>
                      <a:pt x="242" y="71"/>
                    </a:lnTo>
                    <a:lnTo>
                      <a:pt x="244" y="84"/>
                    </a:lnTo>
                    <a:lnTo>
                      <a:pt x="231" y="92"/>
                    </a:lnTo>
                    <a:lnTo>
                      <a:pt x="221" y="101"/>
                    </a:lnTo>
                    <a:lnTo>
                      <a:pt x="212" y="111"/>
                    </a:lnTo>
                    <a:lnTo>
                      <a:pt x="204" y="121"/>
                    </a:lnTo>
                    <a:lnTo>
                      <a:pt x="197" y="131"/>
                    </a:lnTo>
                    <a:lnTo>
                      <a:pt x="188" y="141"/>
                    </a:lnTo>
                    <a:lnTo>
                      <a:pt x="180" y="149"/>
                    </a:lnTo>
                    <a:lnTo>
                      <a:pt x="168" y="157"/>
                    </a:lnTo>
                    <a:lnTo>
                      <a:pt x="161" y="157"/>
                    </a:lnTo>
                    <a:lnTo>
                      <a:pt x="154" y="158"/>
                    </a:lnTo>
                    <a:lnTo>
                      <a:pt x="148" y="158"/>
                    </a:lnTo>
                    <a:lnTo>
                      <a:pt x="141" y="158"/>
                    </a:lnTo>
                    <a:lnTo>
                      <a:pt x="134" y="159"/>
                    </a:lnTo>
                    <a:lnTo>
                      <a:pt x="128" y="159"/>
                    </a:lnTo>
                    <a:lnTo>
                      <a:pt x="121" y="161"/>
                    </a:lnTo>
                    <a:lnTo>
                      <a:pt x="114" y="161"/>
                    </a:lnTo>
                    <a:close/>
                  </a:path>
                </a:pathLst>
              </a:custGeom>
              <a:solidFill>
                <a:srgbClr val="EF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2" name="Freeform 210"/>
              <p:cNvSpPr>
                <a:spLocks noChangeAspect="1"/>
              </p:cNvSpPr>
              <p:nvPr/>
            </p:nvSpPr>
            <p:spPr bwMode="auto">
              <a:xfrm>
                <a:off x="2175" y="1912"/>
                <a:ext cx="10" cy="3"/>
              </a:xfrm>
              <a:custGeom>
                <a:avLst/>
                <a:gdLst>
                  <a:gd name="T0" fmla="*/ 0 w 28"/>
                  <a:gd name="T1" fmla="*/ 0 h 9"/>
                  <a:gd name="T2" fmla="*/ 0 w 28"/>
                  <a:gd name="T3" fmla="*/ 0 h 9"/>
                  <a:gd name="T4" fmla="*/ 0 w 28"/>
                  <a:gd name="T5" fmla="*/ 0 h 9"/>
                  <a:gd name="T6" fmla="*/ 0 w 28"/>
                  <a:gd name="T7" fmla="*/ 0 h 9"/>
                  <a:gd name="T8" fmla="*/ 0 w 28"/>
                  <a:gd name="T9" fmla="*/ 0 h 9"/>
                  <a:gd name="T10" fmla="*/ 0 w 28"/>
                  <a:gd name="T11" fmla="*/ 0 h 9"/>
                  <a:gd name="T12" fmla="*/ 0 w 28"/>
                  <a:gd name="T13" fmla="*/ 0 h 9"/>
                  <a:gd name="T14" fmla="*/ 0 w 28"/>
                  <a:gd name="T15" fmla="*/ 0 h 9"/>
                  <a:gd name="T16" fmla="*/ 0 w 28"/>
                  <a:gd name="T17" fmla="*/ 0 h 9"/>
                  <a:gd name="T18" fmla="*/ 0 w 28"/>
                  <a:gd name="T19" fmla="*/ 0 h 9"/>
                  <a:gd name="T20" fmla="*/ 0 w 28"/>
                  <a:gd name="T21" fmla="*/ 0 h 9"/>
                  <a:gd name="T22" fmla="*/ 0 w 28"/>
                  <a:gd name="T23" fmla="*/ 0 h 9"/>
                  <a:gd name="T24" fmla="*/ 0 w 28"/>
                  <a:gd name="T25" fmla="*/ 0 h 9"/>
                  <a:gd name="T26" fmla="*/ 0 w 28"/>
                  <a:gd name="T27" fmla="*/ 0 h 9"/>
                  <a:gd name="T28" fmla="*/ 0 w 28"/>
                  <a:gd name="T29" fmla="*/ 0 h 9"/>
                  <a:gd name="T30" fmla="*/ 0 w 28"/>
                  <a:gd name="T31" fmla="*/ 0 h 9"/>
                  <a:gd name="T32" fmla="*/ 0 w 28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9">
                    <a:moveTo>
                      <a:pt x="0" y="9"/>
                    </a:moveTo>
                    <a:lnTo>
                      <a:pt x="4" y="5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2"/>
                    </a:lnTo>
                    <a:lnTo>
                      <a:pt x="27" y="3"/>
                    </a:lnTo>
                    <a:lnTo>
                      <a:pt x="28" y="5"/>
                    </a:lnTo>
                    <a:lnTo>
                      <a:pt x="20" y="7"/>
                    </a:lnTo>
                    <a:lnTo>
                      <a:pt x="14" y="9"/>
                    </a:lnTo>
                    <a:lnTo>
                      <a:pt x="7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3" name="Freeform 211"/>
              <p:cNvSpPr>
                <a:spLocks noChangeAspect="1"/>
              </p:cNvSpPr>
              <p:nvPr/>
            </p:nvSpPr>
            <p:spPr bwMode="auto">
              <a:xfrm>
                <a:off x="2140" y="1900"/>
                <a:ext cx="34" cy="4"/>
              </a:xfrm>
              <a:custGeom>
                <a:avLst/>
                <a:gdLst>
                  <a:gd name="T0" fmla="*/ 0 w 94"/>
                  <a:gd name="T1" fmla="*/ 0 h 13"/>
                  <a:gd name="T2" fmla="*/ 0 w 94"/>
                  <a:gd name="T3" fmla="*/ 0 h 13"/>
                  <a:gd name="T4" fmla="*/ 0 w 94"/>
                  <a:gd name="T5" fmla="*/ 0 h 13"/>
                  <a:gd name="T6" fmla="*/ 0 w 94"/>
                  <a:gd name="T7" fmla="*/ 0 h 13"/>
                  <a:gd name="T8" fmla="*/ 0 w 94"/>
                  <a:gd name="T9" fmla="*/ 0 h 13"/>
                  <a:gd name="T10" fmla="*/ 0 w 94"/>
                  <a:gd name="T11" fmla="*/ 0 h 13"/>
                  <a:gd name="T12" fmla="*/ 0 w 94"/>
                  <a:gd name="T13" fmla="*/ 0 h 13"/>
                  <a:gd name="T14" fmla="*/ 0 w 94"/>
                  <a:gd name="T15" fmla="*/ 0 h 13"/>
                  <a:gd name="T16" fmla="*/ 0 w 94"/>
                  <a:gd name="T17" fmla="*/ 0 h 13"/>
                  <a:gd name="T18" fmla="*/ 0 w 94"/>
                  <a:gd name="T19" fmla="*/ 0 h 13"/>
                  <a:gd name="T20" fmla="*/ 0 w 94"/>
                  <a:gd name="T21" fmla="*/ 0 h 13"/>
                  <a:gd name="T22" fmla="*/ 0 w 94"/>
                  <a:gd name="T23" fmla="*/ 0 h 13"/>
                  <a:gd name="T24" fmla="*/ 0 w 94"/>
                  <a:gd name="T25" fmla="*/ 0 h 13"/>
                  <a:gd name="T26" fmla="*/ 0 w 94"/>
                  <a:gd name="T27" fmla="*/ 0 h 13"/>
                  <a:gd name="T28" fmla="*/ 0 w 94"/>
                  <a:gd name="T29" fmla="*/ 0 h 13"/>
                  <a:gd name="T30" fmla="*/ 0 w 94"/>
                  <a:gd name="T31" fmla="*/ 0 h 13"/>
                  <a:gd name="T32" fmla="*/ 0 w 94"/>
                  <a:gd name="T33" fmla="*/ 0 h 13"/>
                  <a:gd name="T34" fmla="*/ 0 w 94"/>
                  <a:gd name="T35" fmla="*/ 0 h 13"/>
                  <a:gd name="T36" fmla="*/ 0 w 94"/>
                  <a:gd name="T37" fmla="*/ 0 h 13"/>
                  <a:gd name="T38" fmla="*/ 0 w 94"/>
                  <a:gd name="T39" fmla="*/ 0 h 13"/>
                  <a:gd name="T40" fmla="*/ 0 w 94"/>
                  <a:gd name="T41" fmla="*/ 0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4" h="13">
                    <a:moveTo>
                      <a:pt x="0" y="12"/>
                    </a:moveTo>
                    <a:lnTo>
                      <a:pt x="10" y="10"/>
                    </a:lnTo>
                    <a:lnTo>
                      <a:pt x="23" y="9"/>
                    </a:lnTo>
                    <a:lnTo>
                      <a:pt x="34" y="6"/>
                    </a:lnTo>
                    <a:lnTo>
                      <a:pt x="47" y="3"/>
                    </a:lnTo>
                    <a:lnTo>
                      <a:pt x="58" y="2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4" y="0"/>
                    </a:lnTo>
                    <a:lnTo>
                      <a:pt x="85" y="6"/>
                    </a:lnTo>
                    <a:lnTo>
                      <a:pt x="74" y="9"/>
                    </a:lnTo>
                    <a:lnTo>
                      <a:pt x="61" y="12"/>
                    </a:lnTo>
                    <a:lnTo>
                      <a:pt x="48" y="12"/>
                    </a:lnTo>
                    <a:lnTo>
                      <a:pt x="34" y="13"/>
                    </a:lnTo>
                    <a:lnTo>
                      <a:pt x="21" y="13"/>
                    </a:lnTo>
                    <a:lnTo>
                      <a:pt x="1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4" name="Freeform 212"/>
              <p:cNvSpPr>
                <a:spLocks noChangeAspect="1"/>
              </p:cNvSpPr>
              <p:nvPr/>
            </p:nvSpPr>
            <p:spPr bwMode="auto">
              <a:xfrm>
                <a:off x="2176" y="1873"/>
                <a:ext cx="4" cy="4"/>
              </a:xfrm>
              <a:custGeom>
                <a:avLst/>
                <a:gdLst>
                  <a:gd name="T0" fmla="*/ 0 w 14"/>
                  <a:gd name="T1" fmla="*/ 0 h 10"/>
                  <a:gd name="T2" fmla="*/ 0 w 14"/>
                  <a:gd name="T3" fmla="*/ 0 h 10"/>
                  <a:gd name="T4" fmla="*/ 0 w 14"/>
                  <a:gd name="T5" fmla="*/ 0 h 10"/>
                  <a:gd name="T6" fmla="*/ 0 w 14"/>
                  <a:gd name="T7" fmla="*/ 0 h 10"/>
                  <a:gd name="T8" fmla="*/ 0 w 14"/>
                  <a:gd name="T9" fmla="*/ 0 h 10"/>
                  <a:gd name="T10" fmla="*/ 0 w 14"/>
                  <a:gd name="T11" fmla="*/ 0 h 10"/>
                  <a:gd name="T12" fmla="*/ 0 w 14"/>
                  <a:gd name="T13" fmla="*/ 0 h 10"/>
                  <a:gd name="T14" fmla="*/ 0 w 14"/>
                  <a:gd name="T15" fmla="*/ 0 h 10"/>
                  <a:gd name="T16" fmla="*/ 0 w 14"/>
                  <a:gd name="T17" fmla="*/ 0 h 10"/>
                  <a:gd name="T18" fmla="*/ 0 w 14"/>
                  <a:gd name="T19" fmla="*/ 0 h 10"/>
                  <a:gd name="T20" fmla="*/ 0 w 14"/>
                  <a:gd name="T21" fmla="*/ 0 h 10"/>
                  <a:gd name="T22" fmla="*/ 0 w 14"/>
                  <a:gd name="T23" fmla="*/ 0 h 10"/>
                  <a:gd name="T24" fmla="*/ 0 w 14"/>
                  <a:gd name="T25" fmla="*/ 0 h 10"/>
                  <a:gd name="T26" fmla="*/ 0 w 14"/>
                  <a:gd name="T27" fmla="*/ 0 h 10"/>
                  <a:gd name="T28" fmla="*/ 0 w 14"/>
                  <a:gd name="T29" fmla="*/ 0 h 10"/>
                  <a:gd name="T30" fmla="*/ 0 w 14"/>
                  <a:gd name="T31" fmla="*/ 0 h 10"/>
                  <a:gd name="T32" fmla="*/ 0 w 14"/>
                  <a:gd name="T33" fmla="*/ 0 h 10"/>
                  <a:gd name="T34" fmla="*/ 0 w 14"/>
                  <a:gd name="T35" fmla="*/ 0 h 10"/>
                  <a:gd name="T36" fmla="*/ 0 w 14"/>
                  <a:gd name="T37" fmla="*/ 0 h 10"/>
                  <a:gd name="T38" fmla="*/ 0 w 14"/>
                  <a:gd name="T39" fmla="*/ 0 h 10"/>
                  <a:gd name="T40" fmla="*/ 0 w 14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" h="10">
                    <a:moveTo>
                      <a:pt x="0" y="10"/>
                    </a:moveTo>
                    <a:lnTo>
                      <a:pt x="1" y="7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7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5" name="Freeform 213"/>
              <p:cNvSpPr>
                <a:spLocks noChangeAspect="1"/>
              </p:cNvSpPr>
              <p:nvPr/>
            </p:nvSpPr>
            <p:spPr bwMode="auto">
              <a:xfrm>
                <a:off x="1595" y="1834"/>
                <a:ext cx="42" cy="36"/>
              </a:xfrm>
              <a:custGeom>
                <a:avLst/>
                <a:gdLst>
                  <a:gd name="T0" fmla="*/ 0 w 115"/>
                  <a:gd name="T1" fmla="*/ 0 h 135"/>
                  <a:gd name="T2" fmla="*/ 0 w 115"/>
                  <a:gd name="T3" fmla="*/ 0 h 135"/>
                  <a:gd name="T4" fmla="*/ 0 w 115"/>
                  <a:gd name="T5" fmla="*/ 0 h 135"/>
                  <a:gd name="T6" fmla="*/ 0 w 115"/>
                  <a:gd name="T7" fmla="*/ 0 h 135"/>
                  <a:gd name="T8" fmla="*/ 0 w 115"/>
                  <a:gd name="T9" fmla="*/ 0 h 135"/>
                  <a:gd name="T10" fmla="*/ 0 w 115"/>
                  <a:gd name="T11" fmla="*/ 0 h 135"/>
                  <a:gd name="T12" fmla="*/ 0 w 115"/>
                  <a:gd name="T13" fmla="*/ 0 h 135"/>
                  <a:gd name="T14" fmla="*/ 0 w 115"/>
                  <a:gd name="T15" fmla="*/ 0 h 135"/>
                  <a:gd name="T16" fmla="*/ 0 w 115"/>
                  <a:gd name="T17" fmla="*/ 0 h 135"/>
                  <a:gd name="T18" fmla="*/ 0 w 115"/>
                  <a:gd name="T19" fmla="*/ 0 h 135"/>
                  <a:gd name="T20" fmla="*/ 0 w 115"/>
                  <a:gd name="T21" fmla="*/ 0 h 135"/>
                  <a:gd name="T22" fmla="*/ 0 w 115"/>
                  <a:gd name="T23" fmla="*/ 0 h 135"/>
                  <a:gd name="T24" fmla="*/ 0 w 115"/>
                  <a:gd name="T25" fmla="*/ 0 h 135"/>
                  <a:gd name="T26" fmla="*/ 0 w 115"/>
                  <a:gd name="T27" fmla="*/ 0 h 135"/>
                  <a:gd name="T28" fmla="*/ 0 w 115"/>
                  <a:gd name="T29" fmla="*/ 0 h 135"/>
                  <a:gd name="T30" fmla="*/ 0 w 115"/>
                  <a:gd name="T31" fmla="*/ 0 h 135"/>
                  <a:gd name="T32" fmla="*/ 0 w 115"/>
                  <a:gd name="T33" fmla="*/ 0 h 135"/>
                  <a:gd name="T34" fmla="*/ 0 w 115"/>
                  <a:gd name="T35" fmla="*/ 0 h 135"/>
                  <a:gd name="T36" fmla="*/ 0 w 115"/>
                  <a:gd name="T37" fmla="*/ 0 h 135"/>
                  <a:gd name="T38" fmla="*/ 0 w 115"/>
                  <a:gd name="T39" fmla="*/ 0 h 135"/>
                  <a:gd name="T40" fmla="*/ 0 w 115"/>
                  <a:gd name="T41" fmla="*/ 0 h 135"/>
                  <a:gd name="T42" fmla="*/ 0 w 115"/>
                  <a:gd name="T43" fmla="*/ 0 h 135"/>
                  <a:gd name="T44" fmla="*/ 0 w 115"/>
                  <a:gd name="T45" fmla="*/ 0 h 135"/>
                  <a:gd name="T46" fmla="*/ 0 w 115"/>
                  <a:gd name="T47" fmla="*/ 0 h 135"/>
                  <a:gd name="T48" fmla="*/ 0 w 115"/>
                  <a:gd name="T49" fmla="*/ 0 h 135"/>
                  <a:gd name="T50" fmla="*/ 0 w 115"/>
                  <a:gd name="T51" fmla="*/ 0 h 135"/>
                  <a:gd name="T52" fmla="*/ 0 w 115"/>
                  <a:gd name="T53" fmla="*/ 0 h 135"/>
                  <a:gd name="T54" fmla="*/ 0 w 115"/>
                  <a:gd name="T55" fmla="*/ 0 h 135"/>
                  <a:gd name="T56" fmla="*/ 0 w 115"/>
                  <a:gd name="T57" fmla="*/ 0 h 135"/>
                  <a:gd name="T58" fmla="*/ 0 w 115"/>
                  <a:gd name="T59" fmla="*/ 0 h 135"/>
                  <a:gd name="T60" fmla="*/ 0 w 115"/>
                  <a:gd name="T61" fmla="*/ 0 h 135"/>
                  <a:gd name="T62" fmla="*/ 0 w 115"/>
                  <a:gd name="T63" fmla="*/ 0 h 135"/>
                  <a:gd name="T64" fmla="*/ 0 w 115"/>
                  <a:gd name="T65" fmla="*/ 0 h 1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5" h="135">
                    <a:moveTo>
                      <a:pt x="0" y="135"/>
                    </a:moveTo>
                    <a:lnTo>
                      <a:pt x="0" y="104"/>
                    </a:lnTo>
                    <a:lnTo>
                      <a:pt x="4" y="68"/>
                    </a:lnTo>
                    <a:lnTo>
                      <a:pt x="11" y="31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5" y="1"/>
                    </a:lnTo>
                    <a:lnTo>
                      <a:pt x="48" y="2"/>
                    </a:lnTo>
                    <a:lnTo>
                      <a:pt x="63" y="4"/>
                    </a:lnTo>
                    <a:lnTo>
                      <a:pt x="77" y="5"/>
                    </a:lnTo>
                    <a:lnTo>
                      <a:pt x="91" y="7"/>
                    </a:lnTo>
                    <a:lnTo>
                      <a:pt x="104" y="8"/>
                    </a:lnTo>
                    <a:lnTo>
                      <a:pt x="115" y="10"/>
                    </a:lnTo>
                    <a:lnTo>
                      <a:pt x="112" y="18"/>
                    </a:lnTo>
                    <a:lnTo>
                      <a:pt x="107" y="31"/>
                    </a:lnTo>
                    <a:lnTo>
                      <a:pt x="100" y="50"/>
                    </a:lnTo>
                    <a:lnTo>
                      <a:pt x="91" y="69"/>
                    </a:lnTo>
                    <a:lnTo>
                      <a:pt x="83" y="89"/>
                    </a:lnTo>
                    <a:lnTo>
                      <a:pt x="74" y="108"/>
                    </a:lnTo>
                    <a:lnTo>
                      <a:pt x="67" y="122"/>
                    </a:lnTo>
                    <a:lnTo>
                      <a:pt x="61" y="131"/>
                    </a:lnTo>
                    <a:lnTo>
                      <a:pt x="54" y="131"/>
                    </a:lnTo>
                    <a:lnTo>
                      <a:pt x="45" y="132"/>
                    </a:lnTo>
                    <a:lnTo>
                      <a:pt x="38" y="132"/>
                    </a:lnTo>
                    <a:lnTo>
                      <a:pt x="31" y="132"/>
                    </a:lnTo>
                    <a:lnTo>
                      <a:pt x="23" y="134"/>
                    </a:lnTo>
                    <a:lnTo>
                      <a:pt x="16" y="134"/>
                    </a:lnTo>
                    <a:lnTo>
                      <a:pt x="7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D6D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6" name="Freeform 214"/>
              <p:cNvSpPr>
                <a:spLocks noChangeAspect="1"/>
              </p:cNvSpPr>
              <p:nvPr/>
            </p:nvSpPr>
            <p:spPr bwMode="auto">
              <a:xfrm>
                <a:off x="2014" y="1824"/>
                <a:ext cx="139" cy="46"/>
              </a:xfrm>
              <a:custGeom>
                <a:avLst/>
                <a:gdLst>
                  <a:gd name="T0" fmla="*/ 0 w 393"/>
                  <a:gd name="T1" fmla="*/ 0 h 171"/>
                  <a:gd name="T2" fmla="*/ 0 w 393"/>
                  <a:gd name="T3" fmla="*/ 0 h 171"/>
                  <a:gd name="T4" fmla="*/ 0 w 393"/>
                  <a:gd name="T5" fmla="*/ 0 h 171"/>
                  <a:gd name="T6" fmla="*/ 0 w 393"/>
                  <a:gd name="T7" fmla="*/ 0 h 171"/>
                  <a:gd name="T8" fmla="*/ 0 w 393"/>
                  <a:gd name="T9" fmla="*/ 0 h 171"/>
                  <a:gd name="T10" fmla="*/ 0 w 393"/>
                  <a:gd name="T11" fmla="*/ 0 h 171"/>
                  <a:gd name="T12" fmla="*/ 0 w 393"/>
                  <a:gd name="T13" fmla="*/ 0 h 171"/>
                  <a:gd name="T14" fmla="*/ 0 w 393"/>
                  <a:gd name="T15" fmla="*/ 0 h 171"/>
                  <a:gd name="T16" fmla="*/ 0 w 393"/>
                  <a:gd name="T17" fmla="*/ 0 h 171"/>
                  <a:gd name="T18" fmla="*/ 0 w 393"/>
                  <a:gd name="T19" fmla="*/ 0 h 171"/>
                  <a:gd name="T20" fmla="*/ 0 w 393"/>
                  <a:gd name="T21" fmla="*/ 0 h 171"/>
                  <a:gd name="T22" fmla="*/ 0 w 393"/>
                  <a:gd name="T23" fmla="*/ 0 h 171"/>
                  <a:gd name="T24" fmla="*/ 0 w 393"/>
                  <a:gd name="T25" fmla="*/ 0 h 171"/>
                  <a:gd name="T26" fmla="*/ 0 w 393"/>
                  <a:gd name="T27" fmla="*/ 0 h 171"/>
                  <a:gd name="T28" fmla="*/ 0 w 393"/>
                  <a:gd name="T29" fmla="*/ 0 h 171"/>
                  <a:gd name="T30" fmla="*/ 0 w 393"/>
                  <a:gd name="T31" fmla="*/ 0 h 171"/>
                  <a:gd name="T32" fmla="*/ 0 w 393"/>
                  <a:gd name="T33" fmla="*/ 0 h 171"/>
                  <a:gd name="T34" fmla="*/ 0 w 393"/>
                  <a:gd name="T35" fmla="*/ 0 h 171"/>
                  <a:gd name="T36" fmla="*/ 0 w 393"/>
                  <a:gd name="T37" fmla="*/ 0 h 171"/>
                  <a:gd name="T38" fmla="*/ 0 w 393"/>
                  <a:gd name="T39" fmla="*/ 0 h 171"/>
                  <a:gd name="T40" fmla="*/ 0 w 393"/>
                  <a:gd name="T41" fmla="*/ 0 h 171"/>
                  <a:gd name="T42" fmla="*/ 0 w 393"/>
                  <a:gd name="T43" fmla="*/ 0 h 171"/>
                  <a:gd name="T44" fmla="*/ 0 w 393"/>
                  <a:gd name="T45" fmla="*/ 0 h 171"/>
                  <a:gd name="T46" fmla="*/ 0 w 393"/>
                  <a:gd name="T47" fmla="*/ 0 h 171"/>
                  <a:gd name="T48" fmla="*/ 0 w 393"/>
                  <a:gd name="T49" fmla="*/ 0 h 171"/>
                  <a:gd name="T50" fmla="*/ 0 w 393"/>
                  <a:gd name="T51" fmla="*/ 0 h 171"/>
                  <a:gd name="T52" fmla="*/ 0 w 393"/>
                  <a:gd name="T53" fmla="*/ 0 h 171"/>
                  <a:gd name="T54" fmla="*/ 0 w 393"/>
                  <a:gd name="T55" fmla="*/ 0 h 171"/>
                  <a:gd name="T56" fmla="*/ 0 w 393"/>
                  <a:gd name="T57" fmla="*/ 0 h 171"/>
                  <a:gd name="T58" fmla="*/ 0 w 393"/>
                  <a:gd name="T59" fmla="*/ 0 h 171"/>
                  <a:gd name="T60" fmla="*/ 0 w 393"/>
                  <a:gd name="T61" fmla="*/ 0 h 171"/>
                  <a:gd name="T62" fmla="*/ 0 w 393"/>
                  <a:gd name="T63" fmla="*/ 0 h 171"/>
                  <a:gd name="T64" fmla="*/ 0 w 393"/>
                  <a:gd name="T65" fmla="*/ 0 h 171"/>
                  <a:gd name="T66" fmla="*/ 0 w 393"/>
                  <a:gd name="T67" fmla="*/ 0 h 171"/>
                  <a:gd name="T68" fmla="*/ 0 w 393"/>
                  <a:gd name="T69" fmla="*/ 0 h 171"/>
                  <a:gd name="T70" fmla="*/ 0 w 393"/>
                  <a:gd name="T71" fmla="*/ 0 h 171"/>
                  <a:gd name="T72" fmla="*/ 0 w 393"/>
                  <a:gd name="T73" fmla="*/ 0 h 171"/>
                  <a:gd name="T74" fmla="*/ 0 w 393"/>
                  <a:gd name="T75" fmla="*/ 0 h 171"/>
                  <a:gd name="T76" fmla="*/ 0 w 393"/>
                  <a:gd name="T77" fmla="*/ 0 h 171"/>
                  <a:gd name="T78" fmla="*/ 0 w 393"/>
                  <a:gd name="T79" fmla="*/ 0 h 171"/>
                  <a:gd name="T80" fmla="*/ 0 w 393"/>
                  <a:gd name="T81" fmla="*/ 0 h 171"/>
                  <a:gd name="T82" fmla="*/ 0 w 393"/>
                  <a:gd name="T83" fmla="*/ 0 h 171"/>
                  <a:gd name="T84" fmla="*/ 0 w 393"/>
                  <a:gd name="T85" fmla="*/ 0 h 171"/>
                  <a:gd name="T86" fmla="*/ 0 w 393"/>
                  <a:gd name="T87" fmla="*/ 0 h 171"/>
                  <a:gd name="T88" fmla="*/ 0 w 393"/>
                  <a:gd name="T89" fmla="*/ 0 h 171"/>
                  <a:gd name="T90" fmla="*/ 0 w 393"/>
                  <a:gd name="T91" fmla="*/ 0 h 171"/>
                  <a:gd name="T92" fmla="*/ 0 w 393"/>
                  <a:gd name="T93" fmla="*/ 0 h 171"/>
                  <a:gd name="T94" fmla="*/ 0 w 393"/>
                  <a:gd name="T95" fmla="*/ 0 h 17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93" h="171">
                    <a:moveTo>
                      <a:pt x="362" y="171"/>
                    </a:moveTo>
                    <a:lnTo>
                      <a:pt x="333" y="170"/>
                    </a:lnTo>
                    <a:lnTo>
                      <a:pt x="309" y="168"/>
                    </a:lnTo>
                    <a:lnTo>
                      <a:pt x="288" y="167"/>
                    </a:lnTo>
                    <a:lnTo>
                      <a:pt x="268" y="167"/>
                    </a:lnTo>
                    <a:lnTo>
                      <a:pt x="252" y="165"/>
                    </a:lnTo>
                    <a:lnTo>
                      <a:pt x="236" y="164"/>
                    </a:lnTo>
                    <a:lnTo>
                      <a:pt x="223" y="164"/>
                    </a:lnTo>
                    <a:lnTo>
                      <a:pt x="211" y="164"/>
                    </a:lnTo>
                    <a:lnTo>
                      <a:pt x="201" y="162"/>
                    </a:lnTo>
                    <a:lnTo>
                      <a:pt x="189" y="162"/>
                    </a:lnTo>
                    <a:lnTo>
                      <a:pt x="179" y="162"/>
                    </a:lnTo>
                    <a:lnTo>
                      <a:pt x="168" y="162"/>
                    </a:lnTo>
                    <a:lnTo>
                      <a:pt x="157" y="162"/>
                    </a:lnTo>
                    <a:lnTo>
                      <a:pt x="144" y="161"/>
                    </a:lnTo>
                    <a:lnTo>
                      <a:pt x="131" y="161"/>
                    </a:lnTo>
                    <a:lnTo>
                      <a:pt x="115" y="161"/>
                    </a:lnTo>
                    <a:lnTo>
                      <a:pt x="87" y="161"/>
                    </a:lnTo>
                    <a:lnTo>
                      <a:pt x="64" y="162"/>
                    </a:lnTo>
                    <a:lnTo>
                      <a:pt x="47" y="162"/>
                    </a:lnTo>
                    <a:lnTo>
                      <a:pt x="35" y="162"/>
                    </a:lnTo>
                    <a:lnTo>
                      <a:pt x="25" y="161"/>
                    </a:lnTo>
                    <a:lnTo>
                      <a:pt x="17" y="161"/>
                    </a:lnTo>
                    <a:lnTo>
                      <a:pt x="10" y="161"/>
                    </a:lnTo>
                    <a:lnTo>
                      <a:pt x="1" y="160"/>
                    </a:lnTo>
                    <a:lnTo>
                      <a:pt x="0" y="124"/>
                    </a:lnTo>
                    <a:lnTo>
                      <a:pt x="0" y="78"/>
                    </a:lnTo>
                    <a:lnTo>
                      <a:pt x="3" y="36"/>
                    </a:lnTo>
                    <a:lnTo>
                      <a:pt x="11" y="6"/>
                    </a:lnTo>
                    <a:lnTo>
                      <a:pt x="40" y="4"/>
                    </a:lnTo>
                    <a:lnTo>
                      <a:pt x="61" y="3"/>
                    </a:lnTo>
                    <a:lnTo>
                      <a:pt x="78" y="1"/>
                    </a:lnTo>
                    <a:lnTo>
                      <a:pt x="90" y="1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07" y="1"/>
                    </a:lnTo>
                    <a:lnTo>
                      <a:pt x="111" y="1"/>
                    </a:lnTo>
                    <a:lnTo>
                      <a:pt x="111" y="3"/>
                    </a:lnTo>
                    <a:lnTo>
                      <a:pt x="112" y="3"/>
                    </a:lnTo>
                    <a:lnTo>
                      <a:pt x="112" y="4"/>
                    </a:lnTo>
                    <a:lnTo>
                      <a:pt x="104" y="13"/>
                    </a:lnTo>
                    <a:lnTo>
                      <a:pt x="97" y="21"/>
                    </a:lnTo>
                    <a:lnTo>
                      <a:pt x="88" y="30"/>
                    </a:lnTo>
                    <a:lnTo>
                      <a:pt x="80" y="37"/>
                    </a:lnTo>
                    <a:lnTo>
                      <a:pt x="80" y="51"/>
                    </a:lnTo>
                    <a:lnTo>
                      <a:pt x="82" y="67"/>
                    </a:lnTo>
                    <a:lnTo>
                      <a:pt x="91" y="81"/>
                    </a:lnTo>
                    <a:lnTo>
                      <a:pt x="107" y="90"/>
                    </a:lnTo>
                    <a:lnTo>
                      <a:pt x="111" y="105"/>
                    </a:lnTo>
                    <a:lnTo>
                      <a:pt x="119" y="113"/>
                    </a:lnTo>
                    <a:lnTo>
                      <a:pt x="129" y="115"/>
                    </a:lnTo>
                    <a:lnTo>
                      <a:pt x="142" y="114"/>
                    </a:lnTo>
                    <a:lnTo>
                      <a:pt x="155" y="111"/>
                    </a:lnTo>
                    <a:lnTo>
                      <a:pt x="169" y="108"/>
                    </a:lnTo>
                    <a:lnTo>
                      <a:pt x="184" y="107"/>
                    </a:lnTo>
                    <a:lnTo>
                      <a:pt x="196" y="110"/>
                    </a:lnTo>
                    <a:lnTo>
                      <a:pt x="205" y="110"/>
                    </a:lnTo>
                    <a:lnTo>
                      <a:pt x="216" y="110"/>
                    </a:lnTo>
                    <a:lnTo>
                      <a:pt x="226" y="110"/>
                    </a:lnTo>
                    <a:lnTo>
                      <a:pt x="238" y="110"/>
                    </a:lnTo>
                    <a:lnTo>
                      <a:pt x="248" y="108"/>
                    </a:lnTo>
                    <a:lnTo>
                      <a:pt x="259" y="105"/>
                    </a:lnTo>
                    <a:lnTo>
                      <a:pt x="268" y="100"/>
                    </a:lnTo>
                    <a:lnTo>
                      <a:pt x="276" y="93"/>
                    </a:lnTo>
                    <a:lnTo>
                      <a:pt x="283" y="91"/>
                    </a:lnTo>
                    <a:lnTo>
                      <a:pt x="288" y="93"/>
                    </a:lnTo>
                    <a:lnTo>
                      <a:pt x="293" y="95"/>
                    </a:lnTo>
                    <a:lnTo>
                      <a:pt x="302" y="98"/>
                    </a:lnTo>
                    <a:lnTo>
                      <a:pt x="302" y="100"/>
                    </a:lnTo>
                    <a:lnTo>
                      <a:pt x="303" y="103"/>
                    </a:lnTo>
                    <a:lnTo>
                      <a:pt x="303" y="104"/>
                    </a:lnTo>
                    <a:lnTo>
                      <a:pt x="303" y="107"/>
                    </a:lnTo>
                    <a:lnTo>
                      <a:pt x="305" y="105"/>
                    </a:lnTo>
                    <a:lnTo>
                      <a:pt x="306" y="103"/>
                    </a:lnTo>
                    <a:lnTo>
                      <a:pt x="306" y="101"/>
                    </a:lnTo>
                    <a:lnTo>
                      <a:pt x="308" y="100"/>
                    </a:lnTo>
                    <a:lnTo>
                      <a:pt x="316" y="100"/>
                    </a:lnTo>
                    <a:lnTo>
                      <a:pt x="325" y="98"/>
                    </a:lnTo>
                    <a:lnTo>
                      <a:pt x="333" y="98"/>
                    </a:lnTo>
                    <a:lnTo>
                      <a:pt x="342" y="98"/>
                    </a:lnTo>
                    <a:lnTo>
                      <a:pt x="350" y="98"/>
                    </a:lnTo>
                    <a:lnTo>
                      <a:pt x="359" y="98"/>
                    </a:lnTo>
                    <a:lnTo>
                      <a:pt x="367" y="97"/>
                    </a:lnTo>
                    <a:lnTo>
                      <a:pt x="376" y="97"/>
                    </a:lnTo>
                    <a:lnTo>
                      <a:pt x="379" y="105"/>
                    </a:lnTo>
                    <a:lnTo>
                      <a:pt x="386" y="127"/>
                    </a:lnTo>
                    <a:lnTo>
                      <a:pt x="392" y="152"/>
                    </a:lnTo>
                    <a:lnTo>
                      <a:pt x="393" y="171"/>
                    </a:lnTo>
                    <a:lnTo>
                      <a:pt x="386" y="171"/>
                    </a:lnTo>
                    <a:lnTo>
                      <a:pt x="377" y="171"/>
                    </a:lnTo>
                    <a:lnTo>
                      <a:pt x="370" y="171"/>
                    </a:lnTo>
                    <a:lnTo>
                      <a:pt x="362" y="1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7" name="Freeform 215"/>
              <p:cNvSpPr>
                <a:spLocks noChangeAspect="1"/>
              </p:cNvSpPr>
              <p:nvPr/>
            </p:nvSpPr>
            <p:spPr bwMode="auto">
              <a:xfrm>
                <a:off x="2236" y="1775"/>
                <a:ext cx="93" cy="93"/>
              </a:xfrm>
              <a:custGeom>
                <a:avLst/>
                <a:gdLst>
                  <a:gd name="T0" fmla="*/ 0 w 260"/>
                  <a:gd name="T1" fmla="*/ 0 h 347"/>
                  <a:gd name="T2" fmla="*/ 0 w 260"/>
                  <a:gd name="T3" fmla="*/ 0 h 347"/>
                  <a:gd name="T4" fmla="*/ 0 w 260"/>
                  <a:gd name="T5" fmla="*/ 0 h 347"/>
                  <a:gd name="T6" fmla="*/ 0 w 260"/>
                  <a:gd name="T7" fmla="*/ 0 h 347"/>
                  <a:gd name="T8" fmla="*/ 0 w 260"/>
                  <a:gd name="T9" fmla="*/ 0 h 347"/>
                  <a:gd name="T10" fmla="*/ 0 w 260"/>
                  <a:gd name="T11" fmla="*/ 0 h 347"/>
                  <a:gd name="T12" fmla="*/ 0 w 260"/>
                  <a:gd name="T13" fmla="*/ 0 h 347"/>
                  <a:gd name="T14" fmla="*/ 0 w 260"/>
                  <a:gd name="T15" fmla="*/ 0 h 347"/>
                  <a:gd name="T16" fmla="*/ 0 w 260"/>
                  <a:gd name="T17" fmla="*/ 0 h 347"/>
                  <a:gd name="T18" fmla="*/ 0 w 260"/>
                  <a:gd name="T19" fmla="*/ 0 h 347"/>
                  <a:gd name="T20" fmla="*/ 0 w 260"/>
                  <a:gd name="T21" fmla="*/ 0 h 347"/>
                  <a:gd name="T22" fmla="*/ 0 w 260"/>
                  <a:gd name="T23" fmla="*/ 0 h 347"/>
                  <a:gd name="T24" fmla="*/ 0 w 260"/>
                  <a:gd name="T25" fmla="*/ 0 h 347"/>
                  <a:gd name="T26" fmla="*/ 0 w 260"/>
                  <a:gd name="T27" fmla="*/ 0 h 347"/>
                  <a:gd name="T28" fmla="*/ 0 w 260"/>
                  <a:gd name="T29" fmla="*/ 0 h 347"/>
                  <a:gd name="T30" fmla="*/ 0 w 260"/>
                  <a:gd name="T31" fmla="*/ 0 h 347"/>
                  <a:gd name="T32" fmla="*/ 0 w 260"/>
                  <a:gd name="T33" fmla="*/ 0 h 347"/>
                  <a:gd name="T34" fmla="*/ 0 w 260"/>
                  <a:gd name="T35" fmla="*/ 0 h 347"/>
                  <a:gd name="T36" fmla="*/ 0 w 260"/>
                  <a:gd name="T37" fmla="*/ 0 h 347"/>
                  <a:gd name="T38" fmla="*/ 0 w 260"/>
                  <a:gd name="T39" fmla="*/ 0 h 347"/>
                  <a:gd name="T40" fmla="*/ 0 w 260"/>
                  <a:gd name="T41" fmla="*/ 0 h 347"/>
                  <a:gd name="T42" fmla="*/ 0 w 260"/>
                  <a:gd name="T43" fmla="*/ 0 h 347"/>
                  <a:gd name="T44" fmla="*/ 0 w 260"/>
                  <a:gd name="T45" fmla="*/ 0 h 347"/>
                  <a:gd name="T46" fmla="*/ 0 w 260"/>
                  <a:gd name="T47" fmla="*/ 0 h 347"/>
                  <a:gd name="T48" fmla="*/ 0 w 260"/>
                  <a:gd name="T49" fmla="*/ 0 h 347"/>
                  <a:gd name="T50" fmla="*/ 0 w 260"/>
                  <a:gd name="T51" fmla="*/ 0 h 347"/>
                  <a:gd name="T52" fmla="*/ 0 w 260"/>
                  <a:gd name="T53" fmla="*/ 0 h 347"/>
                  <a:gd name="T54" fmla="*/ 0 w 260"/>
                  <a:gd name="T55" fmla="*/ 0 h 347"/>
                  <a:gd name="T56" fmla="*/ 0 w 260"/>
                  <a:gd name="T57" fmla="*/ 0 h 347"/>
                  <a:gd name="T58" fmla="*/ 0 w 260"/>
                  <a:gd name="T59" fmla="*/ 0 h 347"/>
                  <a:gd name="T60" fmla="*/ 0 w 260"/>
                  <a:gd name="T61" fmla="*/ 0 h 347"/>
                  <a:gd name="T62" fmla="*/ 0 w 260"/>
                  <a:gd name="T63" fmla="*/ 0 h 347"/>
                  <a:gd name="T64" fmla="*/ 0 w 260"/>
                  <a:gd name="T65" fmla="*/ 0 h 347"/>
                  <a:gd name="T66" fmla="*/ 0 w 260"/>
                  <a:gd name="T67" fmla="*/ 0 h 347"/>
                  <a:gd name="T68" fmla="*/ 0 w 260"/>
                  <a:gd name="T69" fmla="*/ 0 h 347"/>
                  <a:gd name="T70" fmla="*/ 0 w 260"/>
                  <a:gd name="T71" fmla="*/ 0 h 347"/>
                  <a:gd name="T72" fmla="*/ 0 w 260"/>
                  <a:gd name="T73" fmla="*/ 0 h 347"/>
                  <a:gd name="T74" fmla="*/ 0 w 260"/>
                  <a:gd name="T75" fmla="*/ 0 h 347"/>
                  <a:gd name="T76" fmla="*/ 0 w 260"/>
                  <a:gd name="T77" fmla="*/ 0 h 347"/>
                  <a:gd name="T78" fmla="*/ 0 w 260"/>
                  <a:gd name="T79" fmla="*/ 0 h 347"/>
                  <a:gd name="T80" fmla="*/ 0 w 260"/>
                  <a:gd name="T81" fmla="*/ 0 h 347"/>
                  <a:gd name="T82" fmla="*/ 0 w 260"/>
                  <a:gd name="T83" fmla="*/ 0 h 347"/>
                  <a:gd name="T84" fmla="*/ 0 w 260"/>
                  <a:gd name="T85" fmla="*/ 0 h 347"/>
                  <a:gd name="T86" fmla="*/ 0 w 260"/>
                  <a:gd name="T87" fmla="*/ 0 h 347"/>
                  <a:gd name="T88" fmla="*/ 0 w 260"/>
                  <a:gd name="T89" fmla="*/ 0 h 347"/>
                  <a:gd name="T90" fmla="*/ 0 w 260"/>
                  <a:gd name="T91" fmla="*/ 0 h 347"/>
                  <a:gd name="T92" fmla="*/ 0 w 260"/>
                  <a:gd name="T93" fmla="*/ 0 h 347"/>
                  <a:gd name="T94" fmla="*/ 0 w 260"/>
                  <a:gd name="T95" fmla="*/ 0 h 347"/>
                  <a:gd name="T96" fmla="*/ 0 w 260"/>
                  <a:gd name="T97" fmla="*/ 0 h 347"/>
                  <a:gd name="T98" fmla="*/ 0 w 260"/>
                  <a:gd name="T99" fmla="*/ 0 h 347"/>
                  <a:gd name="T100" fmla="*/ 0 w 260"/>
                  <a:gd name="T101" fmla="*/ 0 h 347"/>
                  <a:gd name="T102" fmla="*/ 0 w 260"/>
                  <a:gd name="T103" fmla="*/ 0 h 347"/>
                  <a:gd name="T104" fmla="*/ 0 w 260"/>
                  <a:gd name="T105" fmla="*/ 0 h 347"/>
                  <a:gd name="T106" fmla="*/ 0 w 260"/>
                  <a:gd name="T107" fmla="*/ 0 h 34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0" h="347">
                    <a:moveTo>
                      <a:pt x="28" y="347"/>
                    </a:moveTo>
                    <a:lnTo>
                      <a:pt x="17" y="319"/>
                    </a:lnTo>
                    <a:lnTo>
                      <a:pt x="8" y="297"/>
                    </a:lnTo>
                    <a:lnTo>
                      <a:pt x="3" y="282"/>
                    </a:lnTo>
                    <a:lnTo>
                      <a:pt x="0" y="269"/>
                    </a:lnTo>
                    <a:lnTo>
                      <a:pt x="1" y="258"/>
                    </a:lnTo>
                    <a:lnTo>
                      <a:pt x="5" y="245"/>
                    </a:lnTo>
                    <a:lnTo>
                      <a:pt x="15" y="229"/>
                    </a:lnTo>
                    <a:lnTo>
                      <a:pt x="30" y="206"/>
                    </a:lnTo>
                    <a:lnTo>
                      <a:pt x="41" y="195"/>
                    </a:lnTo>
                    <a:lnTo>
                      <a:pt x="55" y="181"/>
                    </a:lnTo>
                    <a:lnTo>
                      <a:pt x="71" y="165"/>
                    </a:lnTo>
                    <a:lnTo>
                      <a:pt x="85" y="149"/>
                    </a:lnTo>
                    <a:lnTo>
                      <a:pt x="99" y="134"/>
                    </a:lnTo>
                    <a:lnTo>
                      <a:pt x="112" y="116"/>
                    </a:lnTo>
                    <a:lnTo>
                      <a:pt x="119" y="99"/>
                    </a:lnTo>
                    <a:lnTo>
                      <a:pt x="124" y="84"/>
                    </a:lnTo>
                    <a:lnTo>
                      <a:pt x="144" y="68"/>
                    </a:lnTo>
                    <a:lnTo>
                      <a:pt x="162" y="54"/>
                    </a:lnTo>
                    <a:lnTo>
                      <a:pt x="176" y="42"/>
                    </a:lnTo>
                    <a:lnTo>
                      <a:pt x="189" y="32"/>
                    </a:lnTo>
                    <a:lnTo>
                      <a:pt x="199" y="24"/>
                    </a:lnTo>
                    <a:lnTo>
                      <a:pt x="209" y="15"/>
                    </a:lnTo>
                    <a:lnTo>
                      <a:pt x="218" y="8"/>
                    </a:lnTo>
                    <a:lnTo>
                      <a:pt x="228" y="1"/>
                    </a:lnTo>
                    <a:lnTo>
                      <a:pt x="235" y="1"/>
                    </a:lnTo>
                    <a:lnTo>
                      <a:pt x="242" y="0"/>
                    </a:lnTo>
                    <a:lnTo>
                      <a:pt x="250" y="2"/>
                    </a:lnTo>
                    <a:lnTo>
                      <a:pt x="260" y="8"/>
                    </a:lnTo>
                    <a:lnTo>
                      <a:pt x="255" y="14"/>
                    </a:lnTo>
                    <a:lnTo>
                      <a:pt x="250" y="15"/>
                    </a:lnTo>
                    <a:lnTo>
                      <a:pt x="245" y="15"/>
                    </a:lnTo>
                    <a:lnTo>
                      <a:pt x="239" y="15"/>
                    </a:lnTo>
                    <a:lnTo>
                      <a:pt x="238" y="17"/>
                    </a:lnTo>
                    <a:lnTo>
                      <a:pt x="238" y="18"/>
                    </a:lnTo>
                    <a:lnTo>
                      <a:pt x="236" y="18"/>
                    </a:lnTo>
                    <a:lnTo>
                      <a:pt x="239" y="21"/>
                    </a:lnTo>
                    <a:lnTo>
                      <a:pt x="242" y="24"/>
                    </a:lnTo>
                    <a:lnTo>
                      <a:pt x="243" y="28"/>
                    </a:lnTo>
                    <a:lnTo>
                      <a:pt x="245" y="34"/>
                    </a:lnTo>
                    <a:lnTo>
                      <a:pt x="239" y="39"/>
                    </a:lnTo>
                    <a:lnTo>
                      <a:pt x="232" y="42"/>
                    </a:lnTo>
                    <a:lnTo>
                      <a:pt x="226" y="45"/>
                    </a:lnTo>
                    <a:lnTo>
                      <a:pt x="221" y="47"/>
                    </a:lnTo>
                    <a:lnTo>
                      <a:pt x="216" y="47"/>
                    </a:lnTo>
                    <a:lnTo>
                      <a:pt x="211" y="48"/>
                    </a:lnTo>
                    <a:lnTo>
                      <a:pt x="205" y="49"/>
                    </a:lnTo>
                    <a:lnTo>
                      <a:pt x="201" y="52"/>
                    </a:lnTo>
                    <a:lnTo>
                      <a:pt x="203" y="55"/>
                    </a:lnTo>
                    <a:lnTo>
                      <a:pt x="206" y="57"/>
                    </a:lnTo>
                    <a:lnTo>
                      <a:pt x="212" y="58"/>
                    </a:lnTo>
                    <a:lnTo>
                      <a:pt x="219" y="58"/>
                    </a:lnTo>
                    <a:lnTo>
                      <a:pt x="218" y="61"/>
                    </a:lnTo>
                    <a:lnTo>
                      <a:pt x="216" y="64"/>
                    </a:lnTo>
                    <a:lnTo>
                      <a:pt x="215" y="68"/>
                    </a:lnTo>
                    <a:lnTo>
                      <a:pt x="213" y="71"/>
                    </a:lnTo>
                    <a:lnTo>
                      <a:pt x="208" y="71"/>
                    </a:lnTo>
                    <a:lnTo>
                      <a:pt x="201" y="71"/>
                    </a:lnTo>
                    <a:lnTo>
                      <a:pt x="195" y="71"/>
                    </a:lnTo>
                    <a:lnTo>
                      <a:pt x="189" y="71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7"/>
                    </a:lnTo>
                    <a:lnTo>
                      <a:pt x="188" y="78"/>
                    </a:lnTo>
                    <a:lnTo>
                      <a:pt x="191" y="79"/>
                    </a:lnTo>
                    <a:lnTo>
                      <a:pt x="195" y="81"/>
                    </a:lnTo>
                    <a:lnTo>
                      <a:pt x="199" y="82"/>
                    </a:lnTo>
                    <a:lnTo>
                      <a:pt x="202" y="84"/>
                    </a:lnTo>
                    <a:lnTo>
                      <a:pt x="199" y="88"/>
                    </a:lnTo>
                    <a:lnTo>
                      <a:pt x="195" y="92"/>
                    </a:lnTo>
                    <a:lnTo>
                      <a:pt x="191" y="97"/>
                    </a:lnTo>
                    <a:lnTo>
                      <a:pt x="186" y="102"/>
                    </a:lnTo>
                    <a:lnTo>
                      <a:pt x="179" y="101"/>
                    </a:lnTo>
                    <a:lnTo>
                      <a:pt x="172" y="99"/>
                    </a:lnTo>
                    <a:lnTo>
                      <a:pt x="168" y="99"/>
                    </a:lnTo>
                    <a:lnTo>
                      <a:pt x="162" y="101"/>
                    </a:lnTo>
                    <a:lnTo>
                      <a:pt x="164" y="104"/>
                    </a:lnTo>
                    <a:lnTo>
                      <a:pt x="166" y="105"/>
                    </a:lnTo>
                    <a:lnTo>
                      <a:pt x="171" y="108"/>
                    </a:lnTo>
                    <a:lnTo>
                      <a:pt x="178" y="109"/>
                    </a:lnTo>
                    <a:lnTo>
                      <a:pt x="175" y="114"/>
                    </a:lnTo>
                    <a:lnTo>
                      <a:pt x="172" y="118"/>
                    </a:lnTo>
                    <a:lnTo>
                      <a:pt x="169" y="122"/>
                    </a:lnTo>
                    <a:lnTo>
                      <a:pt x="166" y="126"/>
                    </a:lnTo>
                    <a:lnTo>
                      <a:pt x="164" y="126"/>
                    </a:lnTo>
                    <a:lnTo>
                      <a:pt x="161" y="126"/>
                    </a:lnTo>
                    <a:lnTo>
                      <a:pt x="156" y="126"/>
                    </a:lnTo>
                    <a:lnTo>
                      <a:pt x="154" y="128"/>
                    </a:lnTo>
                    <a:lnTo>
                      <a:pt x="155" y="131"/>
                    </a:lnTo>
                    <a:lnTo>
                      <a:pt x="155" y="134"/>
                    </a:lnTo>
                    <a:lnTo>
                      <a:pt x="155" y="136"/>
                    </a:lnTo>
                    <a:lnTo>
                      <a:pt x="156" y="141"/>
                    </a:lnTo>
                    <a:lnTo>
                      <a:pt x="151" y="141"/>
                    </a:lnTo>
                    <a:lnTo>
                      <a:pt x="145" y="139"/>
                    </a:lnTo>
                    <a:lnTo>
                      <a:pt x="138" y="138"/>
                    </a:lnTo>
                    <a:lnTo>
                      <a:pt x="131" y="138"/>
                    </a:lnTo>
                    <a:lnTo>
                      <a:pt x="138" y="142"/>
                    </a:lnTo>
                    <a:lnTo>
                      <a:pt x="146" y="146"/>
                    </a:lnTo>
                    <a:lnTo>
                      <a:pt x="154" y="152"/>
                    </a:lnTo>
                    <a:lnTo>
                      <a:pt x="161" y="156"/>
                    </a:lnTo>
                    <a:lnTo>
                      <a:pt x="161" y="159"/>
                    </a:lnTo>
                    <a:lnTo>
                      <a:pt x="161" y="162"/>
                    </a:lnTo>
                    <a:lnTo>
                      <a:pt x="159" y="166"/>
                    </a:lnTo>
                    <a:lnTo>
                      <a:pt x="159" y="169"/>
                    </a:lnTo>
                    <a:lnTo>
                      <a:pt x="149" y="168"/>
                    </a:lnTo>
                    <a:lnTo>
                      <a:pt x="139" y="165"/>
                    </a:lnTo>
                    <a:lnTo>
                      <a:pt x="131" y="162"/>
                    </a:lnTo>
                    <a:lnTo>
                      <a:pt x="124" y="162"/>
                    </a:lnTo>
                    <a:lnTo>
                      <a:pt x="131" y="166"/>
                    </a:lnTo>
                    <a:lnTo>
                      <a:pt x="139" y="172"/>
                    </a:lnTo>
                    <a:lnTo>
                      <a:pt x="146" y="176"/>
                    </a:lnTo>
                    <a:lnTo>
                      <a:pt x="154" y="182"/>
                    </a:lnTo>
                    <a:lnTo>
                      <a:pt x="151" y="189"/>
                    </a:lnTo>
                    <a:lnTo>
                      <a:pt x="148" y="193"/>
                    </a:lnTo>
                    <a:lnTo>
                      <a:pt x="144" y="195"/>
                    </a:lnTo>
                    <a:lnTo>
                      <a:pt x="138" y="195"/>
                    </a:lnTo>
                    <a:lnTo>
                      <a:pt x="131" y="193"/>
                    </a:lnTo>
                    <a:lnTo>
                      <a:pt x="124" y="192"/>
                    </a:lnTo>
                    <a:lnTo>
                      <a:pt x="117" y="189"/>
                    </a:lnTo>
                    <a:lnTo>
                      <a:pt x="109" y="189"/>
                    </a:lnTo>
                    <a:lnTo>
                      <a:pt x="109" y="191"/>
                    </a:lnTo>
                    <a:lnTo>
                      <a:pt x="109" y="192"/>
                    </a:lnTo>
                    <a:lnTo>
                      <a:pt x="109" y="193"/>
                    </a:lnTo>
                    <a:lnTo>
                      <a:pt x="109" y="195"/>
                    </a:lnTo>
                    <a:lnTo>
                      <a:pt x="117" y="198"/>
                    </a:lnTo>
                    <a:lnTo>
                      <a:pt x="125" y="199"/>
                    </a:lnTo>
                    <a:lnTo>
                      <a:pt x="132" y="202"/>
                    </a:lnTo>
                    <a:lnTo>
                      <a:pt x="139" y="205"/>
                    </a:lnTo>
                    <a:lnTo>
                      <a:pt x="139" y="209"/>
                    </a:lnTo>
                    <a:lnTo>
                      <a:pt x="138" y="213"/>
                    </a:lnTo>
                    <a:lnTo>
                      <a:pt x="135" y="218"/>
                    </a:lnTo>
                    <a:lnTo>
                      <a:pt x="132" y="223"/>
                    </a:lnTo>
                    <a:lnTo>
                      <a:pt x="127" y="223"/>
                    </a:lnTo>
                    <a:lnTo>
                      <a:pt x="121" y="222"/>
                    </a:lnTo>
                    <a:lnTo>
                      <a:pt x="115" y="220"/>
                    </a:lnTo>
                    <a:lnTo>
                      <a:pt x="109" y="219"/>
                    </a:lnTo>
                    <a:lnTo>
                      <a:pt x="105" y="216"/>
                    </a:lnTo>
                    <a:lnTo>
                      <a:pt x="99" y="215"/>
                    </a:lnTo>
                    <a:lnTo>
                      <a:pt x="95" y="213"/>
                    </a:lnTo>
                    <a:lnTo>
                      <a:pt x="89" y="212"/>
                    </a:lnTo>
                    <a:lnTo>
                      <a:pt x="89" y="213"/>
                    </a:lnTo>
                    <a:lnTo>
                      <a:pt x="91" y="215"/>
                    </a:lnTo>
                    <a:lnTo>
                      <a:pt x="91" y="218"/>
                    </a:lnTo>
                    <a:lnTo>
                      <a:pt x="91" y="219"/>
                    </a:lnTo>
                    <a:lnTo>
                      <a:pt x="98" y="223"/>
                    </a:lnTo>
                    <a:lnTo>
                      <a:pt x="107" y="226"/>
                    </a:lnTo>
                    <a:lnTo>
                      <a:pt x="114" y="230"/>
                    </a:lnTo>
                    <a:lnTo>
                      <a:pt x="121" y="235"/>
                    </a:lnTo>
                    <a:lnTo>
                      <a:pt x="121" y="240"/>
                    </a:lnTo>
                    <a:lnTo>
                      <a:pt x="115" y="243"/>
                    </a:lnTo>
                    <a:lnTo>
                      <a:pt x="109" y="242"/>
                    </a:lnTo>
                    <a:lnTo>
                      <a:pt x="101" y="240"/>
                    </a:lnTo>
                    <a:lnTo>
                      <a:pt x="92" y="236"/>
                    </a:lnTo>
                    <a:lnTo>
                      <a:pt x="84" y="233"/>
                    </a:lnTo>
                    <a:lnTo>
                      <a:pt x="78" y="230"/>
                    </a:lnTo>
                    <a:lnTo>
                      <a:pt x="77" y="229"/>
                    </a:lnTo>
                    <a:lnTo>
                      <a:pt x="80" y="238"/>
                    </a:lnTo>
                    <a:lnTo>
                      <a:pt x="87" y="243"/>
                    </a:lnTo>
                    <a:lnTo>
                      <a:pt x="95" y="248"/>
                    </a:lnTo>
                    <a:lnTo>
                      <a:pt x="108" y="253"/>
                    </a:lnTo>
                    <a:lnTo>
                      <a:pt x="108" y="255"/>
                    </a:lnTo>
                    <a:lnTo>
                      <a:pt x="109" y="256"/>
                    </a:lnTo>
                    <a:lnTo>
                      <a:pt x="109" y="258"/>
                    </a:lnTo>
                    <a:lnTo>
                      <a:pt x="109" y="259"/>
                    </a:lnTo>
                    <a:lnTo>
                      <a:pt x="108" y="260"/>
                    </a:lnTo>
                    <a:lnTo>
                      <a:pt x="107" y="263"/>
                    </a:lnTo>
                    <a:lnTo>
                      <a:pt x="104" y="265"/>
                    </a:lnTo>
                    <a:lnTo>
                      <a:pt x="102" y="268"/>
                    </a:lnTo>
                    <a:lnTo>
                      <a:pt x="91" y="266"/>
                    </a:lnTo>
                    <a:lnTo>
                      <a:pt x="80" y="262"/>
                    </a:lnTo>
                    <a:lnTo>
                      <a:pt x="71" y="258"/>
                    </a:lnTo>
                    <a:lnTo>
                      <a:pt x="61" y="256"/>
                    </a:lnTo>
                    <a:lnTo>
                      <a:pt x="62" y="262"/>
                    </a:lnTo>
                    <a:lnTo>
                      <a:pt x="71" y="268"/>
                    </a:lnTo>
                    <a:lnTo>
                      <a:pt x="82" y="273"/>
                    </a:lnTo>
                    <a:lnTo>
                      <a:pt x="94" y="279"/>
                    </a:lnTo>
                    <a:lnTo>
                      <a:pt x="92" y="280"/>
                    </a:lnTo>
                    <a:lnTo>
                      <a:pt x="92" y="282"/>
                    </a:lnTo>
                    <a:lnTo>
                      <a:pt x="91" y="285"/>
                    </a:lnTo>
                    <a:lnTo>
                      <a:pt x="89" y="286"/>
                    </a:lnTo>
                    <a:lnTo>
                      <a:pt x="81" y="283"/>
                    </a:lnTo>
                    <a:lnTo>
                      <a:pt x="70" y="279"/>
                    </a:lnTo>
                    <a:lnTo>
                      <a:pt x="60" y="276"/>
                    </a:lnTo>
                    <a:lnTo>
                      <a:pt x="50" y="273"/>
                    </a:lnTo>
                    <a:lnTo>
                      <a:pt x="52" y="280"/>
                    </a:lnTo>
                    <a:lnTo>
                      <a:pt x="60" y="286"/>
                    </a:lnTo>
                    <a:lnTo>
                      <a:pt x="68" y="290"/>
                    </a:lnTo>
                    <a:lnTo>
                      <a:pt x="78" y="295"/>
                    </a:lnTo>
                    <a:lnTo>
                      <a:pt x="77" y="302"/>
                    </a:lnTo>
                    <a:lnTo>
                      <a:pt x="72" y="310"/>
                    </a:lnTo>
                    <a:lnTo>
                      <a:pt x="67" y="317"/>
                    </a:lnTo>
                    <a:lnTo>
                      <a:pt x="61" y="326"/>
                    </a:lnTo>
                    <a:lnTo>
                      <a:pt x="57" y="326"/>
                    </a:lnTo>
                    <a:lnTo>
                      <a:pt x="52" y="325"/>
                    </a:lnTo>
                    <a:lnTo>
                      <a:pt x="47" y="323"/>
                    </a:lnTo>
                    <a:lnTo>
                      <a:pt x="41" y="323"/>
                    </a:lnTo>
                    <a:lnTo>
                      <a:pt x="41" y="325"/>
                    </a:lnTo>
                    <a:lnTo>
                      <a:pt x="41" y="327"/>
                    </a:lnTo>
                    <a:lnTo>
                      <a:pt x="41" y="329"/>
                    </a:lnTo>
                    <a:lnTo>
                      <a:pt x="41" y="332"/>
                    </a:lnTo>
                    <a:lnTo>
                      <a:pt x="44" y="333"/>
                    </a:lnTo>
                    <a:lnTo>
                      <a:pt x="48" y="334"/>
                    </a:lnTo>
                    <a:lnTo>
                      <a:pt x="51" y="337"/>
                    </a:lnTo>
                    <a:lnTo>
                      <a:pt x="54" y="339"/>
                    </a:lnTo>
                    <a:lnTo>
                      <a:pt x="52" y="340"/>
                    </a:lnTo>
                    <a:lnTo>
                      <a:pt x="51" y="343"/>
                    </a:lnTo>
                    <a:lnTo>
                      <a:pt x="50" y="344"/>
                    </a:lnTo>
                    <a:lnTo>
                      <a:pt x="48" y="347"/>
                    </a:lnTo>
                    <a:lnTo>
                      <a:pt x="40" y="347"/>
                    </a:lnTo>
                    <a:lnTo>
                      <a:pt x="34" y="347"/>
                    </a:lnTo>
                    <a:lnTo>
                      <a:pt x="31" y="347"/>
                    </a:lnTo>
                    <a:lnTo>
                      <a:pt x="28" y="347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8" name="Freeform 216"/>
              <p:cNvSpPr>
                <a:spLocks noChangeAspect="1"/>
              </p:cNvSpPr>
              <p:nvPr/>
            </p:nvSpPr>
            <p:spPr bwMode="auto">
              <a:xfrm>
                <a:off x="2171" y="1864"/>
                <a:ext cx="19" cy="3"/>
              </a:xfrm>
              <a:custGeom>
                <a:avLst/>
                <a:gdLst>
                  <a:gd name="T0" fmla="*/ 0 w 54"/>
                  <a:gd name="T1" fmla="*/ 0 h 10"/>
                  <a:gd name="T2" fmla="*/ 0 w 54"/>
                  <a:gd name="T3" fmla="*/ 0 h 10"/>
                  <a:gd name="T4" fmla="*/ 0 w 54"/>
                  <a:gd name="T5" fmla="*/ 0 h 10"/>
                  <a:gd name="T6" fmla="*/ 0 w 54"/>
                  <a:gd name="T7" fmla="*/ 0 h 10"/>
                  <a:gd name="T8" fmla="*/ 0 w 54"/>
                  <a:gd name="T9" fmla="*/ 0 h 10"/>
                  <a:gd name="T10" fmla="*/ 0 w 54"/>
                  <a:gd name="T11" fmla="*/ 0 h 10"/>
                  <a:gd name="T12" fmla="*/ 0 w 54"/>
                  <a:gd name="T13" fmla="*/ 0 h 10"/>
                  <a:gd name="T14" fmla="*/ 0 w 54"/>
                  <a:gd name="T15" fmla="*/ 0 h 10"/>
                  <a:gd name="T16" fmla="*/ 0 w 54"/>
                  <a:gd name="T17" fmla="*/ 0 h 10"/>
                  <a:gd name="T18" fmla="*/ 0 w 54"/>
                  <a:gd name="T19" fmla="*/ 0 h 10"/>
                  <a:gd name="T20" fmla="*/ 0 w 54"/>
                  <a:gd name="T21" fmla="*/ 0 h 10"/>
                  <a:gd name="T22" fmla="*/ 0 w 54"/>
                  <a:gd name="T23" fmla="*/ 0 h 10"/>
                  <a:gd name="T24" fmla="*/ 0 w 54"/>
                  <a:gd name="T25" fmla="*/ 0 h 10"/>
                  <a:gd name="T26" fmla="*/ 0 w 54"/>
                  <a:gd name="T27" fmla="*/ 0 h 10"/>
                  <a:gd name="T28" fmla="*/ 0 w 54"/>
                  <a:gd name="T29" fmla="*/ 0 h 10"/>
                  <a:gd name="T30" fmla="*/ 0 w 54"/>
                  <a:gd name="T31" fmla="*/ 0 h 10"/>
                  <a:gd name="T32" fmla="*/ 0 w 54"/>
                  <a:gd name="T33" fmla="*/ 0 h 10"/>
                  <a:gd name="T34" fmla="*/ 0 w 54"/>
                  <a:gd name="T35" fmla="*/ 0 h 10"/>
                  <a:gd name="T36" fmla="*/ 0 w 54"/>
                  <a:gd name="T37" fmla="*/ 0 h 10"/>
                  <a:gd name="T38" fmla="*/ 0 w 54"/>
                  <a:gd name="T39" fmla="*/ 0 h 10"/>
                  <a:gd name="T40" fmla="*/ 0 w 54"/>
                  <a:gd name="T41" fmla="*/ 0 h 10"/>
                  <a:gd name="T42" fmla="*/ 0 w 54"/>
                  <a:gd name="T43" fmla="*/ 0 h 10"/>
                  <a:gd name="T44" fmla="*/ 0 w 54"/>
                  <a:gd name="T45" fmla="*/ 0 h 10"/>
                  <a:gd name="T46" fmla="*/ 0 w 54"/>
                  <a:gd name="T47" fmla="*/ 0 h 10"/>
                  <a:gd name="T48" fmla="*/ 0 w 54"/>
                  <a:gd name="T49" fmla="*/ 0 h 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4" h="10">
                    <a:moveTo>
                      <a:pt x="0" y="10"/>
                    </a:moveTo>
                    <a:lnTo>
                      <a:pt x="7" y="9"/>
                    </a:lnTo>
                    <a:lnTo>
                      <a:pt x="15" y="7"/>
                    </a:lnTo>
                    <a:lnTo>
                      <a:pt x="20" y="6"/>
                    </a:lnTo>
                    <a:lnTo>
                      <a:pt x="27" y="4"/>
                    </a:lnTo>
                    <a:lnTo>
                      <a:pt x="35" y="3"/>
                    </a:lnTo>
                    <a:lnTo>
                      <a:pt x="40" y="3"/>
                    </a:lnTo>
                    <a:lnTo>
                      <a:pt x="47" y="2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4" y="3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47" y="7"/>
                    </a:lnTo>
                    <a:lnTo>
                      <a:pt x="40" y="9"/>
                    </a:lnTo>
                    <a:lnTo>
                      <a:pt x="33" y="9"/>
                    </a:lnTo>
                    <a:lnTo>
                      <a:pt x="27" y="10"/>
                    </a:lnTo>
                    <a:lnTo>
                      <a:pt x="20" y="10"/>
                    </a:lnTo>
                    <a:lnTo>
                      <a:pt x="13" y="10"/>
                    </a:lnTo>
                    <a:lnTo>
                      <a:pt x="7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9" name="Freeform 217"/>
              <p:cNvSpPr>
                <a:spLocks noChangeAspect="1"/>
              </p:cNvSpPr>
              <p:nvPr/>
            </p:nvSpPr>
            <p:spPr bwMode="auto">
              <a:xfrm>
                <a:off x="1743" y="1857"/>
                <a:ext cx="34" cy="4"/>
              </a:xfrm>
              <a:custGeom>
                <a:avLst/>
                <a:gdLst>
                  <a:gd name="T0" fmla="*/ 0 w 96"/>
                  <a:gd name="T1" fmla="*/ 0 h 12"/>
                  <a:gd name="T2" fmla="*/ 0 w 96"/>
                  <a:gd name="T3" fmla="*/ 0 h 12"/>
                  <a:gd name="T4" fmla="*/ 0 w 96"/>
                  <a:gd name="T5" fmla="*/ 0 h 12"/>
                  <a:gd name="T6" fmla="*/ 0 w 96"/>
                  <a:gd name="T7" fmla="*/ 0 h 12"/>
                  <a:gd name="T8" fmla="*/ 0 w 96"/>
                  <a:gd name="T9" fmla="*/ 0 h 12"/>
                  <a:gd name="T10" fmla="*/ 0 w 96"/>
                  <a:gd name="T11" fmla="*/ 0 h 12"/>
                  <a:gd name="T12" fmla="*/ 0 w 96"/>
                  <a:gd name="T13" fmla="*/ 0 h 12"/>
                  <a:gd name="T14" fmla="*/ 0 w 96"/>
                  <a:gd name="T15" fmla="*/ 0 h 12"/>
                  <a:gd name="T16" fmla="*/ 0 w 96"/>
                  <a:gd name="T17" fmla="*/ 0 h 12"/>
                  <a:gd name="T18" fmla="*/ 0 w 96"/>
                  <a:gd name="T19" fmla="*/ 0 h 12"/>
                  <a:gd name="T20" fmla="*/ 0 w 96"/>
                  <a:gd name="T21" fmla="*/ 0 h 12"/>
                  <a:gd name="T22" fmla="*/ 0 w 96"/>
                  <a:gd name="T23" fmla="*/ 0 h 12"/>
                  <a:gd name="T24" fmla="*/ 0 w 96"/>
                  <a:gd name="T25" fmla="*/ 0 h 12"/>
                  <a:gd name="T26" fmla="*/ 0 w 96"/>
                  <a:gd name="T27" fmla="*/ 0 h 12"/>
                  <a:gd name="T28" fmla="*/ 0 w 96"/>
                  <a:gd name="T29" fmla="*/ 0 h 12"/>
                  <a:gd name="T30" fmla="*/ 0 w 96"/>
                  <a:gd name="T31" fmla="*/ 0 h 12"/>
                  <a:gd name="T32" fmla="*/ 0 w 96"/>
                  <a:gd name="T33" fmla="*/ 0 h 12"/>
                  <a:gd name="T34" fmla="*/ 0 w 96"/>
                  <a:gd name="T35" fmla="*/ 0 h 12"/>
                  <a:gd name="T36" fmla="*/ 0 w 96"/>
                  <a:gd name="T37" fmla="*/ 0 h 12"/>
                  <a:gd name="T38" fmla="*/ 0 w 96"/>
                  <a:gd name="T39" fmla="*/ 0 h 12"/>
                  <a:gd name="T40" fmla="*/ 0 w 96"/>
                  <a:gd name="T41" fmla="*/ 0 h 12"/>
                  <a:gd name="T42" fmla="*/ 0 w 96"/>
                  <a:gd name="T43" fmla="*/ 0 h 12"/>
                  <a:gd name="T44" fmla="*/ 0 w 96"/>
                  <a:gd name="T45" fmla="*/ 0 h 12"/>
                  <a:gd name="T46" fmla="*/ 0 w 96"/>
                  <a:gd name="T47" fmla="*/ 0 h 12"/>
                  <a:gd name="T48" fmla="*/ 0 w 96"/>
                  <a:gd name="T49" fmla="*/ 0 h 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6" h="12">
                    <a:moveTo>
                      <a:pt x="2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6" y="3"/>
                    </a:lnTo>
                    <a:lnTo>
                      <a:pt x="17" y="2"/>
                    </a:lnTo>
                    <a:lnTo>
                      <a:pt x="32" y="2"/>
                    </a:lnTo>
                    <a:lnTo>
                      <a:pt x="47" y="0"/>
                    </a:lnTo>
                    <a:lnTo>
                      <a:pt x="63" y="2"/>
                    </a:lnTo>
                    <a:lnTo>
                      <a:pt x="79" y="2"/>
                    </a:lnTo>
                    <a:lnTo>
                      <a:pt x="90" y="3"/>
                    </a:lnTo>
                    <a:lnTo>
                      <a:pt x="96" y="6"/>
                    </a:lnTo>
                    <a:lnTo>
                      <a:pt x="87" y="9"/>
                    </a:lnTo>
                    <a:lnTo>
                      <a:pt x="76" y="10"/>
                    </a:lnTo>
                    <a:lnTo>
                      <a:pt x="63" y="12"/>
                    </a:lnTo>
                    <a:lnTo>
                      <a:pt x="49" y="12"/>
                    </a:lnTo>
                    <a:lnTo>
                      <a:pt x="35" y="12"/>
                    </a:lnTo>
                    <a:lnTo>
                      <a:pt x="20" y="12"/>
                    </a:lnTo>
                    <a:lnTo>
                      <a:pt x="10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70" name="Freeform 218"/>
              <p:cNvSpPr>
                <a:spLocks noChangeAspect="1"/>
              </p:cNvSpPr>
              <p:nvPr/>
            </p:nvSpPr>
            <p:spPr bwMode="auto">
              <a:xfrm>
                <a:off x="1797" y="1857"/>
                <a:ext cx="6" cy="4"/>
              </a:xfrm>
              <a:custGeom>
                <a:avLst/>
                <a:gdLst>
                  <a:gd name="T0" fmla="*/ 0 w 18"/>
                  <a:gd name="T1" fmla="*/ 0 h 9"/>
                  <a:gd name="T2" fmla="*/ 0 w 18"/>
                  <a:gd name="T3" fmla="*/ 0 h 9"/>
                  <a:gd name="T4" fmla="*/ 0 w 18"/>
                  <a:gd name="T5" fmla="*/ 0 h 9"/>
                  <a:gd name="T6" fmla="*/ 0 w 18"/>
                  <a:gd name="T7" fmla="*/ 0 h 9"/>
                  <a:gd name="T8" fmla="*/ 0 w 18"/>
                  <a:gd name="T9" fmla="*/ 0 h 9"/>
                  <a:gd name="T10" fmla="*/ 0 w 18"/>
                  <a:gd name="T11" fmla="*/ 0 h 9"/>
                  <a:gd name="T12" fmla="*/ 0 w 18"/>
                  <a:gd name="T13" fmla="*/ 0 h 9"/>
                  <a:gd name="T14" fmla="*/ 0 w 18"/>
                  <a:gd name="T15" fmla="*/ 0 h 9"/>
                  <a:gd name="T16" fmla="*/ 0 w 18"/>
                  <a:gd name="T17" fmla="*/ 0 h 9"/>
                  <a:gd name="T18" fmla="*/ 0 w 18"/>
                  <a:gd name="T19" fmla="*/ 0 h 9"/>
                  <a:gd name="T20" fmla="*/ 0 w 18"/>
                  <a:gd name="T21" fmla="*/ 0 h 9"/>
                  <a:gd name="T22" fmla="*/ 0 w 18"/>
                  <a:gd name="T23" fmla="*/ 0 h 9"/>
                  <a:gd name="T24" fmla="*/ 0 w 18"/>
                  <a:gd name="T25" fmla="*/ 0 h 9"/>
                  <a:gd name="T26" fmla="*/ 0 w 18"/>
                  <a:gd name="T27" fmla="*/ 0 h 9"/>
                  <a:gd name="T28" fmla="*/ 0 w 18"/>
                  <a:gd name="T29" fmla="*/ 0 h 9"/>
                  <a:gd name="T30" fmla="*/ 0 w 18"/>
                  <a:gd name="T31" fmla="*/ 0 h 9"/>
                  <a:gd name="T32" fmla="*/ 0 w 18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9">
                    <a:moveTo>
                      <a:pt x="0" y="9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0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71" name="Freeform 219"/>
              <p:cNvSpPr>
                <a:spLocks noChangeAspect="1"/>
              </p:cNvSpPr>
              <p:nvPr/>
            </p:nvSpPr>
            <p:spPr bwMode="auto">
              <a:xfrm>
                <a:off x="2249" y="1854"/>
                <a:ext cx="10" cy="3"/>
              </a:xfrm>
              <a:custGeom>
                <a:avLst/>
                <a:gdLst>
                  <a:gd name="T0" fmla="*/ 0 w 27"/>
                  <a:gd name="T1" fmla="*/ 0 h 15"/>
                  <a:gd name="T2" fmla="*/ 0 w 27"/>
                  <a:gd name="T3" fmla="*/ 0 h 15"/>
                  <a:gd name="T4" fmla="*/ 0 w 27"/>
                  <a:gd name="T5" fmla="*/ 0 h 15"/>
                  <a:gd name="T6" fmla="*/ 0 w 27"/>
                  <a:gd name="T7" fmla="*/ 0 h 15"/>
                  <a:gd name="T8" fmla="*/ 0 w 27"/>
                  <a:gd name="T9" fmla="*/ 0 h 15"/>
                  <a:gd name="T10" fmla="*/ 0 w 27"/>
                  <a:gd name="T11" fmla="*/ 0 h 15"/>
                  <a:gd name="T12" fmla="*/ 0 w 27"/>
                  <a:gd name="T13" fmla="*/ 0 h 15"/>
                  <a:gd name="T14" fmla="*/ 0 w 27"/>
                  <a:gd name="T15" fmla="*/ 0 h 15"/>
                  <a:gd name="T16" fmla="*/ 0 w 27"/>
                  <a:gd name="T17" fmla="*/ 0 h 15"/>
                  <a:gd name="T18" fmla="*/ 0 w 27"/>
                  <a:gd name="T19" fmla="*/ 0 h 15"/>
                  <a:gd name="T20" fmla="*/ 0 w 27"/>
                  <a:gd name="T21" fmla="*/ 0 h 15"/>
                  <a:gd name="T22" fmla="*/ 0 w 27"/>
                  <a:gd name="T23" fmla="*/ 0 h 15"/>
                  <a:gd name="T24" fmla="*/ 0 w 27"/>
                  <a:gd name="T25" fmla="*/ 0 h 15"/>
                  <a:gd name="T26" fmla="*/ 0 w 27"/>
                  <a:gd name="T27" fmla="*/ 0 h 15"/>
                  <a:gd name="T28" fmla="*/ 0 w 27"/>
                  <a:gd name="T29" fmla="*/ 0 h 15"/>
                  <a:gd name="T30" fmla="*/ 0 w 27"/>
                  <a:gd name="T31" fmla="*/ 0 h 15"/>
                  <a:gd name="T32" fmla="*/ 0 w 27"/>
                  <a:gd name="T33" fmla="*/ 0 h 15"/>
                  <a:gd name="T34" fmla="*/ 0 w 27"/>
                  <a:gd name="T35" fmla="*/ 0 h 15"/>
                  <a:gd name="T36" fmla="*/ 0 w 27"/>
                  <a:gd name="T37" fmla="*/ 0 h 15"/>
                  <a:gd name="T38" fmla="*/ 0 w 27"/>
                  <a:gd name="T39" fmla="*/ 0 h 15"/>
                  <a:gd name="T40" fmla="*/ 0 w 27"/>
                  <a:gd name="T41" fmla="*/ 0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7" h="15">
                    <a:moveTo>
                      <a:pt x="19" y="14"/>
                    </a:moveTo>
                    <a:lnTo>
                      <a:pt x="10" y="10"/>
                    </a:lnTo>
                    <a:lnTo>
                      <a:pt x="6" y="7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7" y="1"/>
                    </a:lnTo>
                    <a:lnTo>
                      <a:pt x="23" y="7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72" name="Freeform 220"/>
              <p:cNvSpPr>
                <a:spLocks noChangeAspect="1"/>
              </p:cNvSpPr>
              <p:nvPr/>
            </p:nvSpPr>
            <p:spPr bwMode="auto">
              <a:xfrm>
                <a:off x="2203" y="1853"/>
                <a:ext cx="8" cy="3"/>
              </a:xfrm>
              <a:custGeom>
                <a:avLst/>
                <a:gdLst>
                  <a:gd name="T0" fmla="*/ 0 w 23"/>
                  <a:gd name="T1" fmla="*/ 0 h 11"/>
                  <a:gd name="T2" fmla="*/ 0 w 23"/>
                  <a:gd name="T3" fmla="*/ 0 h 11"/>
                  <a:gd name="T4" fmla="*/ 0 w 23"/>
                  <a:gd name="T5" fmla="*/ 0 h 11"/>
                  <a:gd name="T6" fmla="*/ 0 w 23"/>
                  <a:gd name="T7" fmla="*/ 0 h 11"/>
                  <a:gd name="T8" fmla="*/ 0 w 23"/>
                  <a:gd name="T9" fmla="*/ 0 h 11"/>
                  <a:gd name="T10" fmla="*/ 0 w 23"/>
                  <a:gd name="T11" fmla="*/ 0 h 11"/>
                  <a:gd name="T12" fmla="*/ 0 w 23"/>
                  <a:gd name="T13" fmla="*/ 0 h 11"/>
                  <a:gd name="T14" fmla="*/ 0 w 23"/>
                  <a:gd name="T15" fmla="*/ 0 h 11"/>
                  <a:gd name="T16" fmla="*/ 0 w 23"/>
                  <a:gd name="T17" fmla="*/ 0 h 11"/>
                  <a:gd name="T18" fmla="*/ 0 w 23"/>
                  <a:gd name="T19" fmla="*/ 0 h 11"/>
                  <a:gd name="T20" fmla="*/ 0 w 23"/>
                  <a:gd name="T21" fmla="*/ 0 h 11"/>
                  <a:gd name="T22" fmla="*/ 0 w 23"/>
                  <a:gd name="T23" fmla="*/ 0 h 11"/>
                  <a:gd name="T24" fmla="*/ 0 w 23"/>
                  <a:gd name="T25" fmla="*/ 0 h 11"/>
                  <a:gd name="T26" fmla="*/ 0 w 23"/>
                  <a:gd name="T27" fmla="*/ 0 h 11"/>
                  <a:gd name="T28" fmla="*/ 0 w 23"/>
                  <a:gd name="T29" fmla="*/ 0 h 11"/>
                  <a:gd name="T30" fmla="*/ 0 w 23"/>
                  <a:gd name="T31" fmla="*/ 0 h 11"/>
                  <a:gd name="T32" fmla="*/ 0 w 23"/>
                  <a:gd name="T33" fmla="*/ 0 h 11"/>
                  <a:gd name="T34" fmla="*/ 0 w 23"/>
                  <a:gd name="T35" fmla="*/ 0 h 11"/>
                  <a:gd name="T36" fmla="*/ 0 w 23"/>
                  <a:gd name="T37" fmla="*/ 0 h 11"/>
                  <a:gd name="T38" fmla="*/ 0 w 23"/>
                  <a:gd name="T39" fmla="*/ 0 h 11"/>
                  <a:gd name="T40" fmla="*/ 0 w 23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3" h="11">
                    <a:moveTo>
                      <a:pt x="0" y="11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7" y="4"/>
                    </a:lnTo>
                    <a:lnTo>
                      <a:pt x="13" y="3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1" y="6"/>
                    </a:lnTo>
                    <a:lnTo>
                      <a:pt x="16" y="7"/>
                    </a:lnTo>
                    <a:lnTo>
                      <a:pt x="11" y="8"/>
                    </a:lnTo>
                    <a:lnTo>
                      <a:pt x="6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73" name="Freeform 221"/>
              <p:cNvSpPr>
                <a:spLocks noChangeAspect="1"/>
              </p:cNvSpPr>
              <p:nvPr/>
            </p:nvSpPr>
            <p:spPr bwMode="auto">
              <a:xfrm>
                <a:off x="2145" y="1748"/>
                <a:ext cx="174" cy="107"/>
              </a:xfrm>
              <a:custGeom>
                <a:avLst/>
                <a:gdLst>
                  <a:gd name="T0" fmla="*/ 0 w 493"/>
                  <a:gd name="T1" fmla="*/ 0 h 400"/>
                  <a:gd name="T2" fmla="*/ 0 w 493"/>
                  <a:gd name="T3" fmla="*/ 0 h 400"/>
                  <a:gd name="T4" fmla="*/ 0 w 493"/>
                  <a:gd name="T5" fmla="*/ 0 h 400"/>
                  <a:gd name="T6" fmla="*/ 0 w 493"/>
                  <a:gd name="T7" fmla="*/ 0 h 400"/>
                  <a:gd name="T8" fmla="*/ 0 w 493"/>
                  <a:gd name="T9" fmla="*/ 0 h 400"/>
                  <a:gd name="T10" fmla="*/ 0 w 493"/>
                  <a:gd name="T11" fmla="*/ 0 h 400"/>
                  <a:gd name="T12" fmla="*/ 0 w 493"/>
                  <a:gd name="T13" fmla="*/ 0 h 400"/>
                  <a:gd name="T14" fmla="*/ 0 w 493"/>
                  <a:gd name="T15" fmla="*/ 0 h 400"/>
                  <a:gd name="T16" fmla="*/ 0 w 493"/>
                  <a:gd name="T17" fmla="*/ 0 h 400"/>
                  <a:gd name="T18" fmla="*/ 0 w 493"/>
                  <a:gd name="T19" fmla="*/ 0 h 400"/>
                  <a:gd name="T20" fmla="*/ 0 w 493"/>
                  <a:gd name="T21" fmla="*/ 0 h 400"/>
                  <a:gd name="T22" fmla="*/ 0 w 493"/>
                  <a:gd name="T23" fmla="*/ 0 h 400"/>
                  <a:gd name="T24" fmla="*/ 0 w 493"/>
                  <a:gd name="T25" fmla="*/ 0 h 400"/>
                  <a:gd name="T26" fmla="*/ 0 w 493"/>
                  <a:gd name="T27" fmla="*/ 0 h 400"/>
                  <a:gd name="T28" fmla="*/ 0 w 493"/>
                  <a:gd name="T29" fmla="*/ 0 h 400"/>
                  <a:gd name="T30" fmla="*/ 0 w 493"/>
                  <a:gd name="T31" fmla="*/ 0 h 400"/>
                  <a:gd name="T32" fmla="*/ 0 w 493"/>
                  <a:gd name="T33" fmla="*/ 0 h 400"/>
                  <a:gd name="T34" fmla="*/ 0 w 493"/>
                  <a:gd name="T35" fmla="*/ 0 h 400"/>
                  <a:gd name="T36" fmla="*/ 0 w 493"/>
                  <a:gd name="T37" fmla="*/ 0 h 400"/>
                  <a:gd name="T38" fmla="*/ 0 w 493"/>
                  <a:gd name="T39" fmla="*/ 0 h 400"/>
                  <a:gd name="T40" fmla="*/ 0 w 493"/>
                  <a:gd name="T41" fmla="*/ 0 h 400"/>
                  <a:gd name="T42" fmla="*/ 0 w 493"/>
                  <a:gd name="T43" fmla="*/ 0 h 400"/>
                  <a:gd name="T44" fmla="*/ 0 w 493"/>
                  <a:gd name="T45" fmla="*/ 0 h 400"/>
                  <a:gd name="T46" fmla="*/ 0 w 493"/>
                  <a:gd name="T47" fmla="*/ 0 h 400"/>
                  <a:gd name="T48" fmla="*/ 0 w 493"/>
                  <a:gd name="T49" fmla="*/ 0 h 400"/>
                  <a:gd name="T50" fmla="*/ 0 w 493"/>
                  <a:gd name="T51" fmla="*/ 0 h 400"/>
                  <a:gd name="T52" fmla="*/ 0 w 493"/>
                  <a:gd name="T53" fmla="*/ 0 h 400"/>
                  <a:gd name="T54" fmla="*/ 0 w 493"/>
                  <a:gd name="T55" fmla="*/ 0 h 400"/>
                  <a:gd name="T56" fmla="*/ 0 w 493"/>
                  <a:gd name="T57" fmla="*/ 0 h 400"/>
                  <a:gd name="T58" fmla="*/ 0 w 493"/>
                  <a:gd name="T59" fmla="*/ 0 h 400"/>
                  <a:gd name="T60" fmla="*/ 0 w 493"/>
                  <a:gd name="T61" fmla="*/ 0 h 400"/>
                  <a:gd name="T62" fmla="*/ 0 w 493"/>
                  <a:gd name="T63" fmla="*/ 0 h 400"/>
                  <a:gd name="T64" fmla="*/ 0 w 493"/>
                  <a:gd name="T65" fmla="*/ 0 h 400"/>
                  <a:gd name="T66" fmla="*/ 0 w 493"/>
                  <a:gd name="T67" fmla="*/ 0 h 400"/>
                  <a:gd name="T68" fmla="*/ 0 w 493"/>
                  <a:gd name="T69" fmla="*/ 0 h 400"/>
                  <a:gd name="T70" fmla="*/ 0 w 493"/>
                  <a:gd name="T71" fmla="*/ 0 h 400"/>
                  <a:gd name="T72" fmla="*/ 0 w 493"/>
                  <a:gd name="T73" fmla="*/ 0 h 400"/>
                  <a:gd name="T74" fmla="*/ 0 w 493"/>
                  <a:gd name="T75" fmla="*/ 0 h 400"/>
                  <a:gd name="T76" fmla="*/ 0 w 493"/>
                  <a:gd name="T77" fmla="*/ 0 h 400"/>
                  <a:gd name="T78" fmla="*/ 0 w 493"/>
                  <a:gd name="T79" fmla="*/ 0 h 400"/>
                  <a:gd name="T80" fmla="*/ 0 w 493"/>
                  <a:gd name="T81" fmla="*/ 0 h 400"/>
                  <a:gd name="T82" fmla="*/ 0 w 493"/>
                  <a:gd name="T83" fmla="*/ 0 h 400"/>
                  <a:gd name="T84" fmla="*/ 0 w 493"/>
                  <a:gd name="T85" fmla="*/ 0 h 400"/>
                  <a:gd name="T86" fmla="*/ 0 w 493"/>
                  <a:gd name="T87" fmla="*/ 0 h 400"/>
                  <a:gd name="T88" fmla="*/ 0 w 493"/>
                  <a:gd name="T89" fmla="*/ 0 h 400"/>
                  <a:gd name="T90" fmla="*/ 0 w 493"/>
                  <a:gd name="T91" fmla="*/ 0 h 400"/>
                  <a:gd name="T92" fmla="*/ 0 w 493"/>
                  <a:gd name="T93" fmla="*/ 0 h 400"/>
                  <a:gd name="T94" fmla="*/ 0 w 493"/>
                  <a:gd name="T95" fmla="*/ 0 h 400"/>
                  <a:gd name="T96" fmla="*/ 0 w 493"/>
                  <a:gd name="T97" fmla="*/ 0 h 400"/>
                  <a:gd name="T98" fmla="*/ 0 w 493"/>
                  <a:gd name="T99" fmla="*/ 0 h 400"/>
                  <a:gd name="T100" fmla="*/ 0 w 493"/>
                  <a:gd name="T101" fmla="*/ 0 h 400"/>
                  <a:gd name="T102" fmla="*/ 0 w 493"/>
                  <a:gd name="T103" fmla="*/ 0 h 400"/>
                  <a:gd name="T104" fmla="*/ 0 w 493"/>
                  <a:gd name="T105" fmla="*/ 0 h 400"/>
                  <a:gd name="T106" fmla="*/ 0 w 493"/>
                  <a:gd name="T107" fmla="*/ 0 h 4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93" h="400">
                    <a:moveTo>
                      <a:pt x="54" y="400"/>
                    </a:moveTo>
                    <a:lnTo>
                      <a:pt x="40" y="388"/>
                    </a:lnTo>
                    <a:lnTo>
                      <a:pt x="29" y="371"/>
                    </a:lnTo>
                    <a:lnTo>
                      <a:pt x="19" y="349"/>
                    </a:lnTo>
                    <a:lnTo>
                      <a:pt x="10" y="326"/>
                    </a:lnTo>
                    <a:lnTo>
                      <a:pt x="5" y="304"/>
                    </a:lnTo>
                    <a:lnTo>
                      <a:pt x="2" y="281"/>
                    </a:lnTo>
                    <a:lnTo>
                      <a:pt x="0" y="259"/>
                    </a:lnTo>
                    <a:lnTo>
                      <a:pt x="0" y="241"/>
                    </a:lnTo>
                    <a:lnTo>
                      <a:pt x="5" y="239"/>
                    </a:lnTo>
                    <a:lnTo>
                      <a:pt x="9" y="239"/>
                    </a:lnTo>
                    <a:lnTo>
                      <a:pt x="13" y="238"/>
                    </a:lnTo>
                    <a:lnTo>
                      <a:pt x="17" y="238"/>
                    </a:lnTo>
                    <a:lnTo>
                      <a:pt x="39" y="231"/>
                    </a:lnTo>
                    <a:lnTo>
                      <a:pt x="62" y="228"/>
                    </a:lnTo>
                    <a:lnTo>
                      <a:pt x="86" y="227"/>
                    </a:lnTo>
                    <a:lnTo>
                      <a:pt x="110" y="225"/>
                    </a:lnTo>
                    <a:lnTo>
                      <a:pt x="134" y="224"/>
                    </a:lnTo>
                    <a:lnTo>
                      <a:pt x="156" y="218"/>
                    </a:lnTo>
                    <a:lnTo>
                      <a:pt x="174" y="207"/>
                    </a:lnTo>
                    <a:lnTo>
                      <a:pt x="190" y="188"/>
                    </a:lnTo>
                    <a:lnTo>
                      <a:pt x="197" y="184"/>
                    </a:lnTo>
                    <a:lnTo>
                      <a:pt x="204" y="180"/>
                    </a:lnTo>
                    <a:lnTo>
                      <a:pt x="213" y="177"/>
                    </a:lnTo>
                    <a:lnTo>
                      <a:pt x="220" y="174"/>
                    </a:lnTo>
                    <a:lnTo>
                      <a:pt x="228" y="171"/>
                    </a:lnTo>
                    <a:lnTo>
                      <a:pt x="237" y="170"/>
                    </a:lnTo>
                    <a:lnTo>
                      <a:pt x="245" y="167"/>
                    </a:lnTo>
                    <a:lnTo>
                      <a:pt x="254" y="165"/>
                    </a:lnTo>
                    <a:lnTo>
                      <a:pt x="271" y="155"/>
                    </a:lnTo>
                    <a:lnTo>
                      <a:pt x="289" y="142"/>
                    </a:lnTo>
                    <a:lnTo>
                      <a:pt x="307" y="130"/>
                    </a:lnTo>
                    <a:lnTo>
                      <a:pt x="324" y="115"/>
                    </a:lnTo>
                    <a:lnTo>
                      <a:pt x="339" y="101"/>
                    </a:lnTo>
                    <a:lnTo>
                      <a:pt x="356" y="85"/>
                    </a:lnTo>
                    <a:lnTo>
                      <a:pt x="372" y="71"/>
                    </a:lnTo>
                    <a:lnTo>
                      <a:pt x="388" y="58"/>
                    </a:lnTo>
                    <a:lnTo>
                      <a:pt x="399" y="46"/>
                    </a:lnTo>
                    <a:lnTo>
                      <a:pt x="411" y="34"/>
                    </a:lnTo>
                    <a:lnTo>
                      <a:pt x="422" y="24"/>
                    </a:lnTo>
                    <a:lnTo>
                      <a:pt x="433" y="14"/>
                    </a:lnTo>
                    <a:lnTo>
                      <a:pt x="446" y="7"/>
                    </a:lnTo>
                    <a:lnTo>
                      <a:pt x="459" y="1"/>
                    </a:lnTo>
                    <a:lnTo>
                      <a:pt x="475" y="0"/>
                    </a:lnTo>
                    <a:lnTo>
                      <a:pt x="493" y="0"/>
                    </a:lnTo>
                    <a:lnTo>
                      <a:pt x="489" y="13"/>
                    </a:lnTo>
                    <a:lnTo>
                      <a:pt x="479" y="24"/>
                    </a:lnTo>
                    <a:lnTo>
                      <a:pt x="465" y="36"/>
                    </a:lnTo>
                    <a:lnTo>
                      <a:pt x="453" y="46"/>
                    </a:lnTo>
                    <a:lnTo>
                      <a:pt x="445" y="56"/>
                    </a:lnTo>
                    <a:lnTo>
                      <a:pt x="443" y="66"/>
                    </a:lnTo>
                    <a:lnTo>
                      <a:pt x="455" y="74"/>
                    </a:lnTo>
                    <a:lnTo>
                      <a:pt x="479" y="84"/>
                    </a:lnTo>
                    <a:lnTo>
                      <a:pt x="473" y="97"/>
                    </a:lnTo>
                    <a:lnTo>
                      <a:pt x="462" y="110"/>
                    </a:lnTo>
                    <a:lnTo>
                      <a:pt x="448" y="123"/>
                    </a:lnTo>
                    <a:lnTo>
                      <a:pt x="429" y="135"/>
                    </a:lnTo>
                    <a:lnTo>
                      <a:pt x="411" y="150"/>
                    </a:lnTo>
                    <a:lnTo>
                      <a:pt x="393" y="162"/>
                    </a:lnTo>
                    <a:lnTo>
                      <a:pt x="378" y="175"/>
                    </a:lnTo>
                    <a:lnTo>
                      <a:pt x="366" y="188"/>
                    </a:lnTo>
                    <a:lnTo>
                      <a:pt x="364" y="205"/>
                    </a:lnTo>
                    <a:lnTo>
                      <a:pt x="356" y="219"/>
                    </a:lnTo>
                    <a:lnTo>
                      <a:pt x="346" y="232"/>
                    </a:lnTo>
                    <a:lnTo>
                      <a:pt x="335" y="245"/>
                    </a:lnTo>
                    <a:lnTo>
                      <a:pt x="322" y="257"/>
                    </a:lnTo>
                    <a:lnTo>
                      <a:pt x="309" y="268"/>
                    </a:lnTo>
                    <a:lnTo>
                      <a:pt x="295" y="279"/>
                    </a:lnTo>
                    <a:lnTo>
                      <a:pt x="284" y="292"/>
                    </a:lnTo>
                    <a:lnTo>
                      <a:pt x="282" y="292"/>
                    </a:lnTo>
                    <a:lnTo>
                      <a:pt x="281" y="291"/>
                    </a:lnTo>
                    <a:lnTo>
                      <a:pt x="280" y="289"/>
                    </a:lnTo>
                    <a:lnTo>
                      <a:pt x="291" y="268"/>
                    </a:lnTo>
                    <a:lnTo>
                      <a:pt x="302" y="248"/>
                    </a:lnTo>
                    <a:lnTo>
                      <a:pt x="315" y="229"/>
                    </a:lnTo>
                    <a:lnTo>
                      <a:pt x="329" y="211"/>
                    </a:lnTo>
                    <a:lnTo>
                      <a:pt x="342" y="192"/>
                    </a:lnTo>
                    <a:lnTo>
                      <a:pt x="356" y="174"/>
                    </a:lnTo>
                    <a:lnTo>
                      <a:pt x="371" y="155"/>
                    </a:lnTo>
                    <a:lnTo>
                      <a:pt x="385" y="137"/>
                    </a:lnTo>
                    <a:lnTo>
                      <a:pt x="385" y="134"/>
                    </a:lnTo>
                    <a:lnTo>
                      <a:pt x="386" y="131"/>
                    </a:lnTo>
                    <a:lnTo>
                      <a:pt x="386" y="130"/>
                    </a:lnTo>
                    <a:lnTo>
                      <a:pt x="386" y="127"/>
                    </a:lnTo>
                    <a:lnTo>
                      <a:pt x="375" y="130"/>
                    </a:lnTo>
                    <a:lnTo>
                      <a:pt x="366" y="137"/>
                    </a:lnTo>
                    <a:lnTo>
                      <a:pt x="359" y="148"/>
                    </a:lnTo>
                    <a:lnTo>
                      <a:pt x="354" y="160"/>
                    </a:lnTo>
                    <a:lnTo>
                      <a:pt x="346" y="171"/>
                    </a:lnTo>
                    <a:lnTo>
                      <a:pt x="338" y="180"/>
                    </a:lnTo>
                    <a:lnTo>
                      <a:pt x="327" y="185"/>
                    </a:lnTo>
                    <a:lnTo>
                      <a:pt x="312" y="185"/>
                    </a:lnTo>
                    <a:lnTo>
                      <a:pt x="312" y="187"/>
                    </a:lnTo>
                    <a:lnTo>
                      <a:pt x="312" y="188"/>
                    </a:lnTo>
                    <a:lnTo>
                      <a:pt x="312" y="190"/>
                    </a:lnTo>
                    <a:lnTo>
                      <a:pt x="312" y="191"/>
                    </a:lnTo>
                    <a:lnTo>
                      <a:pt x="317" y="192"/>
                    </a:lnTo>
                    <a:lnTo>
                      <a:pt x="319" y="194"/>
                    </a:lnTo>
                    <a:lnTo>
                      <a:pt x="321" y="195"/>
                    </a:lnTo>
                    <a:lnTo>
                      <a:pt x="324" y="198"/>
                    </a:lnTo>
                    <a:lnTo>
                      <a:pt x="321" y="201"/>
                    </a:lnTo>
                    <a:lnTo>
                      <a:pt x="318" y="205"/>
                    </a:lnTo>
                    <a:lnTo>
                      <a:pt x="315" y="208"/>
                    </a:lnTo>
                    <a:lnTo>
                      <a:pt x="312" y="212"/>
                    </a:lnTo>
                    <a:lnTo>
                      <a:pt x="307" y="211"/>
                    </a:lnTo>
                    <a:lnTo>
                      <a:pt x="302" y="211"/>
                    </a:lnTo>
                    <a:lnTo>
                      <a:pt x="298" y="209"/>
                    </a:lnTo>
                    <a:lnTo>
                      <a:pt x="292" y="209"/>
                    </a:lnTo>
                    <a:lnTo>
                      <a:pt x="295" y="212"/>
                    </a:lnTo>
                    <a:lnTo>
                      <a:pt x="299" y="215"/>
                    </a:lnTo>
                    <a:lnTo>
                      <a:pt x="302" y="218"/>
                    </a:lnTo>
                    <a:lnTo>
                      <a:pt x="305" y="221"/>
                    </a:lnTo>
                    <a:lnTo>
                      <a:pt x="302" y="224"/>
                    </a:lnTo>
                    <a:lnTo>
                      <a:pt x="299" y="227"/>
                    </a:lnTo>
                    <a:lnTo>
                      <a:pt x="298" y="231"/>
                    </a:lnTo>
                    <a:lnTo>
                      <a:pt x="297" y="234"/>
                    </a:lnTo>
                    <a:lnTo>
                      <a:pt x="288" y="232"/>
                    </a:lnTo>
                    <a:lnTo>
                      <a:pt x="284" y="228"/>
                    </a:lnTo>
                    <a:lnTo>
                      <a:pt x="280" y="225"/>
                    </a:lnTo>
                    <a:lnTo>
                      <a:pt x="274" y="225"/>
                    </a:lnTo>
                    <a:lnTo>
                      <a:pt x="281" y="234"/>
                    </a:lnTo>
                    <a:lnTo>
                      <a:pt x="284" y="239"/>
                    </a:lnTo>
                    <a:lnTo>
                      <a:pt x="285" y="244"/>
                    </a:lnTo>
                    <a:lnTo>
                      <a:pt x="287" y="248"/>
                    </a:lnTo>
                    <a:lnTo>
                      <a:pt x="285" y="249"/>
                    </a:lnTo>
                    <a:lnTo>
                      <a:pt x="284" y="251"/>
                    </a:lnTo>
                    <a:lnTo>
                      <a:pt x="282" y="252"/>
                    </a:lnTo>
                    <a:lnTo>
                      <a:pt x="281" y="254"/>
                    </a:lnTo>
                    <a:lnTo>
                      <a:pt x="277" y="251"/>
                    </a:lnTo>
                    <a:lnTo>
                      <a:pt x="272" y="247"/>
                    </a:lnTo>
                    <a:lnTo>
                      <a:pt x="268" y="244"/>
                    </a:lnTo>
                    <a:lnTo>
                      <a:pt x="264" y="241"/>
                    </a:lnTo>
                    <a:lnTo>
                      <a:pt x="267" y="251"/>
                    </a:lnTo>
                    <a:lnTo>
                      <a:pt x="272" y="261"/>
                    </a:lnTo>
                    <a:lnTo>
                      <a:pt x="274" y="271"/>
                    </a:lnTo>
                    <a:lnTo>
                      <a:pt x="264" y="285"/>
                    </a:lnTo>
                    <a:lnTo>
                      <a:pt x="255" y="278"/>
                    </a:lnTo>
                    <a:lnTo>
                      <a:pt x="248" y="272"/>
                    </a:lnTo>
                    <a:lnTo>
                      <a:pt x="242" y="268"/>
                    </a:lnTo>
                    <a:lnTo>
                      <a:pt x="237" y="265"/>
                    </a:lnTo>
                    <a:lnTo>
                      <a:pt x="241" y="275"/>
                    </a:lnTo>
                    <a:lnTo>
                      <a:pt x="251" y="284"/>
                    </a:lnTo>
                    <a:lnTo>
                      <a:pt x="257" y="294"/>
                    </a:lnTo>
                    <a:lnTo>
                      <a:pt x="251" y="309"/>
                    </a:lnTo>
                    <a:lnTo>
                      <a:pt x="250" y="309"/>
                    </a:lnTo>
                    <a:lnTo>
                      <a:pt x="248" y="309"/>
                    </a:lnTo>
                    <a:lnTo>
                      <a:pt x="247" y="309"/>
                    </a:lnTo>
                    <a:lnTo>
                      <a:pt x="245" y="309"/>
                    </a:lnTo>
                    <a:lnTo>
                      <a:pt x="238" y="299"/>
                    </a:lnTo>
                    <a:lnTo>
                      <a:pt x="232" y="294"/>
                    </a:lnTo>
                    <a:lnTo>
                      <a:pt x="225" y="289"/>
                    </a:lnTo>
                    <a:lnTo>
                      <a:pt x="218" y="289"/>
                    </a:lnTo>
                    <a:lnTo>
                      <a:pt x="224" y="298"/>
                    </a:lnTo>
                    <a:lnTo>
                      <a:pt x="231" y="305"/>
                    </a:lnTo>
                    <a:lnTo>
                      <a:pt x="238" y="315"/>
                    </a:lnTo>
                    <a:lnTo>
                      <a:pt x="242" y="328"/>
                    </a:lnTo>
                    <a:lnTo>
                      <a:pt x="241" y="329"/>
                    </a:lnTo>
                    <a:lnTo>
                      <a:pt x="240" y="331"/>
                    </a:lnTo>
                    <a:lnTo>
                      <a:pt x="238" y="332"/>
                    </a:lnTo>
                    <a:lnTo>
                      <a:pt x="237" y="333"/>
                    </a:lnTo>
                    <a:lnTo>
                      <a:pt x="227" y="323"/>
                    </a:lnTo>
                    <a:lnTo>
                      <a:pt x="220" y="315"/>
                    </a:lnTo>
                    <a:lnTo>
                      <a:pt x="213" y="309"/>
                    </a:lnTo>
                    <a:lnTo>
                      <a:pt x="204" y="306"/>
                    </a:lnTo>
                    <a:lnTo>
                      <a:pt x="210" y="314"/>
                    </a:lnTo>
                    <a:lnTo>
                      <a:pt x="217" y="322"/>
                    </a:lnTo>
                    <a:lnTo>
                      <a:pt x="224" y="333"/>
                    </a:lnTo>
                    <a:lnTo>
                      <a:pt x="227" y="343"/>
                    </a:lnTo>
                    <a:lnTo>
                      <a:pt x="225" y="345"/>
                    </a:lnTo>
                    <a:lnTo>
                      <a:pt x="224" y="345"/>
                    </a:lnTo>
                    <a:lnTo>
                      <a:pt x="223" y="346"/>
                    </a:lnTo>
                    <a:lnTo>
                      <a:pt x="223" y="348"/>
                    </a:lnTo>
                    <a:lnTo>
                      <a:pt x="213" y="341"/>
                    </a:lnTo>
                    <a:lnTo>
                      <a:pt x="204" y="333"/>
                    </a:lnTo>
                    <a:lnTo>
                      <a:pt x="195" y="326"/>
                    </a:lnTo>
                    <a:lnTo>
                      <a:pt x="187" y="319"/>
                    </a:lnTo>
                    <a:lnTo>
                      <a:pt x="187" y="321"/>
                    </a:lnTo>
                    <a:lnTo>
                      <a:pt x="187" y="322"/>
                    </a:lnTo>
                    <a:lnTo>
                      <a:pt x="187" y="325"/>
                    </a:lnTo>
                    <a:lnTo>
                      <a:pt x="187" y="326"/>
                    </a:lnTo>
                    <a:lnTo>
                      <a:pt x="191" y="331"/>
                    </a:lnTo>
                    <a:lnTo>
                      <a:pt x="198" y="338"/>
                    </a:lnTo>
                    <a:lnTo>
                      <a:pt x="204" y="345"/>
                    </a:lnTo>
                    <a:lnTo>
                      <a:pt x="207" y="355"/>
                    </a:lnTo>
                    <a:lnTo>
                      <a:pt x="204" y="356"/>
                    </a:lnTo>
                    <a:lnTo>
                      <a:pt x="203" y="358"/>
                    </a:lnTo>
                    <a:lnTo>
                      <a:pt x="198" y="358"/>
                    </a:lnTo>
                    <a:lnTo>
                      <a:pt x="193" y="358"/>
                    </a:lnTo>
                    <a:lnTo>
                      <a:pt x="185" y="348"/>
                    </a:lnTo>
                    <a:lnTo>
                      <a:pt x="177" y="336"/>
                    </a:lnTo>
                    <a:lnTo>
                      <a:pt x="167" y="328"/>
                    </a:lnTo>
                    <a:lnTo>
                      <a:pt x="160" y="322"/>
                    </a:lnTo>
                    <a:lnTo>
                      <a:pt x="160" y="325"/>
                    </a:lnTo>
                    <a:lnTo>
                      <a:pt x="160" y="326"/>
                    </a:lnTo>
                    <a:lnTo>
                      <a:pt x="160" y="329"/>
                    </a:lnTo>
                    <a:lnTo>
                      <a:pt x="160" y="332"/>
                    </a:lnTo>
                    <a:lnTo>
                      <a:pt x="167" y="339"/>
                    </a:lnTo>
                    <a:lnTo>
                      <a:pt x="173" y="345"/>
                    </a:lnTo>
                    <a:lnTo>
                      <a:pt x="178" y="353"/>
                    </a:lnTo>
                    <a:lnTo>
                      <a:pt x="181" y="365"/>
                    </a:lnTo>
                    <a:lnTo>
                      <a:pt x="175" y="366"/>
                    </a:lnTo>
                    <a:lnTo>
                      <a:pt x="171" y="366"/>
                    </a:lnTo>
                    <a:lnTo>
                      <a:pt x="167" y="368"/>
                    </a:lnTo>
                    <a:lnTo>
                      <a:pt x="163" y="369"/>
                    </a:lnTo>
                    <a:lnTo>
                      <a:pt x="154" y="359"/>
                    </a:lnTo>
                    <a:lnTo>
                      <a:pt x="147" y="349"/>
                    </a:lnTo>
                    <a:lnTo>
                      <a:pt x="138" y="341"/>
                    </a:lnTo>
                    <a:lnTo>
                      <a:pt x="130" y="336"/>
                    </a:lnTo>
                    <a:lnTo>
                      <a:pt x="136" y="345"/>
                    </a:lnTo>
                    <a:lnTo>
                      <a:pt x="140" y="353"/>
                    </a:lnTo>
                    <a:lnTo>
                      <a:pt x="144" y="363"/>
                    </a:lnTo>
                    <a:lnTo>
                      <a:pt x="150" y="372"/>
                    </a:lnTo>
                    <a:lnTo>
                      <a:pt x="147" y="373"/>
                    </a:lnTo>
                    <a:lnTo>
                      <a:pt x="144" y="375"/>
                    </a:lnTo>
                    <a:lnTo>
                      <a:pt x="141" y="375"/>
                    </a:lnTo>
                    <a:lnTo>
                      <a:pt x="136" y="375"/>
                    </a:lnTo>
                    <a:lnTo>
                      <a:pt x="127" y="365"/>
                    </a:lnTo>
                    <a:lnTo>
                      <a:pt x="119" y="353"/>
                    </a:lnTo>
                    <a:lnTo>
                      <a:pt x="110" y="345"/>
                    </a:lnTo>
                    <a:lnTo>
                      <a:pt x="101" y="341"/>
                    </a:lnTo>
                    <a:lnTo>
                      <a:pt x="101" y="342"/>
                    </a:lnTo>
                    <a:lnTo>
                      <a:pt x="100" y="342"/>
                    </a:lnTo>
                    <a:lnTo>
                      <a:pt x="100" y="343"/>
                    </a:lnTo>
                    <a:lnTo>
                      <a:pt x="103" y="349"/>
                    </a:lnTo>
                    <a:lnTo>
                      <a:pt x="107" y="353"/>
                    </a:lnTo>
                    <a:lnTo>
                      <a:pt x="111" y="358"/>
                    </a:lnTo>
                    <a:lnTo>
                      <a:pt x="116" y="363"/>
                    </a:lnTo>
                    <a:lnTo>
                      <a:pt x="114" y="365"/>
                    </a:lnTo>
                    <a:lnTo>
                      <a:pt x="113" y="365"/>
                    </a:lnTo>
                    <a:lnTo>
                      <a:pt x="113" y="366"/>
                    </a:lnTo>
                    <a:lnTo>
                      <a:pt x="111" y="368"/>
                    </a:lnTo>
                    <a:lnTo>
                      <a:pt x="114" y="368"/>
                    </a:lnTo>
                    <a:lnTo>
                      <a:pt x="117" y="369"/>
                    </a:lnTo>
                    <a:lnTo>
                      <a:pt x="120" y="372"/>
                    </a:lnTo>
                    <a:lnTo>
                      <a:pt x="124" y="378"/>
                    </a:lnTo>
                    <a:lnTo>
                      <a:pt x="120" y="379"/>
                    </a:lnTo>
                    <a:lnTo>
                      <a:pt x="117" y="380"/>
                    </a:lnTo>
                    <a:lnTo>
                      <a:pt x="111" y="382"/>
                    </a:lnTo>
                    <a:lnTo>
                      <a:pt x="104" y="383"/>
                    </a:lnTo>
                    <a:lnTo>
                      <a:pt x="97" y="373"/>
                    </a:lnTo>
                    <a:lnTo>
                      <a:pt x="90" y="363"/>
                    </a:lnTo>
                    <a:lnTo>
                      <a:pt x="81" y="353"/>
                    </a:lnTo>
                    <a:lnTo>
                      <a:pt x="74" y="345"/>
                    </a:lnTo>
                    <a:lnTo>
                      <a:pt x="73" y="345"/>
                    </a:lnTo>
                    <a:lnTo>
                      <a:pt x="71" y="345"/>
                    </a:lnTo>
                    <a:lnTo>
                      <a:pt x="70" y="345"/>
                    </a:lnTo>
                    <a:lnTo>
                      <a:pt x="69" y="345"/>
                    </a:lnTo>
                    <a:lnTo>
                      <a:pt x="71" y="353"/>
                    </a:lnTo>
                    <a:lnTo>
                      <a:pt x="77" y="365"/>
                    </a:lnTo>
                    <a:lnTo>
                      <a:pt x="86" y="375"/>
                    </a:lnTo>
                    <a:lnTo>
                      <a:pt x="93" y="386"/>
                    </a:lnTo>
                    <a:lnTo>
                      <a:pt x="90" y="390"/>
                    </a:lnTo>
                    <a:lnTo>
                      <a:pt x="86" y="393"/>
                    </a:lnTo>
                    <a:lnTo>
                      <a:pt x="83" y="395"/>
                    </a:lnTo>
                    <a:lnTo>
                      <a:pt x="79" y="395"/>
                    </a:lnTo>
                    <a:lnTo>
                      <a:pt x="73" y="385"/>
                    </a:lnTo>
                    <a:lnTo>
                      <a:pt x="66" y="375"/>
                    </a:lnTo>
                    <a:lnTo>
                      <a:pt x="60" y="366"/>
                    </a:lnTo>
                    <a:lnTo>
                      <a:pt x="54" y="356"/>
                    </a:lnTo>
                    <a:lnTo>
                      <a:pt x="52" y="365"/>
                    </a:lnTo>
                    <a:lnTo>
                      <a:pt x="56" y="376"/>
                    </a:lnTo>
                    <a:lnTo>
                      <a:pt x="63" y="388"/>
                    </a:lnTo>
                    <a:lnTo>
                      <a:pt x="66" y="400"/>
                    </a:lnTo>
                    <a:lnTo>
                      <a:pt x="63" y="400"/>
                    </a:lnTo>
                    <a:lnTo>
                      <a:pt x="60" y="400"/>
                    </a:lnTo>
                    <a:lnTo>
                      <a:pt x="57" y="400"/>
                    </a:lnTo>
                    <a:lnTo>
                      <a:pt x="54" y="400"/>
                    </a:ln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74" name="Freeform 222"/>
              <p:cNvSpPr>
                <a:spLocks noChangeAspect="1"/>
              </p:cNvSpPr>
              <p:nvPr/>
            </p:nvSpPr>
            <p:spPr bwMode="auto">
              <a:xfrm>
                <a:off x="2057" y="1821"/>
                <a:ext cx="55" cy="33"/>
              </a:xfrm>
              <a:custGeom>
                <a:avLst/>
                <a:gdLst>
                  <a:gd name="T0" fmla="*/ 0 w 154"/>
                  <a:gd name="T1" fmla="*/ 0 h 123"/>
                  <a:gd name="T2" fmla="*/ 0 w 154"/>
                  <a:gd name="T3" fmla="*/ 0 h 123"/>
                  <a:gd name="T4" fmla="*/ 0 w 154"/>
                  <a:gd name="T5" fmla="*/ 0 h 123"/>
                  <a:gd name="T6" fmla="*/ 0 w 154"/>
                  <a:gd name="T7" fmla="*/ 0 h 123"/>
                  <a:gd name="T8" fmla="*/ 0 w 154"/>
                  <a:gd name="T9" fmla="*/ 0 h 123"/>
                  <a:gd name="T10" fmla="*/ 0 w 154"/>
                  <a:gd name="T11" fmla="*/ 0 h 123"/>
                  <a:gd name="T12" fmla="*/ 0 w 154"/>
                  <a:gd name="T13" fmla="*/ 0 h 123"/>
                  <a:gd name="T14" fmla="*/ 0 w 154"/>
                  <a:gd name="T15" fmla="*/ 0 h 123"/>
                  <a:gd name="T16" fmla="*/ 0 w 154"/>
                  <a:gd name="T17" fmla="*/ 0 h 123"/>
                  <a:gd name="T18" fmla="*/ 0 w 154"/>
                  <a:gd name="T19" fmla="*/ 0 h 123"/>
                  <a:gd name="T20" fmla="*/ 0 w 154"/>
                  <a:gd name="T21" fmla="*/ 0 h 123"/>
                  <a:gd name="T22" fmla="*/ 0 w 154"/>
                  <a:gd name="T23" fmla="*/ 0 h 123"/>
                  <a:gd name="T24" fmla="*/ 0 w 154"/>
                  <a:gd name="T25" fmla="*/ 0 h 123"/>
                  <a:gd name="T26" fmla="*/ 0 w 154"/>
                  <a:gd name="T27" fmla="*/ 0 h 123"/>
                  <a:gd name="T28" fmla="*/ 0 w 154"/>
                  <a:gd name="T29" fmla="*/ 0 h 123"/>
                  <a:gd name="T30" fmla="*/ 0 w 154"/>
                  <a:gd name="T31" fmla="*/ 0 h 123"/>
                  <a:gd name="T32" fmla="*/ 0 w 154"/>
                  <a:gd name="T33" fmla="*/ 0 h 123"/>
                  <a:gd name="T34" fmla="*/ 0 w 154"/>
                  <a:gd name="T35" fmla="*/ 0 h 123"/>
                  <a:gd name="T36" fmla="*/ 0 w 154"/>
                  <a:gd name="T37" fmla="*/ 0 h 123"/>
                  <a:gd name="T38" fmla="*/ 0 w 154"/>
                  <a:gd name="T39" fmla="*/ 0 h 123"/>
                  <a:gd name="T40" fmla="*/ 0 w 154"/>
                  <a:gd name="T41" fmla="*/ 0 h 123"/>
                  <a:gd name="T42" fmla="*/ 0 w 154"/>
                  <a:gd name="T43" fmla="*/ 0 h 123"/>
                  <a:gd name="T44" fmla="*/ 0 w 154"/>
                  <a:gd name="T45" fmla="*/ 0 h 123"/>
                  <a:gd name="T46" fmla="*/ 0 w 154"/>
                  <a:gd name="T47" fmla="*/ 0 h 123"/>
                  <a:gd name="T48" fmla="*/ 0 w 154"/>
                  <a:gd name="T49" fmla="*/ 0 h 123"/>
                  <a:gd name="T50" fmla="*/ 0 w 154"/>
                  <a:gd name="T51" fmla="*/ 0 h 123"/>
                  <a:gd name="T52" fmla="*/ 0 w 154"/>
                  <a:gd name="T53" fmla="*/ 0 h 123"/>
                  <a:gd name="T54" fmla="*/ 0 w 154"/>
                  <a:gd name="T55" fmla="*/ 0 h 123"/>
                  <a:gd name="T56" fmla="*/ 0 w 154"/>
                  <a:gd name="T57" fmla="*/ 0 h 123"/>
                  <a:gd name="T58" fmla="*/ 0 w 154"/>
                  <a:gd name="T59" fmla="*/ 0 h 123"/>
                  <a:gd name="T60" fmla="*/ 0 w 154"/>
                  <a:gd name="T61" fmla="*/ 0 h 123"/>
                  <a:gd name="T62" fmla="*/ 0 w 154"/>
                  <a:gd name="T63" fmla="*/ 0 h 123"/>
                  <a:gd name="T64" fmla="*/ 0 w 154"/>
                  <a:gd name="T65" fmla="*/ 0 h 123"/>
                  <a:gd name="T66" fmla="*/ 0 w 154"/>
                  <a:gd name="T67" fmla="*/ 0 h 123"/>
                  <a:gd name="T68" fmla="*/ 0 w 154"/>
                  <a:gd name="T69" fmla="*/ 0 h 123"/>
                  <a:gd name="T70" fmla="*/ 0 w 154"/>
                  <a:gd name="T71" fmla="*/ 0 h 123"/>
                  <a:gd name="T72" fmla="*/ 0 w 154"/>
                  <a:gd name="T73" fmla="*/ 0 h 123"/>
                  <a:gd name="T74" fmla="*/ 0 w 154"/>
                  <a:gd name="T75" fmla="*/ 0 h 123"/>
                  <a:gd name="T76" fmla="*/ 0 w 154"/>
                  <a:gd name="T77" fmla="*/ 0 h 123"/>
                  <a:gd name="T78" fmla="*/ 0 w 154"/>
                  <a:gd name="T79" fmla="*/ 0 h 123"/>
                  <a:gd name="T80" fmla="*/ 0 w 154"/>
                  <a:gd name="T81" fmla="*/ 0 h 123"/>
                  <a:gd name="T82" fmla="*/ 0 w 154"/>
                  <a:gd name="T83" fmla="*/ 0 h 123"/>
                  <a:gd name="T84" fmla="*/ 0 w 154"/>
                  <a:gd name="T85" fmla="*/ 0 h 123"/>
                  <a:gd name="T86" fmla="*/ 0 w 154"/>
                  <a:gd name="T87" fmla="*/ 0 h 123"/>
                  <a:gd name="T88" fmla="*/ 0 w 154"/>
                  <a:gd name="T89" fmla="*/ 0 h 123"/>
                  <a:gd name="T90" fmla="*/ 0 w 154"/>
                  <a:gd name="T91" fmla="*/ 0 h 123"/>
                  <a:gd name="T92" fmla="*/ 0 w 154"/>
                  <a:gd name="T93" fmla="*/ 0 h 123"/>
                  <a:gd name="T94" fmla="*/ 0 w 154"/>
                  <a:gd name="T95" fmla="*/ 0 h 123"/>
                  <a:gd name="T96" fmla="*/ 0 w 154"/>
                  <a:gd name="T97" fmla="*/ 0 h 123"/>
                  <a:gd name="T98" fmla="*/ 0 w 154"/>
                  <a:gd name="T99" fmla="*/ 0 h 123"/>
                  <a:gd name="T100" fmla="*/ 0 w 154"/>
                  <a:gd name="T101" fmla="*/ 0 h 123"/>
                  <a:gd name="T102" fmla="*/ 0 w 154"/>
                  <a:gd name="T103" fmla="*/ 0 h 123"/>
                  <a:gd name="T104" fmla="*/ 0 w 154"/>
                  <a:gd name="T105" fmla="*/ 0 h 123"/>
                  <a:gd name="T106" fmla="*/ 0 w 154"/>
                  <a:gd name="T107" fmla="*/ 0 h 123"/>
                  <a:gd name="T108" fmla="*/ 0 w 154"/>
                  <a:gd name="T109" fmla="*/ 0 h 123"/>
                  <a:gd name="T110" fmla="*/ 0 w 154"/>
                  <a:gd name="T111" fmla="*/ 0 h 123"/>
                  <a:gd name="T112" fmla="*/ 0 w 154"/>
                  <a:gd name="T113" fmla="*/ 0 h 123"/>
                  <a:gd name="T114" fmla="*/ 0 w 154"/>
                  <a:gd name="T115" fmla="*/ 0 h 123"/>
                  <a:gd name="T116" fmla="*/ 0 w 154"/>
                  <a:gd name="T117" fmla="*/ 0 h 123"/>
                  <a:gd name="T118" fmla="*/ 0 w 154"/>
                  <a:gd name="T119" fmla="*/ 0 h 123"/>
                  <a:gd name="T120" fmla="*/ 0 w 154"/>
                  <a:gd name="T121" fmla="*/ 0 h 12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4" h="123">
                    <a:moveTo>
                      <a:pt x="11" y="123"/>
                    </a:moveTo>
                    <a:lnTo>
                      <a:pt x="5" y="117"/>
                    </a:lnTo>
                    <a:lnTo>
                      <a:pt x="1" y="114"/>
                    </a:lnTo>
                    <a:lnTo>
                      <a:pt x="1" y="111"/>
                    </a:lnTo>
                    <a:lnTo>
                      <a:pt x="0" y="108"/>
                    </a:lnTo>
                    <a:lnTo>
                      <a:pt x="11" y="100"/>
                    </a:lnTo>
                    <a:lnTo>
                      <a:pt x="24" y="91"/>
                    </a:lnTo>
                    <a:lnTo>
                      <a:pt x="37" y="83"/>
                    </a:lnTo>
                    <a:lnTo>
                      <a:pt x="48" y="76"/>
                    </a:lnTo>
                    <a:lnTo>
                      <a:pt x="61" y="67"/>
                    </a:lnTo>
                    <a:lnTo>
                      <a:pt x="74" y="59"/>
                    </a:lnTo>
                    <a:lnTo>
                      <a:pt x="85" y="47"/>
                    </a:lnTo>
                    <a:lnTo>
                      <a:pt x="97" y="34"/>
                    </a:lnTo>
                    <a:lnTo>
                      <a:pt x="90" y="33"/>
                    </a:lnTo>
                    <a:lnTo>
                      <a:pt x="80" y="39"/>
                    </a:lnTo>
                    <a:lnTo>
                      <a:pt x="70" y="49"/>
                    </a:lnTo>
                    <a:lnTo>
                      <a:pt x="61" y="53"/>
                    </a:lnTo>
                    <a:lnTo>
                      <a:pt x="60" y="51"/>
                    </a:lnTo>
                    <a:lnTo>
                      <a:pt x="60" y="50"/>
                    </a:lnTo>
                    <a:lnTo>
                      <a:pt x="58" y="50"/>
                    </a:lnTo>
                    <a:lnTo>
                      <a:pt x="57" y="49"/>
                    </a:lnTo>
                    <a:lnTo>
                      <a:pt x="65" y="27"/>
                    </a:lnTo>
                    <a:lnTo>
                      <a:pt x="70" y="16"/>
                    </a:lnTo>
                    <a:lnTo>
                      <a:pt x="74" y="9"/>
                    </a:lnTo>
                    <a:lnTo>
                      <a:pt x="78" y="0"/>
                    </a:lnTo>
                    <a:lnTo>
                      <a:pt x="87" y="2"/>
                    </a:lnTo>
                    <a:lnTo>
                      <a:pt x="94" y="2"/>
                    </a:lnTo>
                    <a:lnTo>
                      <a:pt x="102" y="3"/>
                    </a:lnTo>
                    <a:lnTo>
                      <a:pt x="109" y="4"/>
                    </a:lnTo>
                    <a:lnTo>
                      <a:pt x="118" y="6"/>
                    </a:lnTo>
                    <a:lnTo>
                      <a:pt x="125" y="6"/>
                    </a:lnTo>
                    <a:lnTo>
                      <a:pt x="134" y="7"/>
                    </a:lnTo>
                    <a:lnTo>
                      <a:pt x="142" y="9"/>
                    </a:lnTo>
                    <a:lnTo>
                      <a:pt x="142" y="26"/>
                    </a:lnTo>
                    <a:lnTo>
                      <a:pt x="142" y="37"/>
                    </a:lnTo>
                    <a:lnTo>
                      <a:pt x="144" y="47"/>
                    </a:lnTo>
                    <a:lnTo>
                      <a:pt x="145" y="60"/>
                    </a:lnTo>
                    <a:lnTo>
                      <a:pt x="149" y="73"/>
                    </a:lnTo>
                    <a:lnTo>
                      <a:pt x="152" y="80"/>
                    </a:lnTo>
                    <a:lnTo>
                      <a:pt x="154" y="84"/>
                    </a:lnTo>
                    <a:lnTo>
                      <a:pt x="154" y="89"/>
                    </a:lnTo>
                    <a:lnTo>
                      <a:pt x="141" y="99"/>
                    </a:lnTo>
                    <a:lnTo>
                      <a:pt x="129" y="104"/>
                    </a:lnTo>
                    <a:lnTo>
                      <a:pt x="119" y="110"/>
                    </a:lnTo>
                    <a:lnTo>
                      <a:pt x="108" y="113"/>
                    </a:lnTo>
                    <a:lnTo>
                      <a:pt x="98" y="113"/>
                    </a:lnTo>
                    <a:lnTo>
                      <a:pt x="87" y="113"/>
                    </a:lnTo>
                    <a:lnTo>
                      <a:pt x="72" y="110"/>
                    </a:lnTo>
                    <a:lnTo>
                      <a:pt x="58" y="107"/>
                    </a:lnTo>
                    <a:lnTo>
                      <a:pt x="52" y="110"/>
                    </a:lnTo>
                    <a:lnTo>
                      <a:pt x="47" y="113"/>
                    </a:lnTo>
                    <a:lnTo>
                      <a:pt x="41" y="116"/>
                    </a:lnTo>
                    <a:lnTo>
                      <a:pt x="35" y="117"/>
                    </a:lnTo>
                    <a:lnTo>
                      <a:pt x="28" y="120"/>
                    </a:lnTo>
                    <a:lnTo>
                      <a:pt x="23" y="121"/>
                    </a:lnTo>
                    <a:lnTo>
                      <a:pt x="17" y="123"/>
                    </a:lnTo>
                    <a:lnTo>
                      <a:pt x="11" y="123"/>
                    </a:lnTo>
                    <a:close/>
                  </a:path>
                </a:pathLst>
              </a:custGeom>
              <a:solidFill>
                <a:srgbClr val="F2D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75" name="Freeform 223"/>
              <p:cNvSpPr>
                <a:spLocks noChangeAspect="1"/>
              </p:cNvSpPr>
              <p:nvPr/>
            </p:nvSpPr>
            <p:spPr bwMode="auto">
              <a:xfrm>
                <a:off x="2114" y="1818"/>
                <a:ext cx="34" cy="30"/>
              </a:xfrm>
              <a:custGeom>
                <a:avLst/>
                <a:gdLst>
                  <a:gd name="T0" fmla="*/ 0 w 97"/>
                  <a:gd name="T1" fmla="*/ 0 h 111"/>
                  <a:gd name="T2" fmla="*/ 0 w 97"/>
                  <a:gd name="T3" fmla="*/ 0 h 111"/>
                  <a:gd name="T4" fmla="*/ 0 w 97"/>
                  <a:gd name="T5" fmla="*/ 0 h 111"/>
                  <a:gd name="T6" fmla="*/ 0 w 97"/>
                  <a:gd name="T7" fmla="*/ 0 h 111"/>
                  <a:gd name="T8" fmla="*/ 0 w 97"/>
                  <a:gd name="T9" fmla="*/ 0 h 111"/>
                  <a:gd name="T10" fmla="*/ 0 w 97"/>
                  <a:gd name="T11" fmla="*/ 0 h 111"/>
                  <a:gd name="T12" fmla="*/ 0 w 97"/>
                  <a:gd name="T13" fmla="*/ 0 h 111"/>
                  <a:gd name="T14" fmla="*/ 0 w 97"/>
                  <a:gd name="T15" fmla="*/ 0 h 111"/>
                  <a:gd name="T16" fmla="*/ 0 w 97"/>
                  <a:gd name="T17" fmla="*/ 0 h 111"/>
                  <a:gd name="T18" fmla="*/ 0 w 97"/>
                  <a:gd name="T19" fmla="*/ 0 h 111"/>
                  <a:gd name="T20" fmla="*/ 0 w 97"/>
                  <a:gd name="T21" fmla="*/ 0 h 111"/>
                  <a:gd name="T22" fmla="*/ 0 w 97"/>
                  <a:gd name="T23" fmla="*/ 0 h 111"/>
                  <a:gd name="T24" fmla="*/ 0 w 97"/>
                  <a:gd name="T25" fmla="*/ 0 h 111"/>
                  <a:gd name="T26" fmla="*/ 0 w 97"/>
                  <a:gd name="T27" fmla="*/ 0 h 111"/>
                  <a:gd name="T28" fmla="*/ 0 w 97"/>
                  <a:gd name="T29" fmla="*/ 0 h 111"/>
                  <a:gd name="T30" fmla="*/ 0 w 97"/>
                  <a:gd name="T31" fmla="*/ 0 h 111"/>
                  <a:gd name="T32" fmla="*/ 0 w 97"/>
                  <a:gd name="T33" fmla="*/ 0 h 111"/>
                  <a:gd name="T34" fmla="*/ 0 w 97"/>
                  <a:gd name="T35" fmla="*/ 0 h 111"/>
                  <a:gd name="T36" fmla="*/ 0 w 97"/>
                  <a:gd name="T37" fmla="*/ 0 h 111"/>
                  <a:gd name="T38" fmla="*/ 0 w 97"/>
                  <a:gd name="T39" fmla="*/ 0 h 111"/>
                  <a:gd name="T40" fmla="*/ 0 w 97"/>
                  <a:gd name="T41" fmla="*/ 0 h 111"/>
                  <a:gd name="T42" fmla="*/ 0 w 97"/>
                  <a:gd name="T43" fmla="*/ 0 h 111"/>
                  <a:gd name="T44" fmla="*/ 0 w 97"/>
                  <a:gd name="T45" fmla="*/ 0 h 111"/>
                  <a:gd name="T46" fmla="*/ 0 w 97"/>
                  <a:gd name="T47" fmla="*/ 0 h 111"/>
                  <a:gd name="T48" fmla="*/ 0 w 97"/>
                  <a:gd name="T49" fmla="*/ 0 h 111"/>
                  <a:gd name="T50" fmla="*/ 0 w 97"/>
                  <a:gd name="T51" fmla="*/ 0 h 111"/>
                  <a:gd name="T52" fmla="*/ 0 w 97"/>
                  <a:gd name="T53" fmla="*/ 0 h 111"/>
                  <a:gd name="T54" fmla="*/ 0 w 97"/>
                  <a:gd name="T55" fmla="*/ 0 h 111"/>
                  <a:gd name="T56" fmla="*/ 0 w 97"/>
                  <a:gd name="T57" fmla="*/ 0 h 111"/>
                  <a:gd name="T58" fmla="*/ 0 w 97"/>
                  <a:gd name="T59" fmla="*/ 0 h 111"/>
                  <a:gd name="T60" fmla="*/ 0 w 97"/>
                  <a:gd name="T61" fmla="*/ 0 h 111"/>
                  <a:gd name="T62" fmla="*/ 0 w 97"/>
                  <a:gd name="T63" fmla="*/ 0 h 111"/>
                  <a:gd name="T64" fmla="*/ 0 w 97"/>
                  <a:gd name="T65" fmla="*/ 0 h 111"/>
                  <a:gd name="T66" fmla="*/ 0 w 97"/>
                  <a:gd name="T67" fmla="*/ 0 h 111"/>
                  <a:gd name="T68" fmla="*/ 0 w 97"/>
                  <a:gd name="T69" fmla="*/ 0 h 111"/>
                  <a:gd name="T70" fmla="*/ 0 w 97"/>
                  <a:gd name="T71" fmla="*/ 0 h 111"/>
                  <a:gd name="T72" fmla="*/ 0 w 97"/>
                  <a:gd name="T73" fmla="*/ 0 h 111"/>
                  <a:gd name="T74" fmla="*/ 0 w 97"/>
                  <a:gd name="T75" fmla="*/ 0 h 111"/>
                  <a:gd name="T76" fmla="*/ 0 w 97"/>
                  <a:gd name="T77" fmla="*/ 0 h 111"/>
                  <a:gd name="T78" fmla="*/ 0 w 97"/>
                  <a:gd name="T79" fmla="*/ 0 h 111"/>
                  <a:gd name="T80" fmla="*/ 0 w 97"/>
                  <a:gd name="T81" fmla="*/ 0 h 111"/>
                  <a:gd name="T82" fmla="*/ 0 w 97"/>
                  <a:gd name="T83" fmla="*/ 0 h 111"/>
                  <a:gd name="T84" fmla="*/ 0 w 97"/>
                  <a:gd name="T85" fmla="*/ 0 h 111"/>
                  <a:gd name="T86" fmla="*/ 0 w 97"/>
                  <a:gd name="T87" fmla="*/ 0 h 111"/>
                  <a:gd name="T88" fmla="*/ 0 w 97"/>
                  <a:gd name="T89" fmla="*/ 0 h 111"/>
                  <a:gd name="T90" fmla="*/ 0 w 97"/>
                  <a:gd name="T91" fmla="*/ 0 h 111"/>
                  <a:gd name="T92" fmla="*/ 0 w 97"/>
                  <a:gd name="T93" fmla="*/ 0 h 111"/>
                  <a:gd name="T94" fmla="*/ 0 w 97"/>
                  <a:gd name="T95" fmla="*/ 0 h 111"/>
                  <a:gd name="T96" fmla="*/ 0 w 97"/>
                  <a:gd name="T97" fmla="*/ 0 h 111"/>
                  <a:gd name="T98" fmla="*/ 0 w 97"/>
                  <a:gd name="T99" fmla="*/ 0 h 111"/>
                  <a:gd name="T100" fmla="*/ 0 w 97"/>
                  <a:gd name="T101" fmla="*/ 0 h 111"/>
                  <a:gd name="T102" fmla="*/ 0 w 97"/>
                  <a:gd name="T103" fmla="*/ 0 h 111"/>
                  <a:gd name="T104" fmla="*/ 0 w 97"/>
                  <a:gd name="T105" fmla="*/ 0 h 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97" h="111">
                    <a:moveTo>
                      <a:pt x="33" y="111"/>
                    </a:moveTo>
                    <a:lnTo>
                      <a:pt x="10" y="94"/>
                    </a:lnTo>
                    <a:lnTo>
                      <a:pt x="0" y="63"/>
                    </a:lnTo>
                    <a:lnTo>
                      <a:pt x="0" y="29"/>
                    </a:lnTo>
                    <a:lnTo>
                      <a:pt x="7" y="3"/>
                    </a:lnTo>
                    <a:lnTo>
                      <a:pt x="14" y="2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7" y="0"/>
                    </a:lnTo>
                    <a:lnTo>
                      <a:pt x="75" y="20"/>
                    </a:lnTo>
                    <a:lnTo>
                      <a:pt x="84" y="50"/>
                    </a:lnTo>
                    <a:lnTo>
                      <a:pt x="93" y="81"/>
                    </a:lnTo>
                    <a:lnTo>
                      <a:pt x="97" y="104"/>
                    </a:lnTo>
                    <a:lnTo>
                      <a:pt x="94" y="104"/>
                    </a:lnTo>
                    <a:lnTo>
                      <a:pt x="91" y="104"/>
                    </a:lnTo>
                    <a:lnTo>
                      <a:pt x="87" y="104"/>
                    </a:lnTo>
                    <a:lnTo>
                      <a:pt x="84" y="104"/>
                    </a:lnTo>
                    <a:lnTo>
                      <a:pt x="78" y="93"/>
                    </a:lnTo>
                    <a:lnTo>
                      <a:pt x="73" y="83"/>
                    </a:lnTo>
                    <a:lnTo>
                      <a:pt x="65" y="74"/>
                    </a:lnTo>
                    <a:lnTo>
                      <a:pt x="57" y="70"/>
                    </a:lnTo>
                    <a:lnTo>
                      <a:pt x="61" y="79"/>
                    </a:lnTo>
                    <a:lnTo>
                      <a:pt x="65" y="87"/>
                    </a:lnTo>
                    <a:lnTo>
                      <a:pt x="68" y="97"/>
                    </a:lnTo>
                    <a:lnTo>
                      <a:pt x="68" y="107"/>
                    </a:lnTo>
                    <a:lnTo>
                      <a:pt x="65" y="107"/>
                    </a:lnTo>
                    <a:lnTo>
                      <a:pt x="63" y="107"/>
                    </a:lnTo>
                    <a:lnTo>
                      <a:pt x="60" y="107"/>
                    </a:lnTo>
                    <a:lnTo>
                      <a:pt x="57" y="107"/>
                    </a:lnTo>
                    <a:lnTo>
                      <a:pt x="53" y="100"/>
                    </a:lnTo>
                    <a:lnTo>
                      <a:pt x="47" y="91"/>
                    </a:lnTo>
                    <a:lnTo>
                      <a:pt x="43" y="83"/>
                    </a:lnTo>
                    <a:lnTo>
                      <a:pt x="37" y="76"/>
                    </a:lnTo>
                    <a:lnTo>
                      <a:pt x="36" y="76"/>
                    </a:lnTo>
                    <a:lnTo>
                      <a:pt x="34" y="76"/>
                    </a:lnTo>
                    <a:lnTo>
                      <a:pt x="31" y="76"/>
                    </a:lnTo>
                    <a:lnTo>
                      <a:pt x="30" y="76"/>
                    </a:lnTo>
                    <a:lnTo>
                      <a:pt x="31" y="83"/>
                    </a:lnTo>
                    <a:lnTo>
                      <a:pt x="33" y="89"/>
                    </a:lnTo>
                    <a:lnTo>
                      <a:pt x="36" y="96"/>
                    </a:lnTo>
                    <a:lnTo>
                      <a:pt x="41" y="109"/>
                    </a:lnTo>
                    <a:lnTo>
                      <a:pt x="37" y="110"/>
                    </a:lnTo>
                    <a:lnTo>
                      <a:pt x="36" y="111"/>
                    </a:lnTo>
                    <a:lnTo>
                      <a:pt x="34" y="111"/>
                    </a:lnTo>
                    <a:lnTo>
                      <a:pt x="33" y="111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76" name="Freeform 224"/>
              <p:cNvSpPr>
                <a:spLocks noChangeAspect="1"/>
              </p:cNvSpPr>
              <p:nvPr/>
            </p:nvSpPr>
            <p:spPr bwMode="auto">
              <a:xfrm>
                <a:off x="2046" y="1818"/>
                <a:ext cx="28" cy="27"/>
              </a:xfrm>
              <a:custGeom>
                <a:avLst/>
                <a:gdLst>
                  <a:gd name="T0" fmla="*/ 0 w 76"/>
                  <a:gd name="T1" fmla="*/ 0 h 103"/>
                  <a:gd name="T2" fmla="*/ 0 w 76"/>
                  <a:gd name="T3" fmla="*/ 0 h 103"/>
                  <a:gd name="T4" fmla="*/ 0 w 76"/>
                  <a:gd name="T5" fmla="*/ 0 h 103"/>
                  <a:gd name="T6" fmla="*/ 0 w 76"/>
                  <a:gd name="T7" fmla="*/ 0 h 103"/>
                  <a:gd name="T8" fmla="*/ 0 w 76"/>
                  <a:gd name="T9" fmla="*/ 0 h 103"/>
                  <a:gd name="T10" fmla="*/ 0 w 76"/>
                  <a:gd name="T11" fmla="*/ 0 h 103"/>
                  <a:gd name="T12" fmla="*/ 0 w 76"/>
                  <a:gd name="T13" fmla="*/ 0 h 103"/>
                  <a:gd name="T14" fmla="*/ 0 w 76"/>
                  <a:gd name="T15" fmla="*/ 0 h 103"/>
                  <a:gd name="T16" fmla="*/ 0 w 76"/>
                  <a:gd name="T17" fmla="*/ 0 h 103"/>
                  <a:gd name="T18" fmla="*/ 0 w 76"/>
                  <a:gd name="T19" fmla="*/ 0 h 103"/>
                  <a:gd name="T20" fmla="*/ 0 w 76"/>
                  <a:gd name="T21" fmla="*/ 0 h 103"/>
                  <a:gd name="T22" fmla="*/ 0 w 76"/>
                  <a:gd name="T23" fmla="*/ 0 h 103"/>
                  <a:gd name="T24" fmla="*/ 0 w 76"/>
                  <a:gd name="T25" fmla="*/ 0 h 103"/>
                  <a:gd name="T26" fmla="*/ 0 w 76"/>
                  <a:gd name="T27" fmla="*/ 0 h 103"/>
                  <a:gd name="T28" fmla="*/ 0 w 76"/>
                  <a:gd name="T29" fmla="*/ 0 h 103"/>
                  <a:gd name="T30" fmla="*/ 0 w 76"/>
                  <a:gd name="T31" fmla="*/ 0 h 103"/>
                  <a:gd name="T32" fmla="*/ 0 w 76"/>
                  <a:gd name="T33" fmla="*/ 0 h 103"/>
                  <a:gd name="T34" fmla="*/ 0 w 76"/>
                  <a:gd name="T35" fmla="*/ 0 h 103"/>
                  <a:gd name="T36" fmla="*/ 0 w 76"/>
                  <a:gd name="T37" fmla="*/ 0 h 103"/>
                  <a:gd name="T38" fmla="*/ 0 w 76"/>
                  <a:gd name="T39" fmla="*/ 0 h 103"/>
                  <a:gd name="T40" fmla="*/ 0 w 76"/>
                  <a:gd name="T41" fmla="*/ 0 h 103"/>
                  <a:gd name="T42" fmla="*/ 0 w 76"/>
                  <a:gd name="T43" fmla="*/ 0 h 103"/>
                  <a:gd name="T44" fmla="*/ 0 w 76"/>
                  <a:gd name="T45" fmla="*/ 0 h 103"/>
                  <a:gd name="T46" fmla="*/ 0 w 76"/>
                  <a:gd name="T47" fmla="*/ 0 h 103"/>
                  <a:gd name="T48" fmla="*/ 0 w 76"/>
                  <a:gd name="T49" fmla="*/ 0 h 10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6" h="103">
                    <a:moveTo>
                      <a:pt x="20" y="103"/>
                    </a:moveTo>
                    <a:lnTo>
                      <a:pt x="6" y="86"/>
                    </a:lnTo>
                    <a:lnTo>
                      <a:pt x="0" y="71"/>
                    </a:lnTo>
                    <a:lnTo>
                      <a:pt x="2" y="59"/>
                    </a:lnTo>
                    <a:lnTo>
                      <a:pt x="9" y="47"/>
                    </a:lnTo>
                    <a:lnTo>
                      <a:pt x="20" y="37"/>
                    </a:lnTo>
                    <a:lnTo>
                      <a:pt x="34" y="27"/>
                    </a:lnTo>
                    <a:lnTo>
                      <a:pt x="50" y="14"/>
                    </a:lnTo>
                    <a:lnTo>
                      <a:pt x="64" y="2"/>
                    </a:lnTo>
                    <a:lnTo>
                      <a:pt x="67" y="0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73" y="14"/>
                    </a:lnTo>
                    <a:lnTo>
                      <a:pt x="70" y="29"/>
                    </a:lnTo>
                    <a:lnTo>
                      <a:pt x="64" y="46"/>
                    </a:lnTo>
                    <a:lnTo>
                      <a:pt x="59" y="61"/>
                    </a:lnTo>
                    <a:lnTo>
                      <a:pt x="52" y="77"/>
                    </a:lnTo>
                    <a:lnTo>
                      <a:pt x="43" y="89"/>
                    </a:lnTo>
                    <a:lnTo>
                      <a:pt x="33" y="99"/>
                    </a:lnTo>
                    <a:lnTo>
                      <a:pt x="20" y="103"/>
                    </a:lnTo>
                    <a:close/>
                  </a:path>
                </a:pathLst>
              </a:custGeom>
              <a:solidFill>
                <a:srgbClr val="F2D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77" name="Freeform 225"/>
              <p:cNvSpPr>
                <a:spLocks noChangeAspect="1"/>
              </p:cNvSpPr>
              <p:nvPr/>
            </p:nvSpPr>
            <p:spPr bwMode="auto">
              <a:xfrm>
                <a:off x="1763" y="1841"/>
                <a:ext cx="11" cy="2"/>
              </a:xfrm>
              <a:custGeom>
                <a:avLst/>
                <a:gdLst>
                  <a:gd name="T0" fmla="*/ 0 w 31"/>
                  <a:gd name="T1" fmla="*/ 0 h 8"/>
                  <a:gd name="T2" fmla="*/ 0 w 31"/>
                  <a:gd name="T3" fmla="*/ 0 h 8"/>
                  <a:gd name="T4" fmla="*/ 0 w 31"/>
                  <a:gd name="T5" fmla="*/ 0 h 8"/>
                  <a:gd name="T6" fmla="*/ 0 w 31"/>
                  <a:gd name="T7" fmla="*/ 0 h 8"/>
                  <a:gd name="T8" fmla="*/ 0 w 31"/>
                  <a:gd name="T9" fmla="*/ 0 h 8"/>
                  <a:gd name="T10" fmla="*/ 0 w 31"/>
                  <a:gd name="T11" fmla="*/ 0 h 8"/>
                  <a:gd name="T12" fmla="*/ 0 w 31"/>
                  <a:gd name="T13" fmla="*/ 0 h 8"/>
                  <a:gd name="T14" fmla="*/ 0 w 31"/>
                  <a:gd name="T15" fmla="*/ 0 h 8"/>
                  <a:gd name="T16" fmla="*/ 0 w 31"/>
                  <a:gd name="T17" fmla="*/ 0 h 8"/>
                  <a:gd name="T18" fmla="*/ 0 w 31"/>
                  <a:gd name="T19" fmla="*/ 0 h 8"/>
                  <a:gd name="T20" fmla="*/ 0 w 31"/>
                  <a:gd name="T21" fmla="*/ 0 h 8"/>
                  <a:gd name="T22" fmla="*/ 0 w 31"/>
                  <a:gd name="T23" fmla="*/ 0 h 8"/>
                  <a:gd name="T24" fmla="*/ 0 w 31"/>
                  <a:gd name="T25" fmla="*/ 0 h 8"/>
                  <a:gd name="T26" fmla="*/ 0 w 31"/>
                  <a:gd name="T27" fmla="*/ 0 h 8"/>
                  <a:gd name="T28" fmla="*/ 0 w 31"/>
                  <a:gd name="T29" fmla="*/ 0 h 8"/>
                  <a:gd name="T30" fmla="*/ 0 w 31"/>
                  <a:gd name="T31" fmla="*/ 0 h 8"/>
                  <a:gd name="T32" fmla="*/ 0 w 31"/>
                  <a:gd name="T33" fmla="*/ 0 h 8"/>
                  <a:gd name="T34" fmla="*/ 0 w 31"/>
                  <a:gd name="T35" fmla="*/ 0 h 8"/>
                  <a:gd name="T36" fmla="*/ 0 w 31"/>
                  <a:gd name="T37" fmla="*/ 0 h 8"/>
                  <a:gd name="T38" fmla="*/ 0 w 31"/>
                  <a:gd name="T39" fmla="*/ 0 h 8"/>
                  <a:gd name="T40" fmla="*/ 0 w 31"/>
                  <a:gd name="T41" fmla="*/ 0 h 8"/>
                  <a:gd name="T42" fmla="*/ 0 w 31"/>
                  <a:gd name="T43" fmla="*/ 0 h 8"/>
                  <a:gd name="T44" fmla="*/ 0 w 31"/>
                  <a:gd name="T45" fmla="*/ 0 h 8"/>
                  <a:gd name="T46" fmla="*/ 0 w 31"/>
                  <a:gd name="T47" fmla="*/ 0 h 8"/>
                  <a:gd name="T48" fmla="*/ 0 w 31"/>
                  <a:gd name="T49" fmla="*/ 0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" h="8">
                    <a:moveTo>
                      <a:pt x="16" y="8"/>
                    </a:moveTo>
                    <a:lnTo>
                      <a:pt x="7" y="7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29" y="1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1" y="5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21" y="8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78" name="Freeform 226"/>
              <p:cNvSpPr>
                <a:spLocks noChangeAspect="1"/>
              </p:cNvSpPr>
              <p:nvPr/>
            </p:nvSpPr>
            <p:spPr bwMode="auto">
              <a:xfrm>
                <a:off x="1721" y="1840"/>
                <a:ext cx="23" cy="3"/>
              </a:xfrm>
              <a:custGeom>
                <a:avLst/>
                <a:gdLst>
                  <a:gd name="T0" fmla="*/ 0 w 65"/>
                  <a:gd name="T1" fmla="*/ 0 h 10"/>
                  <a:gd name="T2" fmla="*/ 0 w 65"/>
                  <a:gd name="T3" fmla="*/ 0 h 10"/>
                  <a:gd name="T4" fmla="*/ 0 w 65"/>
                  <a:gd name="T5" fmla="*/ 0 h 10"/>
                  <a:gd name="T6" fmla="*/ 0 w 65"/>
                  <a:gd name="T7" fmla="*/ 0 h 10"/>
                  <a:gd name="T8" fmla="*/ 0 w 65"/>
                  <a:gd name="T9" fmla="*/ 0 h 10"/>
                  <a:gd name="T10" fmla="*/ 0 w 65"/>
                  <a:gd name="T11" fmla="*/ 0 h 10"/>
                  <a:gd name="T12" fmla="*/ 0 w 65"/>
                  <a:gd name="T13" fmla="*/ 0 h 10"/>
                  <a:gd name="T14" fmla="*/ 0 w 65"/>
                  <a:gd name="T15" fmla="*/ 0 h 10"/>
                  <a:gd name="T16" fmla="*/ 0 w 65"/>
                  <a:gd name="T17" fmla="*/ 0 h 10"/>
                  <a:gd name="T18" fmla="*/ 0 w 65"/>
                  <a:gd name="T19" fmla="*/ 0 h 10"/>
                  <a:gd name="T20" fmla="*/ 0 w 65"/>
                  <a:gd name="T21" fmla="*/ 0 h 10"/>
                  <a:gd name="T22" fmla="*/ 0 w 65"/>
                  <a:gd name="T23" fmla="*/ 0 h 10"/>
                  <a:gd name="T24" fmla="*/ 0 w 65"/>
                  <a:gd name="T25" fmla="*/ 0 h 10"/>
                  <a:gd name="T26" fmla="*/ 0 w 65"/>
                  <a:gd name="T27" fmla="*/ 0 h 10"/>
                  <a:gd name="T28" fmla="*/ 0 w 65"/>
                  <a:gd name="T29" fmla="*/ 0 h 10"/>
                  <a:gd name="T30" fmla="*/ 0 w 65"/>
                  <a:gd name="T31" fmla="*/ 0 h 10"/>
                  <a:gd name="T32" fmla="*/ 0 w 65"/>
                  <a:gd name="T33" fmla="*/ 0 h 10"/>
                  <a:gd name="T34" fmla="*/ 0 w 65"/>
                  <a:gd name="T35" fmla="*/ 0 h 10"/>
                  <a:gd name="T36" fmla="*/ 0 w 65"/>
                  <a:gd name="T37" fmla="*/ 0 h 10"/>
                  <a:gd name="T38" fmla="*/ 0 w 65"/>
                  <a:gd name="T39" fmla="*/ 0 h 10"/>
                  <a:gd name="T40" fmla="*/ 0 w 65"/>
                  <a:gd name="T41" fmla="*/ 0 h 10"/>
                  <a:gd name="T42" fmla="*/ 0 w 65"/>
                  <a:gd name="T43" fmla="*/ 0 h 10"/>
                  <a:gd name="T44" fmla="*/ 0 w 65"/>
                  <a:gd name="T45" fmla="*/ 0 h 10"/>
                  <a:gd name="T46" fmla="*/ 0 w 65"/>
                  <a:gd name="T47" fmla="*/ 0 h 10"/>
                  <a:gd name="T48" fmla="*/ 0 w 65"/>
                  <a:gd name="T49" fmla="*/ 0 h 10"/>
                  <a:gd name="T50" fmla="*/ 0 w 65"/>
                  <a:gd name="T51" fmla="*/ 0 h 10"/>
                  <a:gd name="T52" fmla="*/ 0 w 65"/>
                  <a:gd name="T53" fmla="*/ 0 h 10"/>
                  <a:gd name="T54" fmla="*/ 0 w 65"/>
                  <a:gd name="T55" fmla="*/ 0 h 10"/>
                  <a:gd name="T56" fmla="*/ 0 w 65"/>
                  <a:gd name="T57" fmla="*/ 0 h 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5" h="10">
                    <a:moveTo>
                      <a:pt x="64" y="8"/>
                    </a:moveTo>
                    <a:lnTo>
                      <a:pt x="55" y="8"/>
                    </a:lnTo>
                    <a:lnTo>
                      <a:pt x="48" y="7"/>
                    </a:lnTo>
                    <a:lnTo>
                      <a:pt x="40" y="7"/>
                    </a:lnTo>
                    <a:lnTo>
                      <a:pt x="32" y="7"/>
                    </a:lnTo>
                    <a:lnTo>
                      <a:pt x="24" y="6"/>
                    </a:lnTo>
                    <a:lnTo>
                      <a:pt x="17" y="6"/>
                    </a:lnTo>
                    <a:lnTo>
                      <a:pt x="8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40" y="1"/>
                    </a:lnTo>
                    <a:lnTo>
                      <a:pt x="47" y="1"/>
                    </a:lnTo>
                    <a:lnTo>
                      <a:pt x="55" y="3"/>
                    </a:lnTo>
                    <a:lnTo>
                      <a:pt x="65" y="4"/>
                    </a:lnTo>
                    <a:lnTo>
                      <a:pt x="65" y="7"/>
                    </a:lnTo>
                    <a:lnTo>
                      <a:pt x="65" y="8"/>
                    </a:lnTo>
                    <a:lnTo>
                      <a:pt x="65" y="10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79" name="Freeform 227"/>
              <p:cNvSpPr>
                <a:spLocks noChangeAspect="1"/>
              </p:cNvSpPr>
              <p:nvPr/>
            </p:nvSpPr>
            <p:spPr bwMode="auto">
              <a:xfrm>
                <a:off x="1554" y="1715"/>
                <a:ext cx="155" cy="117"/>
              </a:xfrm>
              <a:custGeom>
                <a:avLst/>
                <a:gdLst>
                  <a:gd name="T0" fmla="*/ 0 w 436"/>
                  <a:gd name="T1" fmla="*/ 0 h 432"/>
                  <a:gd name="T2" fmla="*/ 0 w 436"/>
                  <a:gd name="T3" fmla="*/ 0 h 432"/>
                  <a:gd name="T4" fmla="*/ 0 w 436"/>
                  <a:gd name="T5" fmla="*/ 0 h 432"/>
                  <a:gd name="T6" fmla="*/ 0 w 436"/>
                  <a:gd name="T7" fmla="*/ 0 h 432"/>
                  <a:gd name="T8" fmla="*/ 0 w 436"/>
                  <a:gd name="T9" fmla="*/ 0 h 432"/>
                  <a:gd name="T10" fmla="*/ 0 w 436"/>
                  <a:gd name="T11" fmla="*/ 0 h 432"/>
                  <a:gd name="T12" fmla="*/ 0 w 436"/>
                  <a:gd name="T13" fmla="*/ 0 h 432"/>
                  <a:gd name="T14" fmla="*/ 0 w 436"/>
                  <a:gd name="T15" fmla="*/ 0 h 432"/>
                  <a:gd name="T16" fmla="*/ 0 w 436"/>
                  <a:gd name="T17" fmla="*/ 0 h 432"/>
                  <a:gd name="T18" fmla="*/ 0 w 436"/>
                  <a:gd name="T19" fmla="*/ 0 h 432"/>
                  <a:gd name="T20" fmla="*/ 0 w 436"/>
                  <a:gd name="T21" fmla="*/ 0 h 432"/>
                  <a:gd name="T22" fmla="*/ 0 w 436"/>
                  <a:gd name="T23" fmla="*/ 0 h 432"/>
                  <a:gd name="T24" fmla="*/ 0 w 436"/>
                  <a:gd name="T25" fmla="*/ 0 h 432"/>
                  <a:gd name="T26" fmla="*/ 0 w 436"/>
                  <a:gd name="T27" fmla="*/ 0 h 432"/>
                  <a:gd name="T28" fmla="*/ 0 w 436"/>
                  <a:gd name="T29" fmla="*/ 0 h 432"/>
                  <a:gd name="T30" fmla="*/ 0 w 436"/>
                  <a:gd name="T31" fmla="*/ 0 h 432"/>
                  <a:gd name="T32" fmla="*/ 0 w 436"/>
                  <a:gd name="T33" fmla="*/ 0 h 432"/>
                  <a:gd name="T34" fmla="*/ 0 w 436"/>
                  <a:gd name="T35" fmla="*/ 0 h 432"/>
                  <a:gd name="T36" fmla="*/ 0 w 436"/>
                  <a:gd name="T37" fmla="*/ 0 h 432"/>
                  <a:gd name="T38" fmla="*/ 0 w 436"/>
                  <a:gd name="T39" fmla="*/ 0 h 432"/>
                  <a:gd name="T40" fmla="*/ 0 w 436"/>
                  <a:gd name="T41" fmla="*/ 0 h 432"/>
                  <a:gd name="T42" fmla="*/ 0 w 436"/>
                  <a:gd name="T43" fmla="*/ 0 h 432"/>
                  <a:gd name="T44" fmla="*/ 0 w 436"/>
                  <a:gd name="T45" fmla="*/ 0 h 432"/>
                  <a:gd name="T46" fmla="*/ 0 w 436"/>
                  <a:gd name="T47" fmla="*/ 0 h 432"/>
                  <a:gd name="T48" fmla="*/ 0 w 436"/>
                  <a:gd name="T49" fmla="*/ 0 h 432"/>
                  <a:gd name="T50" fmla="*/ 0 w 436"/>
                  <a:gd name="T51" fmla="*/ 0 h 432"/>
                  <a:gd name="T52" fmla="*/ 0 w 436"/>
                  <a:gd name="T53" fmla="*/ 0 h 432"/>
                  <a:gd name="T54" fmla="*/ 0 w 436"/>
                  <a:gd name="T55" fmla="*/ 0 h 432"/>
                  <a:gd name="T56" fmla="*/ 0 w 436"/>
                  <a:gd name="T57" fmla="*/ 0 h 432"/>
                  <a:gd name="T58" fmla="*/ 0 w 436"/>
                  <a:gd name="T59" fmla="*/ 0 h 432"/>
                  <a:gd name="T60" fmla="*/ 0 w 436"/>
                  <a:gd name="T61" fmla="*/ 0 h 432"/>
                  <a:gd name="T62" fmla="*/ 0 w 436"/>
                  <a:gd name="T63" fmla="*/ 0 h 432"/>
                  <a:gd name="T64" fmla="*/ 0 w 436"/>
                  <a:gd name="T65" fmla="*/ 0 h 432"/>
                  <a:gd name="T66" fmla="*/ 0 w 436"/>
                  <a:gd name="T67" fmla="*/ 0 h 432"/>
                  <a:gd name="T68" fmla="*/ 0 w 436"/>
                  <a:gd name="T69" fmla="*/ 0 h 432"/>
                  <a:gd name="T70" fmla="*/ 0 w 436"/>
                  <a:gd name="T71" fmla="*/ 0 h 432"/>
                  <a:gd name="T72" fmla="*/ 0 w 436"/>
                  <a:gd name="T73" fmla="*/ 0 h 432"/>
                  <a:gd name="T74" fmla="*/ 0 w 436"/>
                  <a:gd name="T75" fmla="*/ 0 h 432"/>
                  <a:gd name="T76" fmla="*/ 0 w 436"/>
                  <a:gd name="T77" fmla="*/ 0 h 432"/>
                  <a:gd name="T78" fmla="*/ 0 w 436"/>
                  <a:gd name="T79" fmla="*/ 0 h 432"/>
                  <a:gd name="T80" fmla="*/ 0 w 436"/>
                  <a:gd name="T81" fmla="*/ 0 h 432"/>
                  <a:gd name="T82" fmla="*/ 0 w 436"/>
                  <a:gd name="T83" fmla="*/ 0 h 432"/>
                  <a:gd name="T84" fmla="*/ 0 w 436"/>
                  <a:gd name="T85" fmla="*/ 0 h 432"/>
                  <a:gd name="T86" fmla="*/ 0 w 436"/>
                  <a:gd name="T87" fmla="*/ 0 h 432"/>
                  <a:gd name="T88" fmla="*/ 0 w 436"/>
                  <a:gd name="T89" fmla="*/ 0 h 432"/>
                  <a:gd name="T90" fmla="*/ 0 w 436"/>
                  <a:gd name="T91" fmla="*/ 0 h 432"/>
                  <a:gd name="T92" fmla="*/ 0 w 436"/>
                  <a:gd name="T93" fmla="*/ 0 h 432"/>
                  <a:gd name="T94" fmla="*/ 0 w 436"/>
                  <a:gd name="T95" fmla="*/ 0 h 432"/>
                  <a:gd name="T96" fmla="*/ 0 w 436"/>
                  <a:gd name="T97" fmla="*/ 0 h 432"/>
                  <a:gd name="T98" fmla="*/ 0 w 436"/>
                  <a:gd name="T99" fmla="*/ 0 h 432"/>
                  <a:gd name="T100" fmla="*/ 0 w 436"/>
                  <a:gd name="T101" fmla="*/ 0 h 432"/>
                  <a:gd name="T102" fmla="*/ 0 w 436"/>
                  <a:gd name="T103" fmla="*/ 0 h 432"/>
                  <a:gd name="T104" fmla="*/ 0 w 436"/>
                  <a:gd name="T105" fmla="*/ 0 h 432"/>
                  <a:gd name="T106" fmla="*/ 0 w 436"/>
                  <a:gd name="T107" fmla="*/ 0 h 432"/>
                  <a:gd name="T108" fmla="*/ 0 w 436"/>
                  <a:gd name="T109" fmla="*/ 0 h 432"/>
                  <a:gd name="T110" fmla="*/ 0 w 436"/>
                  <a:gd name="T111" fmla="*/ 0 h 432"/>
                  <a:gd name="T112" fmla="*/ 0 w 436"/>
                  <a:gd name="T113" fmla="*/ 0 h 432"/>
                  <a:gd name="T114" fmla="*/ 0 w 436"/>
                  <a:gd name="T115" fmla="*/ 0 h 432"/>
                  <a:gd name="T116" fmla="*/ 0 w 436"/>
                  <a:gd name="T117" fmla="*/ 0 h 432"/>
                  <a:gd name="T118" fmla="*/ 0 w 436"/>
                  <a:gd name="T119" fmla="*/ 0 h 432"/>
                  <a:gd name="T120" fmla="*/ 0 w 436"/>
                  <a:gd name="T121" fmla="*/ 0 h 43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36" h="432">
                    <a:moveTo>
                      <a:pt x="227" y="432"/>
                    </a:moveTo>
                    <a:lnTo>
                      <a:pt x="227" y="421"/>
                    </a:lnTo>
                    <a:lnTo>
                      <a:pt x="229" y="408"/>
                    </a:lnTo>
                    <a:lnTo>
                      <a:pt x="231" y="395"/>
                    </a:lnTo>
                    <a:lnTo>
                      <a:pt x="231" y="379"/>
                    </a:lnTo>
                    <a:lnTo>
                      <a:pt x="229" y="378"/>
                    </a:lnTo>
                    <a:lnTo>
                      <a:pt x="228" y="376"/>
                    </a:lnTo>
                    <a:lnTo>
                      <a:pt x="227" y="376"/>
                    </a:lnTo>
                    <a:lnTo>
                      <a:pt x="227" y="375"/>
                    </a:lnTo>
                    <a:lnTo>
                      <a:pt x="225" y="382"/>
                    </a:lnTo>
                    <a:lnTo>
                      <a:pt x="224" y="392"/>
                    </a:lnTo>
                    <a:lnTo>
                      <a:pt x="221" y="408"/>
                    </a:lnTo>
                    <a:lnTo>
                      <a:pt x="215" y="428"/>
                    </a:lnTo>
                    <a:lnTo>
                      <a:pt x="209" y="429"/>
                    </a:lnTo>
                    <a:lnTo>
                      <a:pt x="205" y="429"/>
                    </a:lnTo>
                    <a:lnTo>
                      <a:pt x="201" y="429"/>
                    </a:lnTo>
                    <a:lnTo>
                      <a:pt x="197" y="431"/>
                    </a:lnTo>
                    <a:lnTo>
                      <a:pt x="200" y="413"/>
                    </a:lnTo>
                    <a:lnTo>
                      <a:pt x="201" y="395"/>
                    </a:lnTo>
                    <a:lnTo>
                      <a:pt x="201" y="378"/>
                    </a:lnTo>
                    <a:lnTo>
                      <a:pt x="194" y="369"/>
                    </a:lnTo>
                    <a:lnTo>
                      <a:pt x="194" y="382"/>
                    </a:lnTo>
                    <a:lnTo>
                      <a:pt x="192" y="396"/>
                    </a:lnTo>
                    <a:lnTo>
                      <a:pt x="190" y="411"/>
                    </a:lnTo>
                    <a:lnTo>
                      <a:pt x="187" y="426"/>
                    </a:lnTo>
                    <a:lnTo>
                      <a:pt x="181" y="426"/>
                    </a:lnTo>
                    <a:lnTo>
                      <a:pt x="177" y="426"/>
                    </a:lnTo>
                    <a:lnTo>
                      <a:pt x="172" y="426"/>
                    </a:lnTo>
                    <a:lnTo>
                      <a:pt x="168" y="426"/>
                    </a:lnTo>
                    <a:lnTo>
                      <a:pt x="170" y="413"/>
                    </a:lnTo>
                    <a:lnTo>
                      <a:pt x="172" y="398"/>
                    </a:lnTo>
                    <a:lnTo>
                      <a:pt x="174" y="383"/>
                    </a:lnTo>
                    <a:lnTo>
                      <a:pt x="170" y="375"/>
                    </a:lnTo>
                    <a:lnTo>
                      <a:pt x="168" y="375"/>
                    </a:lnTo>
                    <a:lnTo>
                      <a:pt x="167" y="376"/>
                    </a:lnTo>
                    <a:lnTo>
                      <a:pt x="165" y="386"/>
                    </a:lnTo>
                    <a:lnTo>
                      <a:pt x="165" y="393"/>
                    </a:lnTo>
                    <a:lnTo>
                      <a:pt x="162" y="405"/>
                    </a:lnTo>
                    <a:lnTo>
                      <a:pt x="158" y="422"/>
                    </a:lnTo>
                    <a:lnTo>
                      <a:pt x="157" y="422"/>
                    </a:lnTo>
                    <a:lnTo>
                      <a:pt x="154" y="422"/>
                    </a:lnTo>
                    <a:lnTo>
                      <a:pt x="152" y="423"/>
                    </a:lnTo>
                    <a:lnTo>
                      <a:pt x="151" y="423"/>
                    </a:lnTo>
                    <a:lnTo>
                      <a:pt x="147" y="411"/>
                    </a:lnTo>
                    <a:lnTo>
                      <a:pt x="147" y="392"/>
                    </a:lnTo>
                    <a:lnTo>
                      <a:pt x="150" y="374"/>
                    </a:lnTo>
                    <a:lnTo>
                      <a:pt x="151" y="361"/>
                    </a:lnTo>
                    <a:lnTo>
                      <a:pt x="150" y="362"/>
                    </a:lnTo>
                    <a:lnTo>
                      <a:pt x="148" y="362"/>
                    </a:lnTo>
                    <a:lnTo>
                      <a:pt x="145" y="362"/>
                    </a:lnTo>
                    <a:lnTo>
                      <a:pt x="144" y="364"/>
                    </a:lnTo>
                    <a:lnTo>
                      <a:pt x="144" y="372"/>
                    </a:lnTo>
                    <a:lnTo>
                      <a:pt x="143" y="381"/>
                    </a:lnTo>
                    <a:lnTo>
                      <a:pt x="140" y="389"/>
                    </a:lnTo>
                    <a:lnTo>
                      <a:pt x="134" y="398"/>
                    </a:lnTo>
                    <a:lnTo>
                      <a:pt x="131" y="385"/>
                    </a:lnTo>
                    <a:lnTo>
                      <a:pt x="131" y="371"/>
                    </a:lnTo>
                    <a:lnTo>
                      <a:pt x="131" y="356"/>
                    </a:lnTo>
                    <a:lnTo>
                      <a:pt x="133" y="345"/>
                    </a:lnTo>
                    <a:lnTo>
                      <a:pt x="131" y="344"/>
                    </a:lnTo>
                    <a:lnTo>
                      <a:pt x="130" y="344"/>
                    </a:lnTo>
                    <a:lnTo>
                      <a:pt x="128" y="344"/>
                    </a:lnTo>
                    <a:lnTo>
                      <a:pt x="127" y="344"/>
                    </a:lnTo>
                    <a:lnTo>
                      <a:pt x="124" y="352"/>
                    </a:lnTo>
                    <a:lnTo>
                      <a:pt x="123" y="358"/>
                    </a:lnTo>
                    <a:lnTo>
                      <a:pt x="121" y="359"/>
                    </a:lnTo>
                    <a:lnTo>
                      <a:pt x="120" y="361"/>
                    </a:lnTo>
                    <a:lnTo>
                      <a:pt x="115" y="352"/>
                    </a:lnTo>
                    <a:lnTo>
                      <a:pt x="114" y="341"/>
                    </a:lnTo>
                    <a:lnTo>
                      <a:pt x="114" y="328"/>
                    </a:lnTo>
                    <a:lnTo>
                      <a:pt x="114" y="321"/>
                    </a:lnTo>
                    <a:lnTo>
                      <a:pt x="114" y="319"/>
                    </a:lnTo>
                    <a:lnTo>
                      <a:pt x="113" y="319"/>
                    </a:lnTo>
                    <a:lnTo>
                      <a:pt x="111" y="319"/>
                    </a:lnTo>
                    <a:lnTo>
                      <a:pt x="110" y="324"/>
                    </a:lnTo>
                    <a:lnTo>
                      <a:pt x="108" y="326"/>
                    </a:lnTo>
                    <a:lnTo>
                      <a:pt x="107" y="328"/>
                    </a:lnTo>
                    <a:lnTo>
                      <a:pt x="105" y="329"/>
                    </a:lnTo>
                    <a:lnTo>
                      <a:pt x="100" y="321"/>
                    </a:lnTo>
                    <a:lnTo>
                      <a:pt x="98" y="312"/>
                    </a:lnTo>
                    <a:lnTo>
                      <a:pt x="98" y="307"/>
                    </a:lnTo>
                    <a:lnTo>
                      <a:pt x="98" y="299"/>
                    </a:lnTo>
                    <a:lnTo>
                      <a:pt x="90" y="297"/>
                    </a:lnTo>
                    <a:lnTo>
                      <a:pt x="86" y="294"/>
                    </a:lnTo>
                    <a:lnTo>
                      <a:pt x="84" y="291"/>
                    </a:lnTo>
                    <a:lnTo>
                      <a:pt x="83" y="287"/>
                    </a:lnTo>
                    <a:lnTo>
                      <a:pt x="76" y="279"/>
                    </a:lnTo>
                    <a:lnTo>
                      <a:pt x="66" y="267"/>
                    </a:lnTo>
                    <a:lnTo>
                      <a:pt x="51" y="250"/>
                    </a:lnTo>
                    <a:lnTo>
                      <a:pt x="37" y="230"/>
                    </a:lnTo>
                    <a:lnTo>
                      <a:pt x="23" y="210"/>
                    </a:lnTo>
                    <a:lnTo>
                      <a:pt x="11" y="193"/>
                    </a:lnTo>
                    <a:lnTo>
                      <a:pt x="3" y="180"/>
                    </a:lnTo>
                    <a:lnTo>
                      <a:pt x="0" y="174"/>
                    </a:lnTo>
                    <a:lnTo>
                      <a:pt x="24" y="158"/>
                    </a:lnTo>
                    <a:lnTo>
                      <a:pt x="43" y="143"/>
                    </a:lnTo>
                    <a:lnTo>
                      <a:pt x="56" y="127"/>
                    </a:lnTo>
                    <a:lnTo>
                      <a:pt x="67" y="111"/>
                    </a:lnTo>
                    <a:lnTo>
                      <a:pt x="76" y="93"/>
                    </a:lnTo>
                    <a:lnTo>
                      <a:pt x="83" y="73"/>
                    </a:lnTo>
                    <a:lnTo>
                      <a:pt x="90" y="49"/>
                    </a:lnTo>
                    <a:lnTo>
                      <a:pt x="98" y="20"/>
                    </a:lnTo>
                    <a:lnTo>
                      <a:pt x="104" y="12"/>
                    </a:lnTo>
                    <a:lnTo>
                      <a:pt x="110" y="6"/>
                    </a:lnTo>
                    <a:lnTo>
                      <a:pt x="117" y="3"/>
                    </a:lnTo>
                    <a:lnTo>
                      <a:pt x="128" y="0"/>
                    </a:lnTo>
                    <a:lnTo>
                      <a:pt x="140" y="23"/>
                    </a:lnTo>
                    <a:lnTo>
                      <a:pt x="152" y="46"/>
                    </a:lnTo>
                    <a:lnTo>
                      <a:pt x="165" y="71"/>
                    </a:lnTo>
                    <a:lnTo>
                      <a:pt x="177" y="97"/>
                    </a:lnTo>
                    <a:lnTo>
                      <a:pt x="190" y="124"/>
                    </a:lnTo>
                    <a:lnTo>
                      <a:pt x="200" y="150"/>
                    </a:lnTo>
                    <a:lnTo>
                      <a:pt x="209" y="175"/>
                    </a:lnTo>
                    <a:lnTo>
                      <a:pt x="217" y="201"/>
                    </a:lnTo>
                    <a:lnTo>
                      <a:pt x="209" y="202"/>
                    </a:lnTo>
                    <a:lnTo>
                      <a:pt x="204" y="204"/>
                    </a:lnTo>
                    <a:lnTo>
                      <a:pt x="198" y="207"/>
                    </a:lnTo>
                    <a:lnTo>
                      <a:pt x="192" y="210"/>
                    </a:lnTo>
                    <a:lnTo>
                      <a:pt x="188" y="212"/>
                    </a:lnTo>
                    <a:lnTo>
                      <a:pt x="182" y="215"/>
                    </a:lnTo>
                    <a:lnTo>
                      <a:pt x="178" y="217"/>
                    </a:lnTo>
                    <a:lnTo>
                      <a:pt x="172" y="218"/>
                    </a:lnTo>
                    <a:lnTo>
                      <a:pt x="161" y="202"/>
                    </a:lnTo>
                    <a:lnTo>
                      <a:pt x="151" y="187"/>
                    </a:lnTo>
                    <a:lnTo>
                      <a:pt x="141" y="171"/>
                    </a:lnTo>
                    <a:lnTo>
                      <a:pt x="131" y="157"/>
                    </a:lnTo>
                    <a:lnTo>
                      <a:pt x="123" y="141"/>
                    </a:lnTo>
                    <a:lnTo>
                      <a:pt x="114" y="126"/>
                    </a:lnTo>
                    <a:lnTo>
                      <a:pt x="107" y="111"/>
                    </a:lnTo>
                    <a:lnTo>
                      <a:pt x="101" y="96"/>
                    </a:lnTo>
                    <a:lnTo>
                      <a:pt x="100" y="94"/>
                    </a:lnTo>
                    <a:lnTo>
                      <a:pt x="98" y="93"/>
                    </a:lnTo>
                    <a:lnTo>
                      <a:pt x="97" y="93"/>
                    </a:lnTo>
                    <a:lnTo>
                      <a:pt x="95" y="91"/>
                    </a:lnTo>
                    <a:lnTo>
                      <a:pt x="94" y="93"/>
                    </a:lnTo>
                    <a:lnTo>
                      <a:pt x="93" y="94"/>
                    </a:lnTo>
                    <a:lnTo>
                      <a:pt x="91" y="96"/>
                    </a:lnTo>
                    <a:lnTo>
                      <a:pt x="91" y="103"/>
                    </a:lnTo>
                    <a:lnTo>
                      <a:pt x="91" y="108"/>
                    </a:lnTo>
                    <a:lnTo>
                      <a:pt x="91" y="116"/>
                    </a:lnTo>
                    <a:lnTo>
                      <a:pt x="93" y="123"/>
                    </a:lnTo>
                    <a:lnTo>
                      <a:pt x="95" y="123"/>
                    </a:lnTo>
                    <a:lnTo>
                      <a:pt x="97" y="123"/>
                    </a:lnTo>
                    <a:lnTo>
                      <a:pt x="100" y="123"/>
                    </a:lnTo>
                    <a:lnTo>
                      <a:pt x="101" y="124"/>
                    </a:lnTo>
                    <a:lnTo>
                      <a:pt x="101" y="126"/>
                    </a:lnTo>
                    <a:lnTo>
                      <a:pt x="101" y="127"/>
                    </a:lnTo>
                    <a:lnTo>
                      <a:pt x="100" y="128"/>
                    </a:lnTo>
                    <a:lnTo>
                      <a:pt x="100" y="130"/>
                    </a:lnTo>
                    <a:lnTo>
                      <a:pt x="95" y="131"/>
                    </a:lnTo>
                    <a:lnTo>
                      <a:pt x="93" y="133"/>
                    </a:lnTo>
                    <a:lnTo>
                      <a:pt x="88" y="134"/>
                    </a:lnTo>
                    <a:lnTo>
                      <a:pt x="84" y="136"/>
                    </a:lnTo>
                    <a:lnTo>
                      <a:pt x="84" y="137"/>
                    </a:lnTo>
                    <a:lnTo>
                      <a:pt x="86" y="138"/>
                    </a:lnTo>
                    <a:lnTo>
                      <a:pt x="86" y="141"/>
                    </a:lnTo>
                    <a:lnTo>
                      <a:pt x="87" y="143"/>
                    </a:lnTo>
                    <a:lnTo>
                      <a:pt x="93" y="143"/>
                    </a:lnTo>
                    <a:lnTo>
                      <a:pt x="98" y="143"/>
                    </a:lnTo>
                    <a:lnTo>
                      <a:pt x="104" y="143"/>
                    </a:lnTo>
                    <a:lnTo>
                      <a:pt x="110" y="143"/>
                    </a:lnTo>
                    <a:lnTo>
                      <a:pt x="111" y="145"/>
                    </a:lnTo>
                    <a:lnTo>
                      <a:pt x="113" y="147"/>
                    </a:lnTo>
                    <a:lnTo>
                      <a:pt x="113" y="150"/>
                    </a:lnTo>
                    <a:lnTo>
                      <a:pt x="114" y="155"/>
                    </a:lnTo>
                    <a:lnTo>
                      <a:pt x="108" y="157"/>
                    </a:lnTo>
                    <a:lnTo>
                      <a:pt x="101" y="160"/>
                    </a:lnTo>
                    <a:lnTo>
                      <a:pt x="95" y="161"/>
                    </a:lnTo>
                    <a:lnTo>
                      <a:pt x="88" y="164"/>
                    </a:lnTo>
                    <a:lnTo>
                      <a:pt x="90" y="165"/>
                    </a:lnTo>
                    <a:lnTo>
                      <a:pt x="91" y="167"/>
                    </a:lnTo>
                    <a:lnTo>
                      <a:pt x="93" y="168"/>
                    </a:lnTo>
                    <a:lnTo>
                      <a:pt x="100" y="167"/>
                    </a:lnTo>
                    <a:lnTo>
                      <a:pt x="108" y="167"/>
                    </a:lnTo>
                    <a:lnTo>
                      <a:pt x="115" y="167"/>
                    </a:lnTo>
                    <a:lnTo>
                      <a:pt x="123" y="165"/>
                    </a:lnTo>
                    <a:lnTo>
                      <a:pt x="124" y="167"/>
                    </a:lnTo>
                    <a:lnTo>
                      <a:pt x="125" y="168"/>
                    </a:lnTo>
                    <a:lnTo>
                      <a:pt x="125" y="173"/>
                    </a:lnTo>
                    <a:lnTo>
                      <a:pt x="124" y="177"/>
                    </a:lnTo>
                    <a:lnTo>
                      <a:pt x="117" y="180"/>
                    </a:lnTo>
                    <a:lnTo>
                      <a:pt x="110" y="183"/>
                    </a:lnTo>
                    <a:lnTo>
                      <a:pt x="103" y="185"/>
                    </a:lnTo>
                    <a:lnTo>
                      <a:pt x="95" y="188"/>
                    </a:lnTo>
                    <a:lnTo>
                      <a:pt x="103" y="190"/>
                    </a:lnTo>
                    <a:lnTo>
                      <a:pt x="113" y="188"/>
                    </a:lnTo>
                    <a:lnTo>
                      <a:pt x="124" y="187"/>
                    </a:lnTo>
                    <a:lnTo>
                      <a:pt x="134" y="185"/>
                    </a:lnTo>
                    <a:lnTo>
                      <a:pt x="135" y="188"/>
                    </a:lnTo>
                    <a:lnTo>
                      <a:pt x="137" y="190"/>
                    </a:lnTo>
                    <a:lnTo>
                      <a:pt x="137" y="193"/>
                    </a:lnTo>
                    <a:lnTo>
                      <a:pt x="135" y="197"/>
                    </a:lnTo>
                    <a:lnTo>
                      <a:pt x="130" y="200"/>
                    </a:lnTo>
                    <a:lnTo>
                      <a:pt x="125" y="201"/>
                    </a:lnTo>
                    <a:lnTo>
                      <a:pt x="120" y="204"/>
                    </a:lnTo>
                    <a:lnTo>
                      <a:pt x="114" y="207"/>
                    </a:lnTo>
                    <a:lnTo>
                      <a:pt x="114" y="208"/>
                    </a:lnTo>
                    <a:lnTo>
                      <a:pt x="114" y="210"/>
                    </a:lnTo>
                    <a:lnTo>
                      <a:pt x="114" y="211"/>
                    </a:lnTo>
                    <a:lnTo>
                      <a:pt x="115" y="212"/>
                    </a:lnTo>
                    <a:lnTo>
                      <a:pt x="124" y="211"/>
                    </a:lnTo>
                    <a:lnTo>
                      <a:pt x="133" y="210"/>
                    </a:lnTo>
                    <a:lnTo>
                      <a:pt x="140" y="207"/>
                    </a:lnTo>
                    <a:lnTo>
                      <a:pt x="145" y="207"/>
                    </a:lnTo>
                    <a:lnTo>
                      <a:pt x="147" y="208"/>
                    </a:lnTo>
                    <a:lnTo>
                      <a:pt x="148" y="210"/>
                    </a:lnTo>
                    <a:lnTo>
                      <a:pt x="150" y="212"/>
                    </a:lnTo>
                    <a:lnTo>
                      <a:pt x="151" y="214"/>
                    </a:lnTo>
                    <a:lnTo>
                      <a:pt x="148" y="217"/>
                    </a:lnTo>
                    <a:lnTo>
                      <a:pt x="143" y="218"/>
                    </a:lnTo>
                    <a:lnTo>
                      <a:pt x="135" y="221"/>
                    </a:lnTo>
                    <a:lnTo>
                      <a:pt x="130" y="225"/>
                    </a:lnTo>
                    <a:lnTo>
                      <a:pt x="131" y="227"/>
                    </a:lnTo>
                    <a:lnTo>
                      <a:pt x="133" y="227"/>
                    </a:lnTo>
                    <a:lnTo>
                      <a:pt x="133" y="228"/>
                    </a:lnTo>
                    <a:lnTo>
                      <a:pt x="134" y="230"/>
                    </a:lnTo>
                    <a:lnTo>
                      <a:pt x="141" y="228"/>
                    </a:lnTo>
                    <a:lnTo>
                      <a:pt x="148" y="227"/>
                    </a:lnTo>
                    <a:lnTo>
                      <a:pt x="154" y="227"/>
                    </a:lnTo>
                    <a:lnTo>
                      <a:pt x="161" y="225"/>
                    </a:lnTo>
                    <a:lnTo>
                      <a:pt x="168" y="231"/>
                    </a:lnTo>
                    <a:lnTo>
                      <a:pt x="172" y="234"/>
                    </a:lnTo>
                    <a:lnTo>
                      <a:pt x="178" y="232"/>
                    </a:lnTo>
                    <a:lnTo>
                      <a:pt x="184" y="231"/>
                    </a:lnTo>
                    <a:lnTo>
                      <a:pt x="190" y="228"/>
                    </a:lnTo>
                    <a:lnTo>
                      <a:pt x="195" y="224"/>
                    </a:lnTo>
                    <a:lnTo>
                      <a:pt x="204" y="221"/>
                    </a:lnTo>
                    <a:lnTo>
                      <a:pt x="212" y="218"/>
                    </a:lnTo>
                    <a:lnTo>
                      <a:pt x="209" y="228"/>
                    </a:lnTo>
                    <a:lnTo>
                      <a:pt x="205" y="240"/>
                    </a:lnTo>
                    <a:lnTo>
                      <a:pt x="198" y="252"/>
                    </a:lnTo>
                    <a:lnTo>
                      <a:pt x="191" y="264"/>
                    </a:lnTo>
                    <a:lnTo>
                      <a:pt x="185" y="277"/>
                    </a:lnTo>
                    <a:lnTo>
                      <a:pt x="184" y="288"/>
                    </a:lnTo>
                    <a:lnTo>
                      <a:pt x="187" y="299"/>
                    </a:lnTo>
                    <a:lnTo>
                      <a:pt x="197" y="311"/>
                    </a:lnTo>
                    <a:lnTo>
                      <a:pt x="201" y="295"/>
                    </a:lnTo>
                    <a:lnTo>
                      <a:pt x="202" y="274"/>
                    </a:lnTo>
                    <a:lnTo>
                      <a:pt x="207" y="254"/>
                    </a:lnTo>
                    <a:lnTo>
                      <a:pt x="222" y="242"/>
                    </a:lnTo>
                    <a:lnTo>
                      <a:pt x="221" y="261"/>
                    </a:lnTo>
                    <a:lnTo>
                      <a:pt x="219" y="272"/>
                    </a:lnTo>
                    <a:lnTo>
                      <a:pt x="219" y="281"/>
                    </a:lnTo>
                    <a:lnTo>
                      <a:pt x="221" y="291"/>
                    </a:lnTo>
                    <a:lnTo>
                      <a:pt x="222" y="291"/>
                    </a:lnTo>
                    <a:lnTo>
                      <a:pt x="224" y="292"/>
                    </a:lnTo>
                    <a:lnTo>
                      <a:pt x="225" y="292"/>
                    </a:lnTo>
                    <a:lnTo>
                      <a:pt x="227" y="294"/>
                    </a:lnTo>
                    <a:lnTo>
                      <a:pt x="231" y="282"/>
                    </a:lnTo>
                    <a:lnTo>
                      <a:pt x="234" y="264"/>
                    </a:lnTo>
                    <a:lnTo>
                      <a:pt x="237" y="245"/>
                    </a:lnTo>
                    <a:lnTo>
                      <a:pt x="238" y="232"/>
                    </a:lnTo>
                    <a:lnTo>
                      <a:pt x="241" y="234"/>
                    </a:lnTo>
                    <a:lnTo>
                      <a:pt x="244" y="234"/>
                    </a:lnTo>
                    <a:lnTo>
                      <a:pt x="247" y="234"/>
                    </a:lnTo>
                    <a:lnTo>
                      <a:pt x="249" y="235"/>
                    </a:lnTo>
                    <a:lnTo>
                      <a:pt x="251" y="241"/>
                    </a:lnTo>
                    <a:lnTo>
                      <a:pt x="252" y="248"/>
                    </a:lnTo>
                    <a:lnTo>
                      <a:pt x="255" y="254"/>
                    </a:lnTo>
                    <a:lnTo>
                      <a:pt x="257" y="259"/>
                    </a:lnTo>
                    <a:lnTo>
                      <a:pt x="271" y="259"/>
                    </a:lnTo>
                    <a:lnTo>
                      <a:pt x="284" y="259"/>
                    </a:lnTo>
                    <a:lnTo>
                      <a:pt x="298" y="259"/>
                    </a:lnTo>
                    <a:lnTo>
                      <a:pt x="311" y="258"/>
                    </a:lnTo>
                    <a:lnTo>
                      <a:pt x="325" y="257"/>
                    </a:lnTo>
                    <a:lnTo>
                      <a:pt x="339" y="255"/>
                    </a:lnTo>
                    <a:lnTo>
                      <a:pt x="353" y="252"/>
                    </a:lnTo>
                    <a:lnTo>
                      <a:pt x="368" y="250"/>
                    </a:lnTo>
                    <a:lnTo>
                      <a:pt x="386" y="247"/>
                    </a:lnTo>
                    <a:lnTo>
                      <a:pt x="400" y="245"/>
                    </a:lnTo>
                    <a:lnTo>
                      <a:pt x="412" y="244"/>
                    </a:lnTo>
                    <a:lnTo>
                      <a:pt x="419" y="242"/>
                    </a:lnTo>
                    <a:lnTo>
                      <a:pt x="425" y="242"/>
                    </a:lnTo>
                    <a:lnTo>
                      <a:pt x="427" y="242"/>
                    </a:lnTo>
                    <a:lnTo>
                      <a:pt x="432" y="242"/>
                    </a:lnTo>
                    <a:lnTo>
                      <a:pt x="435" y="242"/>
                    </a:lnTo>
                    <a:lnTo>
                      <a:pt x="436" y="279"/>
                    </a:lnTo>
                    <a:lnTo>
                      <a:pt x="435" y="326"/>
                    </a:lnTo>
                    <a:lnTo>
                      <a:pt x="429" y="371"/>
                    </a:lnTo>
                    <a:lnTo>
                      <a:pt x="418" y="402"/>
                    </a:lnTo>
                    <a:lnTo>
                      <a:pt x="412" y="402"/>
                    </a:lnTo>
                    <a:lnTo>
                      <a:pt x="408" y="403"/>
                    </a:lnTo>
                    <a:lnTo>
                      <a:pt x="403" y="403"/>
                    </a:lnTo>
                    <a:lnTo>
                      <a:pt x="398" y="405"/>
                    </a:lnTo>
                    <a:lnTo>
                      <a:pt x="399" y="391"/>
                    </a:lnTo>
                    <a:lnTo>
                      <a:pt x="400" y="381"/>
                    </a:lnTo>
                    <a:lnTo>
                      <a:pt x="400" y="369"/>
                    </a:lnTo>
                    <a:lnTo>
                      <a:pt x="400" y="354"/>
                    </a:lnTo>
                    <a:lnTo>
                      <a:pt x="398" y="362"/>
                    </a:lnTo>
                    <a:lnTo>
                      <a:pt x="393" y="379"/>
                    </a:lnTo>
                    <a:lnTo>
                      <a:pt x="389" y="398"/>
                    </a:lnTo>
                    <a:lnTo>
                      <a:pt x="386" y="409"/>
                    </a:lnTo>
                    <a:lnTo>
                      <a:pt x="383" y="411"/>
                    </a:lnTo>
                    <a:lnTo>
                      <a:pt x="380" y="411"/>
                    </a:lnTo>
                    <a:lnTo>
                      <a:pt x="376" y="412"/>
                    </a:lnTo>
                    <a:lnTo>
                      <a:pt x="373" y="413"/>
                    </a:lnTo>
                    <a:lnTo>
                      <a:pt x="373" y="402"/>
                    </a:lnTo>
                    <a:lnTo>
                      <a:pt x="375" y="392"/>
                    </a:lnTo>
                    <a:lnTo>
                      <a:pt x="375" y="381"/>
                    </a:lnTo>
                    <a:lnTo>
                      <a:pt x="375" y="371"/>
                    </a:lnTo>
                    <a:lnTo>
                      <a:pt x="373" y="371"/>
                    </a:lnTo>
                    <a:lnTo>
                      <a:pt x="372" y="371"/>
                    </a:lnTo>
                    <a:lnTo>
                      <a:pt x="370" y="371"/>
                    </a:lnTo>
                    <a:lnTo>
                      <a:pt x="369" y="371"/>
                    </a:lnTo>
                    <a:lnTo>
                      <a:pt x="368" y="386"/>
                    </a:lnTo>
                    <a:lnTo>
                      <a:pt x="366" y="396"/>
                    </a:lnTo>
                    <a:lnTo>
                      <a:pt x="365" y="405"/>
                    </a:lnTo>
                    <a:lnTo>
                      <a:pt x="362" y="415"/>
                    </a:lnTo>
                    <a:lnTo>
                      <a:pt x="353" y="416"/>
                    </a:lnTo>
                    <a:lnTo>
                      <a:pt x="349" y="418"/>
                    </a:lnTo>
                    <a:lnTo>
                      <a:pt x="346" y="418"/>
                    </a:lnTo>
                    <a:lnTo>
                      <a:pt x="343" y="416"/>
                    </a:lnTo>
                    <a:lnTo>
                      <a:pt x="345" y="401"/>
                    </a:lnTo>
                    <a:lnTo>
                      <a:pt x="345" y="391"/>
                    </a:lnTo>
                    <a:lnTo>
                      <a:pt x="345" y="382"/>
                    </a:lnTo>
                    <a:lnTo>
                      <a:pt x="343" y="371"/>
                    </a:lnTo>
                    <a:lnTo>
                      <a:pt x="342" y="369"/>
                    </a:lnTo>
                    <a:lnTo>
                      <a:pt x="341" y="369"/>
                    </a:lnTo>
                    <a:lnTo>
                      <a:pt x="338" y="391"/>
                    </a:lnTo>
                    <a:lnTo>
                      <a:pt x="336" y="406"/>
                    </a:lnTo>
                    <a:lnTo>
                      <a:pt x="329" y="418"/>
                    </a:lnTo>
                    <a:lnTo>
                      <a:pt x="313" y="422"/>
                    </a:lnTo>
                    <a:lnTo>
                      <a:pt x="315" y="406"/>
                    </a:lnTo>
                    <a:lnTo>
                      <a:pt x="316" y="396"/>
                    </a:lnTo>
                    <a:lnTo>
                      <a:pt x="316" y="388"/>
                    </a:lnTo>
                    <a:lnTo>
                      <a:pt x="316" y="374"/>
                    </a:lnTo>
                    <a:lnTo>
                      <a:pt x="311" y="376"/>
                    </a:lnTo>
                    <a:lnTo>
                      <a:pt x="306" y="391"/>
                    </a:lnTo>
                    <a:lnTo>
                      <a:pt x="304" y="411"/>
                    </a:lnTo>
                    <a:lnTo>
                      <a:pt x="299" y="425"/>
                    </a:lnTo>
                    <a:lnTo>
                      <a:pt x="296" y="425"/>
                    </a:lnTo>
                    <a:lnTo>
                      <a:pt x="294" y="425"/>
                    </a:lnTo>
                    <a:lnTo>
                      <a:pt x="291" y="426"/>
                    </a:lnTo>
                    <a:lnTo>
                      <a:pt x="288" y="426"/>
                    </a:lnTo>
                    <a:lnTo>
                      <a:pt x="291" y="412"/>
                    </a:lnTo>
                    <a:lnTo>
                      <a:pt x="292" y="402"/>
                    </a:lnTo>
                    <a:lnTo>
                      <a:pt x="292" y="391"/>
                    </a:lnTo>
                    <a:lnTo>
                      <a:pt x="294" y="375"/>
                    </a:lnTo>
                    <a:lnTo>
                      <a:pt x="292" y="375"/>
                    </a:lnTo>
                    <a:lnTo>
                      <a:pt x="289" y="375"/>
                    </a:lnTo>
                    <a:lnTo>
                      <a:pt x="288" y="376"/>
                    </a:lnTo>
                    <a:lnTo>
                      <a:pt x="286" y="376"/>
                    </a:lnTo>
                    <a:lnTo>
                      <a:pt x="284" y="398"/>
                    </a:lnTo>
                    <a:lnTo>
                      <a:pt x="281" y="413"/>
                    </a:lnTo>
                    <a:lnTo>
                      <a:pt x="272" y="423"/>
                    </a:lnTo>
                    <a:lnTo>
                      <a:pt x="257" y="431"/>
                    </a:lnTo>
                    <a:lnTo>
                      <a:pt x="258" y="418"/>
                    </a:lnTo>
                    <a:lnTo>
                      <a:pt x="258" y="405"/>
                    </a:lnTo>
                    <a:lnTo>
                      <a:pt x="259" y="392"/>
                    </a:lnTo>
                    <a:lnTo>
                      <a:pt x="261" y="381"/>
                    </a:lnTo>
                    <a:lnTo>
                      <a:pt x="259" y="381"/>
                    </a:lnTo>
                    <a:lnTo>
                      <a:pt x="258" y="381"/>
                    </a:lnTo>
                    <a:lnTo>
                      <a:pt x="257" y="381"/>
                    </a:lnTo>
                    <a:lnTo>
                      <a:pt x="255" y="381"/>
                    </a:lnTo>
                    <a:lnTo>
                      <a:pt x="252" y="402"/>
                    </a:lnTo>
                    <a:lnTo>
                      <a:pt x="249" y="416"/>
                    </a:lnTo>
                    <a:lnTo>
                      <a:pt x="242" y="426"/>
                    </a:lnTo>
                    <a:lnTo>
                      <a:pt x="227" y="432"/>
                    </a:lnTo>
                    <a:close/>
                  </a:path>
                </a:pathLst>
              </a:custGeom>
              <a:solidFill>
                <a:srgbClr val="D6D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80" name="Freeform 228"/>
              <p:cNvSpPr>
                <a:spLocks noChangeAspect="1"/>
              </p:cNvSpPr>
              <p:nvPr/>
            </p:nvSpPr>
            <p:spPr bwMode="auto">
              <a:xfrm>
                <a:off x="1714" y="1773"/>
                <a:ext cx="143" cy="56"/>
              </a:xfrm>
              <a:custGeom>
                <a:avLst/>
                <a:gdLst>
                  <a:gd name="T0" fmla="*/ 0 w 404"/>
                  <a:gd name="T1" fmla="*/ 0 h 208"/>
                  <a:gd name="T2" fmla="*/ 0 w 404"/>
                  <a:gd name="T3" fmla="*/ 0 h 208"/>
                  <a:gd name="T4" fmla="*/ 0 w 404"/>
                  <a:gd name="T5" fmla="*/ 0 h 208"/>
                  <a:gd name="T6" fmla="*/ 0 w 404"/>
                  <a:gd name="T7" fmla="*/ 0 h 208"/>
                  <a:gd name="T8" fmla="*/ 0 w 404"/>
                  <a:gd name="T9" fmla="*/ 0 h 208"/>
                  <a:gd name="T10" fmla="*/ 0 w 404"/>
                  <a:gd name="T11" fmla="*/ 0 h 208"/>
                  <a:gd name="T12" fmla="*/ 0 w 404"/>
                  <a:gd name="T13" fmla="*/ 0 h 208"/>
                  <a:gd name="T14" fmla="*/ 0 w 404"/>
                  <a:gd name="T15" fmla="*/ 0 h 208"/>
                  <a:gd name="T16" fmla="*/ 0 w 404"/>
                  <a:gd name="T17" fmla="*/ 0 h 208"/>
                  <a:gd name="T18" fmla="*/ 0 w 404"/>
                  <a:gd name="T19" fmla="*/ 0 h 208"/>
                  <a:gd name="T20" fmla="*/ 0 w 404"/>
                  <a:gd name="T21" fmla="*/ 0 h 208"/>
                  <a:gd name="T22" fmla="*/ 0 w 404"/>
                  <a:gd name="T23" fmla="*/ 0 h 208"/>
                  <a:gd name="T24" fmla="*/ 0 w 404"/>
                  <a:gd name="T25" fmla="*/ 0 h 208"/>
                  <a:gd name="T26" fmla="*/ 0 w 404"/>
                  <a:gd name="T27" fmla="*/ 0 h 208"/>
                  <a:gd name="T28" fmla="*/ 0 w 404"/>
                  <a:gd name="T29" fmla="*/ 0 h 208"/>
                  <a:gd name="T30" fmla="*/ 0 w 404"/>
                  <a:gd name="T31" fmla="*/ 0 h 208"/>
                  <a:gd name="T32" fmla="*/ 0 w 404"/>
                  <a:gd name="T33" fmla="*/ 0 h 208"/>
                  <a:gd name="T34" fmla="*/ 0 w 404"/>
                  <a:gd name="T35" fmla="*/ 0 h 208"/>
                  <a:gd name="T36" fmla="*/ 0 w 404"/>
                  <a:gd name="T37" fmla="*/ 0 h 208"/>
                  <a:gd name="T38" fmla="*/ 0 w 404"/>
                  <a:gd name="T39" fmla="*/ 0 h 208"/>
                  <a:gd name="T40" fmla="*/ 0 w 404"/>
                  <a:gd name="T41" fmla="*/ 0 h 208"/>
                  <a:gd name="T42" fmla="*/ 0 w 404"/>
                  <a:gd name="T43" fmla="*/ 0 h 208"/>
                  <a:gd name="T44" fmla="*/ 0 w 404"/>
                  <a:gd name="T45" fmla="*/ 0 h 208"/>
                  <a:gd name="T46" fmla="*/ 0 w 404"/>
                  <a:gd name="T47" fmla="*/ 0 h 208"/>
                  <a:gd name="T48" fmla="*/ 0 w 404"/>
                  <a:gd name="T49" fmla="*/ 0 h 208"/>
                  <a:gd name="T50" fmla="*/ 0 w 404"/>
                  <a:gd name="T51" fmla="*/ 0 h 208"/>
                  <a:gd name="T52" fmla="*/ 0 w 404"/>
                  <a:gd name="T53" fmla="*/ 0 h 208"/>
                  <a:gd name="T54" fmla="*/ 0 w 404"/>
                  <a:gd name="T55" fmla="*/ 0 h 208"/>
                  <a:gd name="T56" fmla="*/ 0 w 404"/>
                  <a:gd name="T57" fmla="*/ 0 h 208"/>
                  <a:gd name="T58" fmla="*/ 0 w 404"/>
                  <a:gd name="T59" fmla="*/ 0 h 208"/>
                  <a:gd name="T60" fmla="*/ 0 w 404"/>
                  <a:gd name="T61" fmla="*/ 0 h 208"/>
                  <a:gd name="T62" fmla="*/ 0 w 404"/>
                  <a:gd name="T63" fmla="*/ 0 h 208"/>
                  <a:gd name="T64" fmla="*/ 0 w 404"/>
                  <a:gd name="T65" fmla="*/ 0 h 208"/>
                  <a:gd name="T66" fmla="*/ 0 w 404"/>
                  <a:gd name="T67" fmla="*/ 0 h 208"/>
                  <a:gd name="T68" fmla="*/ 0 w 404"/>
                  <a:gd name="T69" fmla="*/ 0 h 208"/>
                  <a:gd name="T70" fmla="*/ 0 w 404"/>
                  <a:gd name="T71" fmla="*/ 0 h 20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4" h="208">
                    <a:moveTo>
                      <a:pt x="384" y="208"/>
                    </a:moveTo>
                    <a:lnTo>
                      <a:pt x="359" y="206"/>
                    </a:lnTo>
                    <a:lnTo>
                      <a:pt x="335" y="205"/>
                    </a:lnTo>
                    <a:lnTo>
                      <a:pt x="311" y="202"/>
                    </a:lnTo>
                    <a:lnTo>
                      <a:pt x="287" y="201"/>
                    </a:lnTo>
                    <a:lnTo>
                      <a:pt x="262" y="199"/>
                    </a:lnTo>
                    <a:lnTo>
                      <a:pt x="238" y="198"/>
                    </a:lnTo>
                    <a:lnTo>
                      <a:pt x="214" y="196"/>
                    </a:lnTo>
                    <a:lnTo>
                      <a:pt x="191" y="195"/>
                    </a:lnTo>
                    <a:lnTo>
                      <a:pt x="167" y="193"/>
                    </a:lnTo>
                    <a:lnTo>
                      <a:pt x="143" y="192"/>
                    </a:lnTo>
                    <a:lnTo>
                      <a:pt x="119" y="191"/>
                    </a:lnTo>
                    <a:lnTo>
                      <a:pt x="96" y="189"/>
                    </a:lnTo>
                    <a:lnTo>
                      <a:pt x="72" y="188"/>
                    </a:lnTo>
                    <a:lnTo>
                      <a:pt x="49" y="185"/>
                    </a:lnTo>
                    <a:lnTo>
                      <a:pt x="25" y="183"/>
                    </a:lnTo>
                    <a:lnTo>
                      <a:pt x="2" y="182"/>
                    </a:lnTo>
                    <a:lnTo>
                      <a:pt x="0" y="181"/>
                    </a:lnTo>
                    <a:lnTo>
                      <a:pt x="0" y="179"/>
                    </a:lnTo>
                    <a:lnTo>
                      <a:pt x="0" y="178"/>
                    </a:lnTo>
                    <a:lnTo>
                      <a:pt x="0" y="176"/>
                    </a:lnTo>
                    <a:lnTo>
                      <a:pt x="10" y="176"/>
                    </a:lnTo>
                    <a:lnTo>
                      <a:pt x="22" y="175"/>
                    </a:lnTo>
                    <a:lnTo>
                      <a:pt x="34" y="173"/>
                    </a:lnTo>
                    <a:lnTo>
                      <a:pt x="47" y="172"/>
                    </a:lnTo>
                    <a:lnTo>
                      <a:pt x="60" y="168"/>
                    </a:lnTo>
                    <a:lnTo>
                      <a:pt x="70" y="164"/>
                    </a:lnTo>
                    <a:lnTo>
                      <a:pt x="80" y="155"/>
                    </a:lnTo>
                    <a:lnTo>
                      <a:pt x="86" y="145"/>
                    </a:lnTo>
                    <a:lnTo>
                      <a:pt x="106" y="152"/>
                    </a:lnTo>
                    <a:lnTo>
                      <a:pt x="127" y="158"/>
                    </a:lnTo>
                    <a:lnTo>
                      <a:pt x="150" y="164"/>
                    </a:lnTo>
                    <a:lnTo>
                      <a:pt x="171" y="166"/>
                    </a:lnTo>
                    <a:lnTo>
                      <a:pt x="193" y="165"/>
                    </a:lnTo>
                    <a:lnTo>
                      <a:pt x="213" y="159"/>
                    </a:lnTo>
                    <a:lnTo>
                      <a:pt x="230" y="146"/>
                    </a:lnTo>
                    <a:lnTo>
                      <a:pt x="245" y="126"/>
                    </a:lnTo>
                    <a:lnTo>
                      <a:pt x="248" y="114"/>
                    </a:lnTo>
                    <a:lnTo>
                      <a:pt x="251" y="102"/>
                    </a:lnTo>
                    <a:lnTo>
                      <a:pt x="254" y="89"/>
                    </a:lnTo>
                    <a:lnTo>
                      <a:pt x="257" y="78"/>
                    </a:lnTo>
                    <a:lnTo>
                      <a:pt x="271" y="69"/>
                    </a:lnTo>
                    <a:lnTo>
                      <a:pt x="281" y="62"/>
                    </a:lnTo>
                    <a:lnTo>
                      <a:pt x="287" y="55"/>
                    </a:lnTo>
                    <a:lnTo>
                      <a:pt x="290" y="47"/>
                    </a:lnTo>
                    <a:lnTo>
                      <a:pt x="288" y="38"/>
                    </a:lnTo>
                    <a:lnTo>
                      <a:pt x="284" y="28"/>
                    </a:lnTo>
                    <a:lnTo>
                      <a:pt x="278" y="15"/>
                    </a:lnTo>
                    <a:lnTo>
                      <a:pt x="271" y="0"/>
                    </a:lnTo>
                    <a:lnTo>
                      <a:pt x="282" y="1"/>
                    </a:lnTo>
                    <a:lnTo>
                      <a:pt x="295" y="2"/>
                    </a:lnTo>
                    <a:lnTo>
                      <a:pt x="307" y="4"/>
                    </a:lnTo>
                    <a:lnTo>
                      <a:pt x="318" y="5"/>
                    </a:lnTo>
                    <a:lnTo>
                      <a:pt x="329" y="7"/>
                    </a:lnTo>
                    <a:lnTo>
                      <a:pt x="342" y="7"/>
                    </a:lnTo>
                    <a:lnTo>
                      <a:pt x="354" y="8"/>
                    </a:lnTo>
                    <a:lnTo>
                      <a:pt x="365" y="10"/>
                    </a:lnTo>
                    <a:lnTo>
                      <a:pt x="372" y="22"/>
                    </a:lnTo>
                    <a:lnTo>
                      <a:pt x="379" y="44"/>
                    </a:lnTo>
                    <a:lnTo>
                      <a:pt x="386" y="72"/>
                    </a:lnTo>
                    <a:lnTo>
                      <a:pt x="394" y="105"/>
                    </a:lnTo>
                    <a:lnTo>
                      <a:pt x="398" y="138"/>
                    </a:lnTo>
                    <a:lnTo>
                      <a:pt x="402" y="168"/>
                    </a:lnTo>
                    <a:lnTo>
                      <a:pt x="404" y="191"/>
                    </a:lnTo>
                    <a:lnTo>
                      <a:pt x="404" y="205"/>
                    </a:lnTo>
                    <a:lnTo>
                      <a:pt x="398" y="206"/>
                    </a:lnTo>
                    <a:lnTo>
                      <a:pt x="394" y="206"/>
                    </a:lnTo>
                    <a:lnTo>
                      <a:pt x="389" y="206"/>
                    </a:lnTo>
                    <a:lnTo>
                      <a:pt x="384" y="2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81" name="Freeform 229"/>
              <p:cNvSpPr>
                <a:spLocks noChangeAspect="1"/>
              </p:cNvSpPr>
              <p:nvPr/>
            </p:nvSpPr>
            <p:spPr bwMode="auto">
              <a:xfrm>
                <a:off x="1712" y="1782"/>
                <a:ext cx="28" cy="34"/>
              </a:xfrm>
              <a:custGeom>
                <a:avLst/>
                <a:gdLst>
                  <a:gd name="T0" fmla="*/ 0 w 82"/>
                  <a:gd name="T1" fmla="*/ 0 h 126"/>
                  <a:gd name="T2" fmla="*/ 0 w 82"/>
                  <a:gd name="T3" fmla="*/ 0 h 126"/>
                  <a:gd name="T4" fmla="*/ 0 w 82"/>
                  <a:gd name="T5" fmla="*/ 0 h 126"/>
                  <a:gd name="T6" fmla="*/ 0 w 82"/>
                  <a:gd name="T7" fmla="*/ 0 h 126"/>
                  <a:gd name="T8" fmla="*/ 0 w 82"/>
                  <a:gd name="T9" fmla="*/ 0 h 126"/>
                  <a:gd name="T10" fmla="*/ 0 w 82"/>
                  <a:gd name="T11" fmla="*/ 0 h 126"/>
                  <a:gd name="T12" fmla="*/ 0 w 82"/>
                  <a:gd name="T13" fmla="*/ 0 h 126"/>
                  <a:gd name="T14" fmla="*/ 0 w 82"/>
                  <a:gd name="T15" fmla="*/ 0 h 126"/>
                  <a:gd name="T16" fmla="*/ 0 w 82"/>
                  <a:gd name="T17" fmla="*/ 0 h 126"/>
                  <a:gd name="T18" fmla="*/ 0 w 82"/>
                  <a:gd name="T19" fmla="*/ 0 h 126"/>
                  <a:gd name="T20" fmla="*/ 0 w 82"/>
                  <a:gd name="T21" fmla="*/ 0 h 126"/>
                  <a:gd name="T22" fmla="*/ 0 w 82"/>
                  <a:gd name="T23" fmla="*/ 0 h 126"/>
                  <a:gd name="T24" fmla="*/ 0 w 82"/>
                  <a:gd name="T25" fmla="*/ 0 h 126"/>
                  <a:gd name="T26" fmla="*/ 0 w 82"/>
                  <a:gd name="T27" fmla="*/ 0 h 126"/>
                  <a:gd name="T28" fmla="*/ 0 w 82"/>
                  <a:gd name="T29" fmla="*/ 0 h 126"/>
                  <a:gd name="T30" fmla="*/ 0 w 82"/>
                  <a:gd name="T31" fmla="*/ 0 h 126"/>
                  <a:gd name="T32" fmla="*/ 0 w 82"/>
                  <a:gd name="T33" fmla="*/ 0 h 126"/>
                  <a:gd name="T34" fmla="*/ 0 w 82"/>
                  <a:gd name="T35" fmla="*/ 0 h 126"/>
                  <a:gd name="T36" fmla="*/ 0 w 82"/>
                  <a:gd name="T37" fmla="*/ 0 h 126"/>
                  <a:gd name="T38" fmla="*/ 0 w 82"/>
                  <a:gd name="T39" fmla="*/ 0 h 126"/>
                  <a:gd name="T40" fmla="*/ 0 w 82"/>
                  <a:gd name="T41" fmla="*/ 0 h 126"/>
                  <a:gd name="T42" fmla="*/ 0 w 82"/>
                  <a:gd name="T43" fmla="*/ 0 h 126"/>
                  <a:gd name="T44" fmla="*/ 0 w 82"/>
                  <a:gd name="T45" fmla="*/ 0 h 126"/>
                  <a:gd name="T46" fmla="*/ 0 w 82"/>
                  <a:gd name="T47" fmla="*/ 0 h 126"/>
                  <a:gd name="T48" fmla="*/ 0 w 82"/>
                  <a:gd name="T49" fmla="*/ 0 h 126"/>
                  <a:gd name="T50" fmla="*/ 0 w 82"/>
                  <a:gd name="T51" fmla="*/ 0 h 126"/>
                  <a:gd name="T52" fmla="*/ 0 w 82"/>
                  <a:gd name="T53" fmla="*/ 0 h 126"/>
                  <a:gd name="T54" fmla="*/ 0 w 82"/>
                  <a:gd name="T55" fmla="*/ 0 h 126"/>
                  <a:gd name="T56" fmla="*/ 0 w 82"/>
                  <a:gd name="T57" fmla="*/ 0 h 12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2" h="126">
                    <a:moveTo>
                      <a:pt x="0" y="126"/>
                    </a:moveTo>
                    <a:lnTo>
                      <a:pt x="3" y="97"/>
                    </a:lnTo>
                    <a:lnTo>
                      <a:pt x="4" y="67"/>
                    </a:lnTo>
                    <a:lnTo>
                      <a:pt x="7" y="37"/>
                    </a:lnTo>
                    <a:lnTo>
                      <a:pt x="8" y="9"/>
                    </a:lnTo>
                    <a:lnTo>
                      <a:pt x="14" y="6"/>
                    </a:lnTo>
                    <a:lnTo>
                      <a:pt x="21" y="5"/>
                    </a:lnTo>
                    <a:lnTo>
                      <a:pt x="30" y="3"/>
                    </a:lnTo>
                    <a:lnTo>
                      <a:pt x="38" y="2"/>
                    </a:lnTo>
                    <a:lnTo>
                      <a:pt x="47" y="2"/>
                    </a:lnTo>
                    <a:lnTo>
                      <a:pt x="55" y="2"/>
                    </a:lnTo>
                    <a:lnTo>
                      <a:pt x="64" y="0"/>
                    </a:lnTo>
                    <a:lnTo>
                      <a:pt x="72" y="0"/>
                    </a:lnTo>
                    <a:lnTo>
                      <a:pt x="80" y="26"/>
                    </a:lnTo>
                    <a:lnTo>
                      <a:pt x="82" y="57"/>
                    </a:lnTo>
                    <a:lnTo>
                      <a:pt x="81" y="89"/>
                    </a:lnTo>
                    <a:lnTo>
                      <a:pt x="75" y="116"/>
                    </a:lnTo>
                    <a:lnTo>
                      <a:pt x="68" y="120"/>
                    </a:lnTo>
                    <a:lnTo>
                      <a:pt x="60" y="121"/>
                    </a:lnTo>
                    <a:lnTo>
                      <a:pt x="48" y="124"/>
                    </a:lnTo>
                    <a:lnTo>
                      <a:pt x="38" y="124"/>
                    </a:lnTo>
                    <a:lnTo>
                      <a:pt x="27" y="126"/>
                    </a:lnTo>
                    <a:lnTo>
                      <a:pt x="15" y="126"/>
                    </a:lnTo>
                    <a:lnTo>
                      <a:pt x="7" y="126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82" name="Freeform 230"/>
              <p:cNvSpPr>
                <a:spLocks noChangeAspect="1"/>
              </p:cNvSpPr>
              <p:nvPr/>
            </p:nvSpPr>
            <p:spPr bwMode="auto">
              <a:xfrm>
                <a:off x="1744" y="1770"/>
                <a:ext cx="67" cy="43"/>
              </a:xfrm>
              <a:custGeom>
                <a:avLst/>
                <a:gdLst>
                  <a:gd name="T0" fmla="*/ 0 w 188"/>
                  <a:gd name="T1" fmla="*/ 0 h 160"/>
                  <a:gd name="T2" fmla="*/ 0 w 188"/>
                  <a:gd name="T3" fmla="*/ 0 h 160"/>
                  <a:gd name="T4" fmla="*/ 0 w 188"/>
                  <a:gd name="T5" fmla="*/ 0 h 160"/>
                  <a:gd name="T6" fmla="*/ 0 w 188"/>
                  <a:gd name="T7" fmla="*/ 0 h 160"/>
                  <a:gd name="T8" fmla="*/ 0 w 188"/>
                  <a:gd name="T9" fmla="*/ 0 h 160"/>
                  <a:gd name="T10" fmla="*/ 0 w 188"/>
                  <a:gd name="T11" fmla="*/ 0 h 160"/>
                  <a:gd name="T12" fmla="*/ 0 w 188"/>
                  <a:gd name="T13" fmla="*/ 0 h 160"/>
                  <a:gd name="T14" fmla="*/ 0 w 188"/>
                  <a:gd name="T15" fmla="*/ 0 h 160"/>
                  <a:gd name="T16" fmla="*/ 0 w 188"/>
                  <a:gd name="T17" fmla="*/ 0 h 160"/>
                  <a:gd name="T18" fmla="*/ 0 w 188"/>
                  <a:gd name="T19" fmla="*/ 0 h 160"/>
                  <a:gd name="T20" fmla="*/ 0 w 188"/>
                  <a:gd name="T21" fmla="*/ 0 h 160"/>
                  <a:gd name="T22" fmla="*/ 0 w 188"/>
                  <a:gd name="T23" fmla="*/ 0 h 160"/>
                  <a:gd name="T24" fmla="*/ 0 w 188"/>
                  <a:gd name="T25" fmla="*/ 0 h 160"/>
                  <a:gd name="T26" fmla="*/ 0 w 188"/>
                  <a:gd name="T27" fmla="*/ 0 h 160"/>
                  <a:gd name="T28" fmla="*/ 0 w 188"/>
                  <a:gd name="T29" fmla="*/ 0 h 160"/>
                  <a:gd name="T30" fmla="*/ 0 w 188"/>
                  <a:gd name="T31" fmla="*/ 0 h 160"/>
                  <a:gd name="T32" fmla="*/ 0 w 188"/>
                  <a:gd name="T33" fmla="*/ 0 h 160"/>
                  <a:gd name="T34" fmla="*/ 0 w 188"/>
                  <a:gd name="T35" fmla="*/ 0 h 160"/>
                  <a:gd name="T36" fmla="*/ 0 w 188"/>
                  <a:gd name="T37" fmla="*/ 0 h 160"/>
                  <a:gd name="T38" fmla="*/ 0 w 188"/>
                  <a:gd name="T39" fmla="*/ 0 h 160"/>
                  <a:gd name="T40" fmla="*/ 0 w 188"/>
                  <a:gd name="T41" fmla="*/ 0 h 160"/>
                  <a:gd name="T42" fmla="*/ 0 w 188"/>
                  <a:gd name="T43" fmla="*/ 0 h 160"/>
                  <a:gd name="T44" fmla="*/ 0 w 188"/>
                  <a:gd name="T45" fmla="*/ 0 h 160"/>
                  <a:gd name="T46" fmla="*/ 0 w 188"/>
                  <a:gd name="T47" fmla="*/ 0 h 160"/>
                  <a:gd name="T48" fmla="*/ 0 w 188"/>
                  <a:gd name="T49" fmla="*/ 0 h 160"/>
                  <a:gd name="T50" fmla="*/ 0 w 188"/>
                  <a:gd name="T51" fmla="*/ 0 h 160"/>
                  <a:gd name="T52" fmla="*/ 0 w 188"/>
                  <a:gd name="T53" fmla="*/ 0 h 160"/>
                  <a:gd name="T54" fmla="*/ 0 w 188"/>
                  <a:gd name="T55" fmla="*/ 0 h 160"/>
                  <a:gd name="T56" fmla="*/ 0 w 188"/>
                  <a:gd name="T57" fmla="*/ 0 h 160"/>
                  <a:gd name="T58" fmla="*/ 0 w 188"/>
                  <a:gd name="T59" fmla="*/ 0 h 160"/>
                  <a:gd name="T60" fmla="*/ 0 w 188"/>
                  <a:gd name="T61" fmla="*/ 0 h 160"/>
                  <a:gd name="T62" fmla="*/ 0 w 188"/>
                  <a:gd name="T63" fmla="*/ 0 h 160"/>
                  <a:gd name="T64" fmla="*/ 0 w 188"/>
                  <a:gd name="T65" fmla="*/ 0 h 160"/>
                  <a:gd name="T66" fmla="*/ 0 w 188"/>
                  <a:gd name="T67" fmla="*/ 0 h 160"/>
                  <a:gd name="T68" fmla="*/ 0 w 188"/>
                  <a:gd name="T69" fmla="*/ 0 h 160"/>
                  <a:gd name="T70" fmla="*/ 0 w 188"/>
                  <a:gd name="T71" fmla="*/ 0 h 160"/>
                  <a:gd name="T72" fmla="*/ 0 w 188"/>
                  <a:gd name="T73" fmla="*/ 0 h 160"/>
                  <a:gd name="T74" fmla="*/ 0 w 188"/>
                  <a:gd name="T75" fmla="*/ 0 h 160"/>
                  <a:gd name="T76" fmla="*/ 0 w 188"/>
                  <a:gd name="T77" fmla="*/ 0 h 160"/>
                  <a:gd name="T78" fmla="*/ 0 w 188"/>
                  <a:gd name="T79" fmla="*/ 0 h 160"/>
                  <a:gd name="T80" fmla="*/ 0 w 188"/>
                  <a:gd name="T81" fmla="*/ 0 h 160"/>
                  <a:gd name="T82" fmla="*/ 0 w 188"/>
                  <a:gd name="T83" fmla="*/ 0 h 160"/>
                  <a:gd name="T84" fmla="*/ 0 w 188"/>
                  <a:gd name="T85" fmla="*/ 0 h 160"/>
                  <a:gd name="T86" fmla="*/ 0 w 188"/>
                  <a:gd name="T87" fmla="*/ 0 h 160"/>
                  <a:gd name="T88" fmla="*/ 0 w 188"/>
                  <a:gd name="T89" fmla="*/ 0 h 1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88" h="160">
                    <a:moveTo>
                      <a:pt x="70" y="160"/>
                    </a:moveTo>
                    <a:lnTo>
                      <a:pt x="60" y="157"/>
                    </a:lnTo>
                    <a:lnTo>
                      <a:pt x="51" y="154"/>
                    </a:lnTo>
                    <a:lnTo>
                      <a:pt x="43" y="152"/>
                    </a:lnTo>
                    <a:lnTo>
                      <a:pt x="34" y="149"/>
                    </a:lnTo>
                    <a:lnTo>
                      <a:pt x="27" y="146"/>
                    </a:lnTo>
                    <a:lnTo>
                      <a:pt x="20" y="142"/>
                    </a:lnTo>
                    <a:lnTo>
                      <a:pt x="13" y="137"/>
                    </a:lnTo>
                    <a:lnTo>
                      <a:pt x="5" y="133"/>
                    </a:lnTo>
                    <a:lnTo>
                      <a:pt x="4" y="113"/>
                    </a:lnTo>
                    <a:lnTo>
                      <a:pt x="3" y="93"/>
                    </a:lnTo>
                    <a:lnTo>
                      <a:pt x="1" y="73"/>
                    </a:lnTo>
                    <a:lnTo>
                      <a:pt x="0" y="53"/>
                    </a:lnTo>
                    <a:lnTo>
                      <a:pt x="21" y="42"/>
                    </a:lnTo>
                    <a:lnTo>
                      <a:pt x="48" y="28"/>
                    </a:lnTo>
                    <a:lnTo>
                      <a:pt x="78" y="15"/>
                    </a:lnTo>
                    <a:lnTo>
                      <a:pt x="111" y="5"/>
                    </a:lnTo>
                    <a:lnTo>
                      <a:pt x="139" y="0"/>
                    </a:lnTo>
                    <a:lnTo>
                      <a:pt x="165" y="8"/>
                    </a:lnTo>
                    <a:lnTo>
                      <a:pt x="182" y="28"/>
                    </a:lnTo>
                    <a:lnTo>
                      <a:pt x="188" y="63"/>
                    </a:lnTo>
                    <a:lnTo>
                      <a:pt x="185" y="66"/>
                    </a:lnTo>
                    <a:lnTo>
                      <a:pt x="182" y="67"/>
                    </a:lnTo>
                    <a:lnTo>
                      <a:pt x="175" y="70"/>
                    </a:lnTo>
                    <a:lnTo>
                      <a:pt x="162" y="73"/>
                    </a:lnTo>
                    <a:lnTo>
                      <a:pt x="162" y="70"/>
                    </a:lnTo>
                    <a:lnTo>
                      <a:pt x="162" y="69"/>
                    </a:lnTo>
                    <a:lnTo>
                      <a:pt x="161" y="66"/>
                    </a:lnTo>
                    <a:lnTo>
                      <a:pt x="161" y="65"/>
                    </a:lnTo>
                    <a:lnTo>
                      <a:pt x="158" y="82"/>
                    </a:lnTo>
                    <a:lnTo>
                      <a:pt x="152" y="100"/>
                    </a:lnTo>
                    <a:lnTo>
                      <a:pt x="147" y="120"/>
                    </a:lnTo>
                    <a:lnTo>
                      <a:pt x="141" y="140"/>
                    </a:lnTo>
                    <a:lnTo>
                      <a:pt x="132" y="147"/>
                    </a:lnTo>
                    <a:lnTo>
                      <a:pt x="124" y="152"/>
                    </a:lnTo>
                    <a:lnTo>
                      <a:pt x="115" y="156"/>
                    </a:lnTo>
                    <a:lnTo>
                      <a:pt x="107" y="157"/>
                    </a:lnTo>
                    <a:lnTo>
                      <a:pt x="97" y="159"/>
                    </a:lnTo>
                    <a:lnTo>
                      <a:pt x="88" y="160"/>
                    </a:lnTo>
                    <a:lnTo>
                      <a:pt x="78" y="160"/>
                    </a:lnTo>
                    <a:lnTo>
                      <a:pt x="70" y="160"/>
                    </a:lnTo>
                    <a:close/>
                  </a:path>
                </a:pathLst>
              </a:custGeom>
              <a:solidFill>
                <a:srgbClr val="F2D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83" name="Freeform 231"/>
              <p:cNvSpPr>
                <a:spLocks noChangeAspect="1"/>
              </p:cNvSpPr>
              <p:nvPr/>
            </p:nvSpPr>
            <p:spPr bwMode="auto">
              <a:xfrm>
                <a:off x="1518" y="1799"/>
                <a:ext cx="5" cy="4"/>
              </a:xfrm>
              <a:custGeom>
                <a:avLst/>
                <a:gdLst>
                  <a:gd name="T0" fmla="*/ 0 w 13"/>
                  <a:gd name="T1" fmla="*/ 0 h 16"/>
                  <a:gd name="T2" fmla="*/ 0 w 13"/>
                  <a:gd name="T3" fmla="*/ 0 h 16"/>
                  <a:gd name="T4" fmla="*/ 0 w 13"/>
                  <a:gd name="T5" fmla="*/ 0 h 16"/>
                  <a:gd name="T6" fmla="*/ 0 w 13"/>
                  <a:gd name="T7" fmla="*/ 0 h 16"/>
                  <a:gd name="T8" fmla="*/ 0 w 13"/>
                  <a:gd name="T9" fmla="*/ 0 h 16"/>
                  <a:gd name="T10" fmla="*/ 0 w 13"/>
                  <a:gd name="T11" fmla="*/ 0 h 16"/>
                  <a:gd name="T12" fmla="*/ 0 w 13"/>
                  <a:gd name="T13" fmla="*/ 0 h 16"/>
                  <a:gd name="T14" fmla="*/ 0 w 13"/>
                  <a:gd name="T15" fmla="*/ 0 h 16"/>
                  <a:gd name="T16" fmla="*/ 0 w 13"/>
                  <a:gd name="T17" fmla="*/ 0 h 16"/>
                  <a:gd name="T18" fmla="*/ 0 w 13"/>
                  <a:gd name="T19" fmla="*/ 0 h 16"/>
                  <a:gd name="T20" fmla="*/ 0 w 13"/>
                  <a:gd name="T21" fmla="*/ 0 h 16"/>
                  <a:gd name="T22" fmla="*/ 0 w 13"/>
                  <a:gd name="T23" fmla="*/ 0 h 16"/>
                  <a:gd name="T24" fmla="*/ 0 w 13"/>
                  <a:gd name="T25" fmla="*/ 0 h 16"/>
                  <a:gd name="T26" fmla="*/ 0 w 13"/>
                  <a:gd name="T27" fmla="*/ 0 h 16"/>
                  <a:gd name="T28" fmla="*/ 0 w 13"/>
                  <a:gd name="T29" fmla="*/ 0 h 16"/>
                  <a:gd name="T30" fmla="*/ 0 w 13"/>
                  <a:gd name="T31" fmla="*/ 0 h 16"/>
                  <a:gd name="T32" fmla="*/ 0 w 13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6">
                    <a:moveTo>
                      <a:pt x="1" y="14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0" y="7"/>
                    </a:lnTo>
                    <a:lnTo>
                      <a:pt x="7" y="11"/>
                    </a:lnTo>
                    <a:lnTo>
                      <a:pt x="4" y="16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84" name="Freeform 232"/>
              <p:cNvSpPr>
                <a:spLocks noChangeAspect="1"/>
              </p:cNvSpPr>
              <p:nvPr/>
            </p:nvSpPr>
            <p:spPr bwMode="auto">
              <a:xfrm>
                <a:off x="2120" y="1799"/>
                <a:ext cx="21" cy="3"/>
              </a:xfrm>
              <a:custGeom>
                <a:avLst/>
                <a:gdLst>
                  <a:gd name="T0" fmla="*/ 0 w 58"/>
                  <a:gd name="T1" fmla="*/ 0 h 10"/>
                  <a:gd name="T2" fmla="*/ 0 w 58"/>
                  <a:gd name="T3" fmla="*/ 0 h 10"/>
                  <a:gd name="T4" fmla="*/ 0 w 58"/>
                  <a:gd name="T5" fmla="*/ 0 h 10"/>
                  <a:gd name="T6" fmla="*/ 0 w 58"/>
                  <a:gd name="T7" fmla="*/ 0 h 10"/>
                  <a:gd name="T8" fmla="*/ 0 w 58"/>
                  <a:gd name="T9" fmla="*/ 0 h 10"/>
                  <a:gd name="T10" fmla="*/ 0 w 58"/>
                  <a:gd name="T11" fmla="*/ 0 h 10"/>
                  <a:gd name="T12" fmla="*/ 0 w 58"/>
                  <a:gd name="T13" fmla="*/ 0 h 10"/>
                  <a:gd name="T14" fmla="*/ 0 w 58"/>
                  <a:gd name="T15" fmla="*/ 0 h 10"/>
                  <a:gd name="T16" fmla="*/ 0 w 58"/>
                  <a:gd name="T17" fmla="*/ 0 h 10"/>
                  <a:gd name="T18" fmla="*/ 0 w 58"/>
                  <a:gd name="T19" fmla="*/ 0 h 10"/>
                  <a:gd name="T20" fmla="*/ 0 w 58"/>
                  <a:gd name="T21" fmla="*/ 0 h 10"/>
                  <a:gd name="T22" fmla="*/ 0 w 58"/>
                  <a:gd name="T23" fmla="*/ 0 h 10"/>
                  <a:gd name="T24" fmla="*/ 0 w 58"/>
                  <a:gd name="T25" fmla="*/ 0 h 10"/>
                  <a:gd name="T26" fmla="*/ 0 w 58"/>
                  <a:gd name="T27" fmla="*/ 0 h 10"/>
                  <a:gd name="T28" fmla="*/ 0 w 58"/>
                  <a:gd name="T29" fmla="*/ 0 h 10"/>
                  <a:gd name="T30" fmla="*/ 0 w 58"/>
                  <a:gd name="T31" fmla="*/ 0 h 10"/>
                  <a:gd name="T32" fmla="*/ 0 w 58"/>
                  <a:gd name="T33" fmla="*/ 0 h 10"/>
                  <a:gd name="T34" fmla="*/ 0 w 58"/>
                  <a:gd name="T35" fmla="*/ 0 h 10"/>
                  <a:gd name="T36" fmla="*/ 0 w 58"/>
                  <a:gd name="T37" fmla="*/ 0 h 10"/>
                  <a:gd name="T38" fmla="*/ 0 w 58"/>
                  <a:gd name="T39" fmla="*/ 0 h 10"/>
                  <a:gd name="T40" fmla="*/ 0 w 58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8" h="10">
                    <a:moveTo>
                      <a:pt x="0" y="10"/>
                    </a:moveTo>
                    <a:lnTo>
                      <a:pt x="16" y="6"/>
                    </a:lnTo>
                    <a:lnTo>
                      <a:pt x="28" y="3"/>
                    </a:lnTo>
                    <a:lnTo>
                      <a:pt x="37" y="2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58" y="0"/>
                    </a:lnTo>
                    <a:lnTo>
                      <a:pt x="53" y="5"/>
                    </a:lnTo>
                    <a:lnTo>
                      <a:pt x="45" y="8"/>
                    </a:lnTo>
                    <a:lnTo>
                      <a:pt x="37" y="10"/>
                    </a:lnTo>
                    <a:lnTo>
                      <a:pt x="30" y="10"/>
                    </a:lnTo>
                    <a:lnTo>
                      <a:pt x="21" y="10"/>
                    </a:lnTo>
                    <a:lnTo>
                      <a:pt x="13" y="10"/>
                    </a:lnTo>
                    <a:lnTo>
                      <a:pt x="6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85" name="Freeform 233"/>
              <p:cNvSpPr>
                <a:spLocks noChangeAspect="1"/>
              </p:cNvSpPr>
              <p:nvPr/>
            </p:nvSpPr>
            <p:spPr bwMode="auto">
              <a:xfrm>
                <a:off x="1502" y="1675"/>
                <a:ext cx="99" cy="121"/>
              </a:xfrm>
              <a:custGeom>
                <a:avLst/>
                <a:gdLst>
                  <a:gd name="T0" fmla="*/ 0 w 282"/>
                  <a:gd name="T1" fmla="*/ 0 h 449"/>
                  <a:gd name="T2" fmla="*/ 0 w 282"/>
                  <a:gd name="T3" fmla="*/ 0 h 449"/>
                  <a:gd name="T4" fmla="*/ 0 w 282"/>
                  <a:gd name="T5" fmla="*/ 0 h 449"/>
                  <a:gd name="T6" fmla="*/ 0 w 282"/>
                  <a:gd name="T7" fmla="*/ 0 h 449"/>
                  <a:gd name="T8" fmla="*/ 0 w 282"/>
                  <a:gd name="T9" fmla="*/ 0 h 449"/>
                  <a:gd name="T10" fmla="*/ 0 w 282"/>
                  <a:gd name="T11" fmla="*/ 0 h 449"/>
                  <a:gd name="T12" fmla="*/ 0 w 282"/>
                  <a:gd name="T13" fmla="*/ 0 h 449"/>
                  <a:gd name="T14" fmla="*/ 0 w 282"/>
                  <a:gd name="T15" fmla="*/ 0 h 449"/>
                  <a:gd name="T16" fmla="*/ 0 w 282"/>
                  <a:gd name="T17" fmla="*/ 0 h 449"/>
                  <a:gd name="T18" fmla="*/ 0 w 282"/>
                  <a:gd name="T19" fmla="*/ 0 h 449"/>
                  <a:gd name="T20" fmla="*/ 0 w 282"/>
                  <a:gd name="T21" fmla="*/ 0 h 449"/>
                  <a:gd name="T22" fmla="*/ 0 w 282"/>
                  <a:gd name="T23" fmla="*/ 0 h 449"/>
                  <a:gd name="T24" fmla="*/ 0 w 282"/>
                  <a:gd name="T25" fmla="*/ 0 h 449"/>
                  <a:gd name="T26" fmla="*/ 0 w 282"/>
                  <a:gd name="T27" fmla="*/ 0 h 449"/>
                  <a:gd name="T28" fmla="*/ 0 w 282"/>
                  <a:gd name="T29" fmla="*/ 0 h 449"/>
                  <a:gd name="T30" fmla="*/ 0 w 282"/>
                  <a:gd name="T31" fmla="*/ 0 h 449"/>
                  <a:gd name="T32" fmla="*/ 0 w 282"/>
                  <a:gd name="T33" fmla="*/ 0 h 449"/>
                  <a:gd name="T34" fmla="*/ 0 w 282"/>
                  <a:gd name="T35" fmla="*/ 0 h 449"/>
                  <a:gd name="T36" fmla="*/ 0 w 282"/>
                  <a:gd name="T37" fmla="*/ 0 h 449"/>
                  <a:gd name="T38" fmla="*/ 0 w 282"/>
                  <a:gd name="T39" fmla="*/ 0 h 449"/>
                  <a:gd name="T40" fmla="*/ 0 w 282"/>
                  <a:gd name="T41" fmla="*/ 0 h 449"/>
                  <a:gd name="T42" fmla="*/ 0 w 282"/>
                  <a:gd name="T43" fmla="*/ 0 h 449"/>
                  <a:gd name="T44" fmla="*/ 0 w 282"/>
                  <a:gd name="T45" fmla="*/ 0 h 449"/>
                  <a:gd name="T46" fmla="*/ 0 w 282"/>
                  <a:gd name="T47" fmla="*/ 0 h 449"/>
                  <a:gd name="T48" fmla="*/ 0 w 282"/>
                  <a:gd name="T49" fmla="*/ 0 h 449"/>
                  <a:gd name="T50" fmla="*/ 0 w 282"/>
                  <a:gd name="T51" fmla="*/ 0 h 449"/>
                  <a:gd name="T52" fmla="*/ 0 w 282"/>
                  <a:gd name="T53" fmla="*/ 0 h 449"/>
                  <a:gd name="T54" fmla="*/ 0 w 282"/>
                  <a:gd name="T55" fmla="*/ 0 h 449"/>
                  <a:gd name="T56" fmla="*/ 0 w 282"/>
                  <a:gd name="T57" fmla="*/ 0 h 449"/>
                  <a:gd name="T58" fmla="*/ 0 w 282"/>
                  <a:gd name="T59" fmla="*/ 0 h 449"/>
                  <a:gd name="T60" fmla="*/ 0 w 282"/>
                  <a:gd name="T61" fmla="*/ 0 h 449"/>
                  <a:gd name="T62" fmla="*/ 0 w 282"/>
                  <a:gd name="T63" fmla="*/ 0 h 449"/>
                  <a:gd name="T64" fmla="*/ 0 w 282"/>
                  <a:gd name="T65" fmla="*/ 0 h 449"/>
                  <a:gd name="T66" fmla="*/ 0 w 282"/>
                  <a:gd name="T67" fmla="*/ 0 h 449"/>
                  <a:gd name="T68" fmla="*/ 0 w 282"/>
                  <a:gd name="T69" fmla="*/ 0 h 449"/>
                  <a:gd name="T70" fmla="*/ 0 w 282"/>
                  <a:gd name="T71" fmla="*/ 0 h 449"/>
                  <a:gd name="T72" fmla="*/ 0 w 282"/>
                  <a:gd name="T73" fmla="*/ 0 h 449"/>
                  <a:gd name="T74" fmla="*/ 0 w 282"/>
                  <a:gd name="T75" fmla="*/ 0 h 449"/>
                  <a:gd name="T76" fmla="*/ 0 w 282"/>
                  <a:gd name="T77" fmla="*/ 0 h 449"/>
                  <a:gd name="T78" fmla="*/ 0 w 282"/>
                  <a:gd name="T79" fmla="*/ 0 h 449"/>
                  <a:gd name="T80" fmla="*/ 0 w 282"/>
                  <a:gd name="T81" fmla="*/ 0 h 449"/>
                  <a:gd name="T82" fmla="*/ 0 w 282"/>
                  <a:gd name="T83" fmla="*/ 0 h 449"/>
                  <a:gd name="T84" fmla="*/ 0 w 282"/>
                  <a:gd name="T85" fmla="*/ 0 h 449"/>
                  <a:gd name="T86" fmla="*/ 0 w 282"/>
                  <a:gd name="T87" fmla="*/ 0 h 449"/>
                  <a:gd name="T88" fmla="*/ 0 w 282"/>
                  <a:gd name="T89" fmla="*/ 0 h 449"/>
                  <a:gd name="T90" fmla="*/ 0 w 282"/>
                  <a:gd name="T91" fmla="*/ 0 h 449"/>
                  <a:gd name="T92" fmla="*/ 0 w 282"/>
                  <a:gd name="T93" fmla="*/ 0 h 449"/>
                  <a:gd name="T94" fmla="*/ 0 w 282"/>
                  <a:gd name="T95" fmla="*/ 0 h 449"/>
                  <a:gd name="T96" fmla="*/ 0 w 282"/>
                  <a:gd name="T97" fmla="*/ 0 h 449"/>
                  <a:gd name="T98" fmla="*/ 0 w 282"/>
                  <a:gd name="T99" fmla="*/ 0 h 449"/>
                  <a:gd name="T100" fmla="*/ 0 w 282"/>
                  <a:gd name="T101" fmla="*/ 0 h 449"/>
                  <a:gd name="T102" fmla="*/ 0 w 282"/>
                  <a:gd name="T103" fmla="*/ 0 h 449"/>
                  <a:gd name="T104" fmla="*/ 0 w 282"/>
                  <a:gd name="T105" fmla="*/ 0 h 449"/>
                  <a:gd name="T106" fmla="*/ 0 w 282"/>
                  <a:gd name="T107" fmla="*/ 0 h 449"/>
                  <a:gd name="T108" fmla="*/ 0 w 282"/>
                  <a:gd name="T109" fmla="*/ 0 h 449"/>
                  <a:gd name="T110" fmla="*/ 0 w 282"/>
                  <a:gd name="T111" fmla="*/ 0 h 449"/>
                  <a:gd name="T112" fmla="*/ 0 w 282"/>
                  <a:gd name="T113" fmla="*/ 0 h 449"/>
                  <a:gd name="T114" fmla="*/ 0 w 282"/>
                  <a:gd name="T115" fmla="*/ 0 h 44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82" h="449">
                    <a:moveTo>
                      <a:pt x="158" y="449"/>
                    </a:moveTo>
                    <a:lnTo>
                      <a:pt x="138" y="430"/>
                    </a:lnTo>
                    <a:lnTo>
                      <a:pt x="120" y="410"/>
                    </a:lnTo>
                    <a:lnTo>
                      <a:pt x="101" y="389"/>
                    </a:lnTo>
                    <a:lnTo>
                      <a:pt x="84" y="367"/>
                    </a:lnTo>
                    <a:lnTo>
                      <a:pt x="65" y="347"/>
                    </a:lnTo>
                    <a:lnTo>
                      <a:pt x="45" y="330"/>
                    </a:lnTo>
                    <a:lnTo>
                      <a:pt x="25" y="315"/>
                    </a:lnTo>
                    <a:lnTo>
                      <a:pt x="3" y="303"/>
                    </a:lnTo>
                    <a:lnTo>
                      <a:pt x="0" y="297"/>
                    </a:lnTo>
                    <a:lnTo>
                      <a:pt x="0" y="293"/>
                    </a:lnTo>
                    <a:lnTo>
                      <a:pt x="1" y="290"/>
                    </a:lnTo>
                    <a:lnTo>
                      <a:pt x="6" y="288"/>
                    </a:lnTo>
                    <a:lnTo>
                      <a:pt x="24" y="286"/>
                    </a:lnTo>
                    <a:lnTo>
                      <a:pt x="44" y="285"/>
                    </a:lnTo>
                    <a:lnTo>
                      <a:pt x="61" y="283"/>
                    </a:lnTo>
                    <a:lnTo>
                      <a:pt x="77" y="279"/>
                    </a:lnTo>
                    <a:lnTo>
                      <a:pt x="88" y="273"/>
                    </a:lnTo>
                    <a:lnTo>
                      <a:pt x="94" y="263"/>
                    </a:lnTo>
                    <a:lnTo>
                      <a:pt x="95" y="248"/>
                    </a:lnTo>
                    <a:lnTo>
                      <a:pt x="88" y="225"/>
                    </a:lnTo>
                    <a:lnTo>
                      <a:pt x="87" y="203"/>
                    </a:lnTo>
                    <a:lnTo>
                      <a:pt x="85" y="182"/>
                    </a:lnTo>
                    <a:lnTo>
                      <a:pt x="88" y="162"/>
                    </a:lnTo>
                    <a:lnTo>
                      <a:pt x="95" y="146"/>
                    </a:lnTo>
                    <a:lnTo>
                      <a:pt x="98" y="121"/>
                    </a:lnTo>
                    <a:lnTo>
                      <a:pt x="107" y="98"/>
                    </a:lnTo>
                    <a:lnTo>
                      <a:pt x="121" y="78"/>
                    </a:lnTo>
                    <a:lnTo>
                      <a:pt x="138" y="60"/>
                    </a:lnTo>
                    <a:lnTo>
                      <a:pt x="157" y="42"/>
                    </a:lnTo>
                    <a:lnTo>
                      <a:pt x="178" y="27"/>
                    </a:lnTo>
                    <a:lnTo>
                      <a:pt x="199" y="14"/>
                    </a:lnTo>
                    <a:lnTo>
                      <a:pt x="219" y="0"/>
                    </a:lnTo>
                    <a:lnTo>
                      <a:pt x="222" y="0"/>
                    </a:lnTo>
                    <a:lnTo>
                      <a:pt x="224" y="0"/>
                    </a:lnTo>
                    <a:lnTo>
                      <a:pt x="226" y="0"/>
                    </a:lnTo>
                    <a:lnTo>
                      <a:pt x="229" y="0"/>
                    </a:lnTo>
                    <a:lnTo>
                      <a:pt x="238" y="15"/>
                    </a:lnTo>
                    <a:lnTo>
                      <a:pt x="246" y="31"/>
                    </a:lnTo>
                    <a:lnTo>
                      <a:pt x="255" y="45"/>
                    </a:lnTo>
                    <a:lnTo>
                      <a:pt x="261" y="60"/>
                    </a:lnTo>
                    <a:lnTo>
                      <a:pt x="268" y="75"/>
                    </a:lnTo>
                    <a:lnTo>
                      <a:pt x="272" y="92"/>
                    </a:lnTo>
                    <a:lnTo>
                      <a:pt x="278" y="109"/>
                    </a:lnTo>
                    <a:lnTo>
                      <a:pt x="282" y="129"/>
                    </a:lnTo>
                    <a:lnTo>
                      <a:pt x="272" y="136"/>
                    </a:lnTo>
                    <a:lnTo>
                      <a:pt x="262" y="144"/>
                    </a:lnTo>
                    <a:lnTo>
                      <a:pt x="251" y="149"/>
                    </a:lnTo>
                    <a:lnTo>
                      <a:pt x="241" y="154"/>
                    </a:lnTo>
                    <a:lnTo>
                      <a:pt x="232" y="178"/>
                    </a:lnTo>
                    <a:lnTo>
                      <a:pt x="225" y="199"/>
                    </a:lnTo>
                    <a:lnTo>
                      <a:pt x="218" y="221"/>
                    </a:lnTo>
                    <a:lnTo>
                      <a:pt x="211" y="239"/>
                    </a:lnTo>
                    <a:lnTo>
                      <a:pt x="202" y="256"/>
                    </a:lnTo>
                    <a:lnTo>
                      <a:pt x="191" y="273"/>
                    </a:lnTo>
                    <a:lnTo>
                      <a:pt x="175" y="289"/>
                    </a:lnTo>
                    <a:lnTo>
                      <a:pt x="155" y="305"/>
                    </a:lnTo>
                    <a:lnTo>
                      <a:pt x="148" y="305"/>
                    </a:lnTo>
                    <a:lnTo>
                      <a:pt x="139" y="305"/>
                    </a:lnTo>
                    <a:lnTo>
                      <a:pt x="131" y="303"/>
                    </a:lnTo>
                    <a:lnTo>
                      <a:pt x="118" y="303"/>
                    </a:lnTo>
                    <a:lnTo>
                      <a:pt x="118" y="305"/>
                    </a:lnTo>
                    <a:lnTo>
                      <a:pt x="118" y="306"/>
                    </a:lnTo>
                    <a:lnTo>
                      <a:pt x="118" y="307"/>
                    </a:lnTo>
                    <a:lnTo>
                      <a:pt x="120" y="309"/>
                    </a:lnTo>
                    <a:lnTo>
                      <a:pt x="125" y="310"/>
                    </a:lnTo>
                    <a:lnTo>
                      <a:pt x="130" y="310"/>
                    </a:lnTo>
                    <a:lnTo>
                      <a:pt x="134" y="312"/>
                    </a:lnTo>
                    <a:lnTo>
                      <a:pt x="138" y="313"/>
                    </a:lnTo>
                    <a:lnTo>
                      <a:pt x="132" y="316"/>
                    </a:lnTo>
                    <a:lnTo>
                      <a:pt x="127" y="319"/>
                    </a:lnTo>
                    <a:lnTo>
                      <a:pt x="121" y="319"/>
                    </a:lnTo>
                    <a:lnTo>
                      <a:pt x="115" y="317"/>
                    </a:lnTo>
                    <a:lnTo>
                      <a:pt x="110" y="317"/>
                    </a:lnTo>
                    <a:lnTo>
                      <a:pt x="105" y="316"/>
                    </a:lnTo>
                    <a:lnTo>
                      <a:pt x="100" y="315"/>
                    </a:lnTo>
                    <a:lnTo>
                      <a:pt x="94" y="315"/>
                    </a:lnTo>
                    <a:lnTo>
                      <a:pt x="97" y="319"/>
                    </a:lnTo>
                    <a:lnTo>
                      <a:pt x="100" y="322"/>
                    </a:lnTo>
                    <a:lnTo>
                      <a:pt x="104" y="323"/>
                    </a:lnTo>
                    <a:lnTo>
                      <a:pt x="111" y="325"/>
                    </a:lnTo>
                    <a:lnTo>
                      <a:pt x="111" y="326"/>
                    </a:lnTo>
                    <a:lnTo>
                      <a:pt x="111" y="327"/>
                    </a:lnTo>
                    <a:lnTo>
                      <a:pt x="111" y="329"/>
                    </a:lnTo>
                    <a:lnTo>
                      <a:pt x="111" y="330"/>
                    </a:lnTo>
                    <a:lnTo>
                      <a:pt x="102" y="333"/>
                    </a:lnTo>
                    <a:lnTo>
                      <a:pt x="95" y="335"/>
                    </a:lnTo>
                    <a:lnTo>
                      <a:pt x="90" y="335"/>
                    </a:lnTo>
                    <a:lnTo>
                      <a:pt x="82" y="333"/>
                    </a:lnTo>
                    <a:lnTo>
                      <a:pt x="84" y="335"/>
                    </a:lnTo>
                    <a:lnTo>
                      <a:pt x="84" y="337"/>
                    </a:lnTo>
                    <a:lnTo>
                      <a:pt x="84" y="339"/>
                    </a:lnTo>
                    <a:lnTo>
                      <a:pt x="85" y="342"/>
                    </a:lnTo>
                    <a:lnTo>
                      <a:pt x="87" y="342"/>
                    </a:lnTo>
                    <a:lnTo>
                      <a:pt x="88" y="342"/>
                    </a:lnTo>
                    <a:lnTo>
                      <a:pt x="91" y="342"/>
                    </a:lnTo>
                    <a:lnTo>
                      <a:pt x="92" y="343"/>
                    </a:lnTo>
                    <a:lnTo>
                      <a:pt x="94" y="350"/>
                    </a:lnTo>
                    <a:lnTo>
                      <a:pt x="100" y="353"/>
                    </a:lnTo>
                    <a:lnTo>
                      <a:pt x="107" y="354"/>
                    </a:lnTo>
                    <a:lnTo>
                      <a:pt x="118" y="354"/>
                    </a:lnTo>
                    <a:lnTo>
                      <a:pt x="137" y="377"/>
                    </a:lnTo>
                    <a:lnTo>
                      <a:pt x="151" y="394"/>
                    </a:lnTo>
                    <a:lnTo>
                      <a:pt x="161" y="407"/>
                    </a:lnTo>
                    <a:lnTo>
                      <a:pt x="168" y="417"/>
                    </a:lnTo>
                    <a:lnTo>
                      <a:pt x="172" y="423"/>
                    </a:lnTo>
                    <a:lnTo>
                      <a:pt x="175" y="427"/>
                    </a:lnTo>
                    <a:lnTo>
                      <a:pt x="178" y="431"/>
                    </a:lnTo>
                    <a:lnTo>
                      <a:pt x="179" y="434"/>
                    </a:lnTo>
                    <a:lnTo>
                      <a:pt x="175" y="440"/>
                    </a:lnTo>
                    <a:lnTo>
                      <a:pt x="169" y="444"/>
                    </a:lnTo>
                    <a:lnTo>
                      <a:pt x="164" y="447"/>
                    </a:lnTo>
                    <a:lnTo>
                      <a:pt x="158" y="449"/>
                    </a:lnTo>
                    <a:close/>
                  </a:path>
                </a:pathLst>
              </a:custGeom>
              <a:solidFill>
                <a:srgbClr val="EF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86" name="Freeform 234"/>
              <p:cNvSpPr>
                <a:spLocks noChangeAspect="1"/>
              </p:cNvSpPr>
              <p:nvPr/>
            </p:nvSpPr>
            <p:spPr bwMode="auto">
              <a:xfrm>
                <a:off x="1512" y="1791"/>
                <a:ext cx="5" cy="5"/>
              </a:xfrm>
              <a:custGeom>
                <a:avLst/>
                <a:gdLst>
                  <a:gd name="T0" fmla="*/ 0 w 14"/>
                  <a:gd name="T1" fmla="*/ 0 h 13"/>
                  <a:gd name="T2" fmla="*/ 0 w 14"/>
                  <a:gd name="T3" fmla="*/ 0 h 13"/>
                  <a:gd name="T4" fmla="*/ 0 w 14"/>
                  <a:gd name="T5" fmla="*/ 0 h 13"/>
                  <a:gd name="T6" fmla="*/ 0 w 14"/>
                  <a:gd name="T7" fmla="*/ 0 h 13"/>
                  <a:gd name="T8" fmla="*/ 0 w 14"/>
                  <a:gd name="T9" fmla="*/ 0 h 13"/>
                  <a:gd name="T10" fmla="*/ 0 w 14"/>
                  <a:gd name="T11" fmla="*/ 0 h 13"/>
                  <a:gd name="T12" fmla="*/ 0 w 14"/>
                  <a:gd name="T13" fmla="*/ 0 h 13"/>
                  <a:gd name="T14" fmla="*/ 0 w 14"/>
                  <a:gd name="T15" fmla="*/ 0 h 13"/>
                  <a:gd name="T16" fmla="*/ 0 w 14"/>
                  <a:gd name="T17" fmla="*/ 0 h 13"/>
                  <a:gd name="T18" fmla="*/ 0 w 14"/>
                  <a:gd name="T19" fmla="*/ 0 h 13"/>
                  <a:gd name="T20" fmla="*/ 0 w 14"/>
                  <a:gd name="T21" fmla="*/ 0 h 13"/>
                  <a:gd name="T22" fmla="*/ 0 w 14"/>
                  <a:gd name="T23" fmla="*/ 0 h 13"/>
                  <a:gd name="T24" fmla="*/ 0 w 14"/>
                  <a:gd name="T25" fmla="*/ 0 h 13"/>
                  <a:gd name="T26" fmla="*/ 0 w 14"/>
                  <a:gd name="T27" fmla="*/ 0 h 13"/>
                  <a:gd name="T28" fmla="*/ 0 w 14"/>
                  <a:gd name="T29" fmla="*/ 0 h 13"/>
                  <a:gd name="T30" fmla="*/ 0 w 14"/>
                  <a:gd name="T31" fmla="*/ 0 h 13"/>
                  <a:gd name="T32" fmla="*/ 0 w 14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3">
                    <a:moveTo>
                      <a:pt x="3" y="13"/>
                    </a:moveTo>
                    <a:lnTo>
                      <a:pt x="1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3" y="5"/>
                    </a:lnTo>
                    <a:lnTo>
                      <a:pt x="10" y="9"/>
                    </a:lnTo>
                    <a:lnTo>
                      <a:pt x="7" y="13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87" name="Freeform 235"/>
              <p:cNvSpPr>
                <a:spLocks noChangeAspect="1"/>
              </p:cNvSpPr>
              <p:nvPr/>
            </p:nvSpPr>
            <p:spPr bwMode="auto">
              <a:xfrm>
                <a:off x="1983" y="1759"/>
                <a:ext cx="119" cy="34"/>
              </a:xfrm>
              <a:custGeom>
                <a:avLst/>
                <a:gdLst>
                  <a:gd name="T0" fmla="*/ 0 w 334"/>
                  <a:gd name="T1" fmla="*/ 0 h 127"/>
                  <a:gd name="T2" fmla="*/ 0 w 334"/>
                  <a:gd name="T3" fmla="*/ 0 h 127"/>
                  <a:gd name="T4" fmla="*/ 0 w 334"/>
                  <a:gd name="T5" fmla="*/ 0 h 127"/>
                  <a:gd name="T6" fmla="*/ 0 w 334"/>
                  <a:gd name="T7" fmla="*/ 0 h 127"/>
                  <a:gd name="T8" fmla="*/ 0 w 334"/>
                  <a:gd name="T9" fmla="*/ 0 h 127"/>
                  <a:gd name="T10" fmla="*/ 0 w 334"/>
                  <a:gd name="T11" fmla="*/ 0 h 127"/>
                  <a:gd name="T12" fmla="*/ 0 w 334"/>
                  <a:gd name="T13" fmla="*/ 0 h 127"/>
                  <a:gd name="T14" fmla="*/ 0 w 334"/>
                  <a:gd name="T15" fmla="*/ 0 h 127"/>
                  <a:gd name="T16" fmla="*/ 0 w 334"/>
                  <a:gd name="T17" fmla="*/ 0 h 127"/>
                  <a:gd name="T18" fmla="*/ 0 w 334"/>
                  <a:gd name="T19" fmla="*/ 0 h 127"/>
                  <a:gd name="T20" fmla="*/ 0 w 334"/>
                  <a:gd name="T21" fmla="*/ 0 h 127"/>
                  <a:gd name="T22" fmla="*/ 0 w 334"/>
                  <a:gd name="T23" fmla="*/ 0 h 127"/>
                  <a:gd name="T24" fmla="*/ 0 w 334"/>
                  <a:gd name="T25" fmla="*/ 0 h 127"/>
                  <a:gd name="T26" fmla="*/ 0 w 334"/>
                  <a:gd name="T27" fmla="*/ 0 h 127"/>
                  <a:gd name="T28" fmla="*/ 0 w 334"/>
                  <a:gd name="T29" fmla="*/ 0 h 127"/>
                  <a:gd name="T30" fmla="*/ 0 w 334"/>
                  <a:gd name="T31" fmla="*/ 0 h 127"/>
                  <a:gd name="T32" fmla="*/ 0 w 334"/>
                  <a:gd name="T33" fmla="*/ 0 h 127"/>
                  <a:gd name="T34" fmla="*/ 0 w 334"/>
                  <a:gd name="T35" fmla="*/ 0 h 127"/>
                  <a:gd name="T36" fmla="*/ 0 w 334"/>
                  <a:gd name="T37" fmla="*/ 0 h 127"/>
                  <a:gd name="T38" fmla="*/ 0 w 334"/>
                  <a:gd name="T39" fmla="*/ 0 h 127"/>
                  <a:gd name="T40" fmla="*/ 0 w 334"/>
                  <a:gd name="T41" fmla="*/ 0 h 127"/>
                  <a:gd name="T42" fmla="*/ 0 w 334"/>
                  <a:gd name="T43" fmla="*/ 0 h 127"/>
                  <a:gd name="T44" fmla="*/ 0 w 334"/>
                  <a:gd name="T45" fmla="*/ 0 h 127"/>
                  <a:gd name="T46" fmla="*/ 0 w 334"/>
                  <a:gd name="T47" fmla="*/ 0 h 127"/>
                  <a:gd name="T48" fmla="*/ 0 w 334"/>
                  <a:gd name="T49" fmla="*/ 0 h 127"/>
                  <a:gd name="T50" fmla="*/ 0 w 334"/>
                  <a:gd name="T51" fmla="*/ 0 h 127"/>
                  <a:gd name="T52" fmla="*/ 0 w 334"/>
                  <a:gd name="T53" fmla="*/ 0 h 127"/>
                  <a:gd name="T54" fmla="*/ 0 w 334"/>
                  <a:gd name="T55" fmla="*/ 0 h 127"/>
                  <a:gd name="T56" fmla="*/ 0 w 334"/>
                  <a:gd name="T57" fmla="*/ 0 h 127"/>
                  <a:gd name="T58" fmla="*/ 0 w 334"/>
                  <a:gd name="T59" fmla="*/ 0 h 127"/>
                  <a:gd name="T60" fmla="*/ 0 w 334"/>
                  <a:gd name="T61" fmla="*/ 0 h 127"/>
                  <a:gd name="T62" fmla="*/ 0 w 334"/>
                  <a:gd name="T63" fmla="*/ 0 h 127"/>
                  <a:gd name="T64" fmla="*/ 0 w 334"/>
                  <a:gd name="T65" fmla="*/ 0 h 127"/>
                  <a:gd name="T66" fmla="*/ 0 w 334"/>
                  <a:gd name="T67" fmla="*/ 0 h 127"/>
                  <a:gd name="T68" fmla="*/ 0 w 334"/>
                  <a:gd name="T69" fmla="*/ 0 h 127"/>
                  <a:gd name="T70" fmla="*/ 0 w 334"/>
                  <a:gd name="T71" fmla="*/ 0 h 1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34" h="127">
                    <a:moveTo>
                      <a:pt x="40" y="127"/>
                    </a:moveTo>
                    <a:lnTo>
                      <a:pt x="34" y="126"/>
                    </a:lnTo>
                    <a:lnTo>
                      <a:pt x="29" y="124"/>
                    </a:lnTo>
                    <a:lnTo>
                      <a:pt x="23" y="123"/>
                    </a:lnTo>
                    <a:lnTo>
                      <a:pt x="17" y="121"/>
                    </a:lnTo>
                    <a:lnTo>
                      <a:pt x="7" y="93"/>
                    </a:lnTo>
                    <a:lnTo>
                      <a:pt x="2" y="66"/>
                    </a:lnTo>
                    <a:lnTo>
                      <a:pt x="0" y="40"/>
                    </a:lnTo>
                    <a:lnTo>
                      <a:pt x="0" y="16"/>
                    </a:lnTo>
                    <a:lnTo>
                      <a:pt x="15" y="13"/>
                    </a:lnTo>
                    <a:lnTo>
                      <a:pt x="29" y="10"/>
                    </a:lnTo>
                    <a:lnTo>
                      <a:pt x="43" y="9"/>
                    </a:lnTo>
                    <a:lnTo>
                      <a:pt x="57" y="6"/>
                    </a:lnTo>
                    <a:lnTo>
                      <a:pt x="73" y="4"/>
                    </a:lnTo>
                    <a:lnTo>
                      <a:pt x="87" y="3"/>
                    </a:lnTo>
                    <a:lnTo>
                      <a:pt x="103" y="2"/>
                    </a:lnTo>
                    <a:lnTo>
                      <a:pt x="119" y="0"/>
                    </a:lnTo>
                    <a:lnTo>
                      <a:pt x="109" y="16"/>
                    </a:lnTo>
                    <a:lnTo>
                      <a:pt x="100" y="27"/>
                    </a:lnTo>
                    <a:lnTo>
                      <a:pt x="94" y="36"/>
                    </a:lnTo>
                    <a:lnTo>
                      <a:pt x="93" y="43"/>
                    </a:lnTo>
                    <a:lnTo>
                      <a:pt x="94" y="49"/>
                    </a:lnTo>
                    <a:lnTo>
                      <a:pt x="101" y="56"/>
                    </a:lnTo>
                    <a:lnTo>
                      <a:pt x="114" y="63"/>
                    </a:lnTo>
                    <a:lnTo>
                      <a:pt x="136" y="73"/>
                    </a:lnTo>
                    <a:lnTo>
                      <a:pt x="144" y="73"/>
                    </a:lnTo>
                    <a:lnTo>
                      <a:pt x="153" y="73"/>
                    </a:lnTo>
                    <a:lnTo>
                      <a:pt x="161" y="73"/>
                    </a:lnTo>
                    <a:lnTo>
                      <a:pt x="170" y="73"/>
                    </a:lnTo>
                    <a:lnTo>
                      <a:pt x="177" y="74"/>
                    </a:lnTo>
                    <a:lnTo>
                      <a:pt x="186" y="74"/>
                    </a:lnTo>
                    <a:lnTo>
                      <a:pt x="194" y="74"/>
                    </a:lnTo>
                    <a:lnTo>
                      <a:pt x="203" y="74"/>
                    </a:lnTo>
                    <a:lnTo>
                      <a:pt x="213" y="79"/>
                    </a:lnTo>
                    <a:lnTo>
                      <a:pt x="223" y="81"/>
                    </a:lnTo>
                    <a:lnTo>
                      <a:pt x="233" y="86"/>
                    </a:lnTo>
                    <a:lnTo>
                      <a:pt x="244" y="87"/>
                    </a:lnTo>
                    <a:lnTo>
                      <a:pt x="255" y="89"/>
                    </a:lnTo>
                    <a:lnTo>
                      <a:pt x="267" y="89"/>
                    </a:lnTo>
                    <a:lnTo>
                      <a:pt x="278" y="86"/>
                    </a:lnTo>
                    <a:lnTo>
                      <a:pt x="290" y="83"/>
                    </a:lnTo>
                    <a:lnTo>
                      <a:pt x="292" y="83"/>
                    </a:lnTo>
                    <a:lnTo>
                      <a:pt x="294" y="83"/>
                    </a:lnTo>
                    <a:lnTo>
                      <a:pt x="297" y="83"/>
                    </a:lnTo>
                    <a:lnTo>
                      <a:pt x="298" y="83"/>
                    </a:lnTo>
                    <a:lnTo>
                      <a:pt x="302" y="96"/>
                    </a:lnTo>
                    <a:lnTo>
                      <a:pt x="307" y="103"/>
                    </a:lnTo>
                    <a:lnTo>
                      <a:pt x="317" y="106"/>
                    </a:lnTo>
                    <a:lnTo>
                      <a:pt x="334" y="108"/>
                    </a:lnTo>
                    <a:lnTo>
                      <a:pt x="334" y="111"/>
                    </a:lnTo>
                    <a:lnTo>
                      <a:pt x="334" y="113"/>
                    </a:lnTo>
                    <a:lnTo>
                      <a:pt x="332" y="116"/>
                    </a:lnTo>
                    <a:lnTo>
                      <a:pt x="332" y="118"/>
                    </a:lnTo>
                    <a:lnTo>
                      <a:pt x="314" y="120"/>
                    </a:lnTo>
                    <a:lnTo>
                      <a:pt x="295" y="120"/>
                    </a:lnTo>
                    <a:lnTo>
                      <a:pt x="277" y="121"/>
                    </a:lnTo>
                    <a:lnTo>
                      <a:pt x="258" y="121"/>
                    </a:lnTo>
                    <a:lnTo>
                      <a:pt x="240" y="123"/>
                    </a:lnTo>
                    <a:lnTo>
                      <a:pt x="221" y="123"/>
                    </a:lnTo>
                    <a:lnTo>
                      <a:pt x="204" y="124"/>
                    </a:lnTo>
                    <a:lnTo>
                      <a:pt x="186" y="124"/>
                    </a:lnTo>
                    <a:lnTo>
                      <a:pt x="167" y="124"/>
                    </a:lnTo>
                    <a:lnTo>
                      <a:pt x="148" y="126"/>
                    </a:lnTo>
                    <a:lnTo>
                      <a:pt x="130" y="126"/>
                    </a:lnTo>
                    <a:lnTo>
                      <a:pt x="113" y="126"/>
                    </a:lnTo>
                    <a:lnTo>
                      <a:pt x="94" y="126"/>
                    </a:lnTo>
                    <a:lnTo>
                      <a:pt x="76" y="127"/>
                    </a:lnTo>
                    <a:lnTo>
                      <a:pt x="59" y="127"/>
                    </a:lnTo>
                    <a:lnTo>
                      <a:pt x="40" y="1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88" name="Freeform 236"/>
              <p:cNvSpPr>
                <a:spLocks noChangeAspect="1"/>
              </p:cNvSpPr>
              <p:nvPr/>
            </p:nvSpPr>
            <p:spPr bwMode="auto">
              <a:xfrm>
                <a:off x="2200" y="1697"/>
                <a:ext cx="72" cy="96"/>
              </a:xfrm>
              <a:custGeom>
                <a:avLst/>
                <a:gdLst>
                  <a:gd name="T0" fmla="*/ 0 w 199"/>
                  <a:gd name="T1" fmla="*/ 0 h 357"/>
                  <a:gd name="T2" fmla="*/ 0 w 199"/>
                  <a:gd name="T3" fmla="*/ 0 h 357"/>
                  <a:gd name="T4" fmla="*/ 0 w 199"/>
                  <a:gd name="T5" fmla="*/ 0 h 357"/>
                  <a:gd name="T6" fmla="*/ 0 w 199"/>
                  <a:gd name="T7" fmla="*/ 0 h 357"/>
                  <a:gd name="T8" fmla="*/ 0 w 199"/>
                  <a:gd name="T9" fmla="*/ 0 h 357"/>
                  <a:gd name="T10" fmla="*/ 0 w 199"/>
                  <a:gd name="T11" fmla="*/ 0 h 357"/>
                  <a:gd name="T12" fmla="*/ 0 w 199"/>
                  <a:gd name="T13" fmla="*/ 0 h 357"/>
                  <a:gd name="T14" fmla="*/ 0 w 199"/>
                  <a:gd name="T15" fmla="*/ 0 h 357"/>
                  <a:gd name="T16" fmla="*/ 0 w 199"/>
                  <a:gd name="T17" fmla="*/ 0 h 357"/>
                  <a:gd name="T18" fmla="*/ 0 w 199"/>
                  <a:gd name="T19" fmla="*/ 0 h 357"/>
                  <a:gd name="T20" fmla="*/ 0 w 199"/>
                  <a:gd name="T21" fmla="*/ 0 h 357"/>
                  <a:gd name="T22" fmla="*/ 0 w 199"/>
                  <a:gd name="T23" fmla="*/ 0 h 357"/>
                  <a:gd name="T24" fmla="*/ 0 w 199"/>
                  <a:gd name="T25" fmla="*/ 0 h 357"/>
                  <a:gd name="T26" fmla="*/ 0 w 199"/>
                  <a:gd name="T27" fmla="*/ 0 h 357"/>
                  <a:gd name="T28" fmla="*/ 0 w 199"/>
                  <a:gd name="T29" fmla="*/ 0 h 357"/>
                  <a:gd name="T30" fmla="*/ 0 w 199"/>
                  <a:gd name="T31" fmla="*/ 0 h 357"/>
                  <a:gd name="T32" fmla="*/ 0 w 199"/>
                  <a:gd name="T33" fmla="*/ 0 h 357"/>
                  <a:gd name="T34" fmla="*/ 0 w 199"/>
                  <a:gd name="T35" fmla="*/ 0 h 357"/>
                  <a:gd name="T36" fmla="*/ 0 w 199"/>
                  <a:gd name="T37" fmla="*/ 0 h 357"/>
                  <a:gd name="T38" fmla="*/ 0 w 199"/>
                  <a:gd name="T39" fmla="*/ 0 h 357"/>
                  <a:gd name="T40" fmla="*/ 0 w 199"/>
                  <a:gd name="T41" fmla="*/ 0 h 357"/>
                  <a:gd name="T42" fmla="*/ 0 w 199"/>
                  <a:gd name="T43" fmla="*/ 0 h 357"/>
                  <a:gd name="T44" fmla="*/ 0 w 199"/>
                  <a:gd name="T45" fmla="*/ 0 h 357"/>
                  <a:gd name="T46" fmla="*/ 0 w 199"/>
                  <a:gd name="T47" fmla="*/ 0 h 357"/>
                  <a:gd name="T48" fmla="*/ 0 w 199"/>
                  <a:gd name="T49" fmla="*/ 0 h 357"/>
                  <a:gd name="T50" fmla="*/ 0 w 199"/>
                  <a:gd name="T51" fmla="*/ 0 h 357"/>
                  <a:gd name="T52" fmla="*/ 0 w 199"/>
                  <a:gd name="T53" fmla="*/ 0 h 357"/>
                  <a:gd name="T54" fmla="*/ 0 w 199"/>
                  <a:gd name="T55" fmla="*/ 0 h 357"/>
                  <a:gd name="T56" fmla="*/ 0 w 199"/>
                  <a:gd name="T57" fmla="*/ 0 h 357"/>
                  <a:gd name="T58" fmla="*/ 0 w 199"/>
                  <a:gd name="T59" fmla="*/ 0 h 357"/>
                  <a:gd name="T60" fmla="*/ 0 w 199"/>
                  <a:gd name="T61" fmla="*/ 0 h 357"/>
                  <a:gd name="T62" fmla="*/ 0 w 199"/>
                  <a:gd name="T63" fmla="*/ 0 h 357"/>
                  <a:gd name="T64" fmla="*/ 0 w 199"/>
                  <a:gd name="T65" fmla="*/ 0 h 357"/>
                  <a:gd name="T66" fmla="*/ 0 w 199"/>
                  <a:gd name="T67" fmla="*/ 0 h 357"/>
                  <a:gd name="T68" fmla="*/ 0 w 199"/>
                  <a:gd name="T69" fmla="*/ 0 h 357"/>
                  <a:gd name="T70" fmla="*/ 0 w 199"/>
                  <a:gd name="T71" fmla="*/ 0 h 357"/>
                  <a:gd name="T72" fmla="*/ 0 w 199"/>
                  <a:gd name="T73" fmla="*/ 0 h 357"/>
                  <a:gd name="T74" fmla="*/ 0 w 199"/>
                  <a:gd name="T75" fmla="*/ 0 h 357"/>
                  <a:gd name="T76" fmla="*/ 0 w 199"/>
                  <a:gd name="T77" fmla="*/ 0 h 357"/>
                  <a:gd name="T78" fmla="*/ 0 w 199"/>
                  <a:gd name="T79" fmla="*/ 0 h 357"/>
                  <a:gd name="T80" fmla="*/ 0 w 199"/>
                  <a:gd name="T81" fmla="*/ 0 h 357"/>
                  <a:gd name="T82" fmla="*/ 0 w 199"/>
                  <a:gd name="T83" fmla="*/ 0 h 357"/>
                  <a:gd name="T84" fmla="*/ 0 w 199"/>
                  <a:gd name="T85" fmla="*/ 0 h 357"/>
                  <a:gd name="T86" fmla="*/ 0 w 199"/>
                  <a:gd name="T87" fmla="*/ 0 h 357"/>
                  <a:gd name="T88" fmla="*/ 0 w 199"/>
                  <a:gd name="T89" fmla="*/ 0 h 357"/>
                  <a:gd name="T90" fmla="*/ 0 w 199"/>
                  <a:gd name="T91" fmla="*/ 0 h 357"/>
                  <a:gd name="T92" fmla="*/ 0 w 199"/>
                  <a:gd name="T93" fmla="*/ 0 h 357"/>
                  <a:gd name="T94" fmla="*/ 0 w 199"/>
                  <a:gd name="T95" fmla="*/ 0 h 357"/>
                  <a:gd name="T96" fmla="*/ 0 w 199"/>
                  <a:gd name="T97" fmla="*/ 0 h 357"/>
                  <a:gd name="T98" fmla="*/ 0 w 199"/>
                  <a:gd name="T99" fmla="*/ 0 h 357"/>
                  <a:gd name="T100" fmla="*/ 0 w 199"/>
                  <a:gd name="T101" fmla="*/ 0 h 357"/>
                  <a:gd name="T102" fmla="*/ 0 w 199"/>
                  <a:gd name="T103" fmla="*/ 0 h 357"/>
                  <a:gd name="T104" fmla="*/ 0 w 199"/>
                  <a:gd name="T105" fmla="*/ 0 h 35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99" h="357">
                    <a:moveTo>
                      <a:pt x="24" y="357"/>
                    </a:moveTo>
                    <a:lnTo>
                      <a:pt x="17" y="337"/>
                    </a:lnTo>
                    <a:lnTo>
                      <a:pt x="9" y="315"/>
                    </a:lnTo>
                    <a:lnTo>
                      <a:pt x="3" y="297"/>
                    </a:lnTo>
                    <a:lnTo>
                      <a:pt x="0" y="280"/>
                    </a:lnTo>
                    <a:lnTo>
                      <a:pt x="10" y="261"/>
                    </a:lnTo>
                    <a:lnTo>
                      <a:pt x="20" y="243"/>
                    </a:lnTo>
                    <a:lnTo>
                      <a:pt x="30" y="224"/>
                    </a:lnTo>
                    <a:lnTo>
                      <a:pt x="40" y="206"/>
                    </a:lnTo>
                    <a:lnTo>
                      <a:pt x="50" y="187"/>
                    </a:lnTo>
                    <a:lnTo>
                      <a:pt x="61" y="170"/>
                    </a:lnTo>
                    <a:lnTo>
                      <a:pt x="73" y="151"/>
                    </a:lnTo>
                    <a:lnTo>
                      <a:pt x="85" y="134"/>
                    </a:lnTo>
                    <a:lnTo>
                      <a:pt x="90" y="113"/>
                    </a:lnTo>
                    <a:lnTo>
                      <a:pt x="98" y="94"/>
                    </a:lnTo>
                    <a:lnTo>
                      <a:pt x="108" y="77"/>
                    </a:lnTo>
                    <a:lnTo>
                      <a:pt x="120" y="62"/>
                    </a:lnTo>
                    <a:lnTo>
                      <a:pt x="132" y="47"/>
                    </a:lnTo>
                    <a:lnTo>
                      <a:pt x="147" y="32"/>
                    </a:lnTo>
                    <a:lnTo>
                      <a:pt x="161" y="16"/>
                    </a:lnTo>
                    <a:lnTo>
                      <a:pt x="175" y="0"/>
                    </a:lnTo>
                    <a:lnTo>
                      <a:pt x="181" y="0"/>
                    </a:lnTo>
                    <a:lnTo>
                      <a:pt x="185" y="0"/>
                    </a:lnTo>
                    <a:lnTo>
                      <a:pt x="191" y="2"/>
                    </a:lnTo>
                    <a:lnTo>
                      <a:pt x="199" y="6"/>
                    </a:lnTo>
                    <a:lnTo>
                      <a:pt x="197" y="12"/>
                    </a:lnTo>
                    <a:lnTo>
                      <a:pt x="194" y="16"/>
                    </a:lnTo>
                    <a:lnTo>
                      <a:pt x="192" y="20"/>
                    </a:lnTo>
                    <a:lnTo>
                      <a:pt x="189" y="26"/>
                    </a:lnTo>
                    <a:lnTo>
                      <a:pt x="184" y="27"/>
                    </a:lnTo>
                    <a:lnTo>
                      <a:pt x="180" y="27"/>
                    </a:lnTo>
                    <a:lnTo>
                      <a:pt x="174" y="29"/>
                    </a:lnTo>
                    <a:lnTo>
                      <a:pt x="168" y="30"/>
                    </a:lnTo>
                    <a:lnTo>
                      <a:pt x="167" y="32"/>
                    </a:lnTo>
                    <a:lnTo>
                      <a:pt x="167" y="33"/>
                    </a:lnTo>
                    <a:lnTo>
                      <a:pt x="165" y="36"/>
                    </a:lnTo>
                    <a:lnTo>
                      <a:pt x="165" y="37"/>
                    </a:lnTo>
                    <a:lnTo>
                      <a:pt x="170" y="37"/>
                    </a:lnTo>
                    <a:lnTo>
                      <a:pt x="174" y="37"/>
                    </a:lnTo>
                    <a:lnTo>
                      <a:pt x="178" y="37"/>
                    </a:lnTo>
                    <a:lnTo>
                      <a:pt x="182" y="37"/>
                    </a:lnTo>
                    <a:lnTo>
                      <a:pt x="175" y="50"/>
                    </a:lnTo>
                    <a:lnTo>
                      <a:pt x="168" y="57"/>
                    </a:lnTo>
                    <a:lnTo>
                      <a:pt x="158" y="59"/>
                    </a:lnTo>
                    <a:lnTo>
                      <a:pt x="144" y="60"/>
                    </a:lnTo>
                    <a:lnTo>
                      <a:pt x="144" y="62"/>
                    </a:lnTo>
                    <a:lnTo>
                      <a:pt x="144" y="63"/>
                    </a:lnTo>
                    <a:lnTo>
                      <a:pt x="144" y="64"/>
                    </a:lnTo>
                    <a:lnTo>
                      <a:pt x="144" y="66"/>
                    </a:lnTo>
                    <a:lnTo>
                      <a:pt x="150" y="66"/>
                    </a:lnTo>
                    <a:lnTo>
                      <a:pt x="154" y="66"/>
                    </a:lnTo>
                    <a:lnTo>
                      <a:pt x="160" y="67"/>
                    </a:lnTo>
                    <a:lnTo>
                      <a:pt x="165" y="67"/>
                    </a:lnTo>
                    <a:lnTo>
                      <a:pt x="164" y="72"/>
                    </a:lnTo>
                    <a:lnTo>
                      <a:pt x="161" y="76"/>
                    </a:lnTo>
                    <a:lnTo>
                      <a:pt x="160" y="80"/>
                    </a:lnTo>
                    <a:lnTo>
                      <a:pt x="158" y="84"/>
                    </a:lnTo>
                    <a:lnTo>
                      <a:pt x="148" y="84"/>
                    </a:lnTo>
                    <a:lnTo>
                      <a:pt x="140" y="84"/>
                    </a:lnTo>
                    <a:lnTo>
                      <a:pt x="132" y="83"/>
                    </a:lnTo>
                    <a:lnTo>
                      <a:pt x="127" y="86"/>
                    </a:lnTo>
                    <a:lnTo>
                      <a:pt x="131" y="89"/>
                    </a:lnTo>
                    <a:lnTo>
                      <a:pt x="137" y="92"/>
                    </a:lnTo>
                    <a:lnTo>
                      <a:pt x="144" y="93"/>
                    </a:lnTo>
                    <a:lnTo>
                      <a:pt x="151" y="94"/>
                    </a:lnTo>
                    <a:lnTo>
                      <a:pt x="150" y="100"/>
                    </a:lnTo>
                    <a:lnTo>
                      <a:pt x="148" y="106"/>
                    </a:lnTo>
                    <a:lnTo>
                      <a:pt x="145" y="113"/>
                    </a:lnTo>
                    <a:lnTo>
                      <a:pt x="141" y="119"/>
                    </a:lnTo>
                    <a:lnTo>
                      <a:pt x="135" y="117"/>
                    </a:lnTo>
                    <a:lnTo>
                      <a:pt x="132" y="116"/>
                    </a:lnTo>
                    <a:lnTo>
                      <a:pt x="128" y="116"/>
                    </a:lnTo>
                    <a:lnTo>
                      <a:pt x="121" y="116"/>
                    </a:lnTo>
                    <a:lnTo>
                      <a:pt x="121" y="117"/>
                    </a:lnTo>
                    <a:lnTo>
                      <a:pt x="121" y="119"/>
                    </a:lnTo>
                    <a:lnTo>
                      <a:pt x="121" y="120"/>
                    </a:lnTo>
                    <a:lnTo>
                      <a:pt x="123" y="121"/>
                    </a:lnTo>
                    <a:lnTo>
                      <a:pt x="127" y="123"/>
                    </a:lnTo>
                    <a:lnTo>
                      <a:pt x="131" y="124"/>
                    </a:lnTo>
                    <a:lnTo>
                      <a:pt x="135" y="126"/>
                    </a:lnTo>
                    <a:lnTo>
                      <a:pt x="140" y="127"/>
                    </a:lnTo>
                    <a:lnTo>
                      <a:pt x="138" y="131"/>
                    </a:lnTo>
                    <a:lnTo>
                      <a:pt x="138" y="136"/>
                    </a:lnTo>
                    <a:lnTo>
                      <a:pt x="137" y="141"/>
                    </a:lnTo>
                    <a:lnTo>
                      <a:pt x="137" y="146"/>
                    </a:lnTo>
                    <a:lnTo>
                      <a:pt x="131" y="147"/>
                    </a:lnTo>
                    <a:lnTo>
                      <a:pt x="127" y="146"/>
                    </a:lnTo>
                    <a:lnTo>
                      <a:pt x="121" y="146"/>
                    </a:lnTo>
                    <a:lnTo>
                      <a:pt x="113" y="143"/>
                    </a:lnTo>
                    <a:lnTo>
                      <a:pt x="114" y="144"/>
                    </a:lnTo>
                    <a:lnTo>
                      <a:pt x="114" y="146"/>
                    </a:lnTo>
                    <a:lnTo>
                      <a:pt x="114" y="149"/>
                    </a:lnTo>
                    <a:lnTo>
                      <a:pt x="115" y="150"/>
                    </a:lnTo>
                    <a:lnTo>
                      <a:pt x="120" y="153"/>
                    </a:lnTo>
                    <a:lnTo>
                      <a:pt x="125" y="154"/>
                    </a:lnTo>
                    <a:lnTo>
                      <a:pt x="131" y="157"/>
                    </a:lnTo>
                    <a:lnTo>
                      <a:pt x="137" y="160"/>
                    </a:lnTo>
                    <a:lnTo>
                      <a:pt x="137" y="164"/>
                    </a:lnTo>
                    <a:lnTo>
                      <a:pt x="138" y="167"/>
                    </a:lnTo>
                    <a:lnTo>
                      <a:pt x="137" y="171"/>
                    </a:lnTo>
                    <a:lnTo>
                      <a:pt x="135" y="177"/>
                    </a:lnTo>
                    <a:lnTo>
                      <a:pt x="128" y="177"/>
                    </a:lnTo>
                    <a:lnTo>
                      <a:pt x="120" y="176"/>
                    </a:lnTo>
                    <a:lnTo>
                      <a:pt x="108" y="174"/>
                    </a:lnTo>
                    <a:lnTo>
                      <a:pt x="94" y="171"/>
                    </a:lnTo>
                    <a:lnTo>
                      <a:pt x="94" y="173"/>
                    </a:lnTo>
                    <a:lnTo>
                      <a:pt x="94" y="174"/>
                    </a:lnTo>
                    <a:lnTo>
                      <a:pt x="94" y="177"/>
                    </a:lnTo>
                    <a:lnTo>
                      <a:pt x="95" y="178"/>
                    </a:lnTo>
                    <a:lnTo>
                      <a:pt x="104" y="181"/>
                    </a:lnTo>
                    <a:lnTo>
                      <a:pt x="113" y="183"/>
                    </a:lnTo>
                    <a:lnTo>
                      <a:pt x="120" y="186"/>
                    </a:lnTo>
                    <a:lnTo>
                      <a:pt x="128" y="188"/>
                    </a:lnTo>
                    <a:lnTo>
                      <a:pt x="128" y="194"/>
                    </a:lnTo>
                    <a:lnTo>
                      <a:pt x="125" y="198"/>
                    </a:lnTo>
                    <a:lnTo>
                      <a:pt x="124" y="204"/>
                    </a:lnTo>
                    <a:lnTo>
                      <a:pt x="121" y="210"/>
                    </a:lnTo>
                    <a:lnTo>
                      <a:pt x="117" y="210"/>
                    </a:lnTo>
                    <a:lnTo>
                      <a:pt x="113" y="208"/>
                    </a:lnTo>
                    <a:lnTo>
                      <a:pt x="104" y="208"/>
                    </a:lnTo>
                    <a:lnTo>
                      <a:pt x="90" y="207"/>
                    </a:lnTo>
                    <a:lnTo>
                      <a:pt x="88" y="207"/>
                    </a:lnTo>
                    <a:lnTo>
                      <a:pt x="88" y="208"/>
                    </a:lnTo>
                    <a:lnTo>
                      <a:pt x="88" y="210"/>
                    </a:lnTo>
                    <a:lnTo>
                      <a:pt x="94" y="213"/>
                    </a:lnTo>
                    <a:lnTo>
                      <a:pt x="100" y="215"/>
                    </a:lnTo>
                    <a:lnTo>
                      <a:pt x="108" y="217"/>
                    </a:lnTo>
                    <a:lnTo>
                      <a:pt x="117" y="218"/>
                    </a:lnTo>
                    <a:lnTo>
                      <a:pt x="113" y="228"/>
                    </a:lnTo>
                    <a:lnTo>
                      <a:pt x="108" y="234"/>
                    </a:lnTo>
                    <a:lnTo>
                      <a:pt x="104" y="238"/>
                    </a:lnTo>
                    <a:lnTo>
                      <a:pt x="100" y="238"/>
                    </a:lnTo>
                    <a:lnTo>
                      <a:pt x="94" y="238"/>
                    </a:lnTo>
                    <a:lnTo>
                      <a:pt x="87" y="237"/>
                    </a:lnTo>
                    <a:lnTo>
                      <a:pt x="80" y="234"/>
                    </a:lnTo>
                    <a:lnTo>
                      <a:pt x="71" y="233"/>
                    </a:lnTo>
                    <a:lnTo>
                      <a:pt x="70" y="234"/>
                    </a:lnTo>
                    <a:lnTo>
                      <a:pt x="70" y="235"/>
                    </a:lnTo>
                    <a:lnTo>
                      <a:pt x="68" y="237"/>
                    </a:lnTo>
                    <a:lnTo>
                      <a:pt x="67" y="238"/>
                    </a:lnTo>
                    <a:lnTo>
                      <a:pt x="71" y="241"/>
                    </a:lnTo>
                    <a:lnTo>
                      <a:pt x="77" y="243"/>
                    </a:lnTo>
                    <a:lnTo>
                      <a:pt x="85" y="245"/>
                    </a:lnTo>
                    <a:lnTo>
                      <a:pt x="103" y="250"/>
                    </a:lnTo>
                    <a:lnTo>
                      <a:pt x="101" y="257"/>
                    </a:lnTo>
                    <a:lnTo>
                      <a:pt x="100" y="261"/>
                    </a:lnTo>
                    <a:lnTo>
                      <a:pt x="98" y="264"/>
                    </a:lnTo>
                    <a:lnTo>
                      <a:pt x="97" y="267"/>
                    </a:lnTo>
                    <a:lnTo>
                      <a:pt x="88" y="267"/>
                    </a:lnTo>
                    <a:lnTo>
                      <a:pt x="81" y="265"/>
                    </a:lnTo>
                    <a:lnTo>
                      <a:pt x="74" y="267"/>
                    </a:lnTo>
                    <a:lnTo>
                      <a:pt x="68" y="268"/>
                    </a:lnTo>
                    <a:lnTo>
                      <a:pt x="74" y="271"/>
                    </a:lnTo>
                    <a:lnTo>
                      <a:pt x="81" y="272"/>
                    </a:lnTo>
                    <a:lnTo>
                      <a:pt x="88" y="275"/>
                    </a:lnTo>
                    <a:lnTo>
                      <a:pt x="94" y="281"/>
                    </a:lnTo>
                    <a:lnTo>
                      <a:pt x="93" y="284"/>
                    </a:lnTo>
                    <a:lnTo>
                      <a:pt x="90" y="287"/>
                    </a:lnTo>
                    <a:lnTo>
                      <a:pt x="88" y="290"/>
                    </a:lnTo>
                    <a:lnTo>
                      <a:pt x="85" y="292"/>
                    </a:lnTo>
                    <a:lnTo>
                      <a:pt x="80" y="291"/>
                    </a:lnTo>
                    <a:lnTo>
                      <a:pt x="74" y="291"/>
                    </a:lnTo>
                    <a:lnTo>
                      <a:pt x="67" y="291"/>
                    </a:lnTo>
                    <a:lnTo>
                      <a:pt x="61" y="290"/>
                    </a:lnTo>
                    <a:lnTo>
                      <a:pt x="60" y="291"/>
                    </a:lnTo>
                    <a:lnTo>
                      <a:pt x="60" y="292"/>
                    </a:lnTo>
                    <a:lnTo>
                      <a:pt x="58" y="292"/>
                    </a:lnTo>
                    <a:lnTo>
                      <a:pt x="61" y="295"/>
                    </a:lnTo>
                    <a:lnTo>
                      <a:pt x="66" y="297"/>
                    </a:lnTo>
                    <a:lnTo>
                      <a:pt x="70" y="300"/>
                    </a:lnTo>
                    <a:lnTo>
                      <a:pt x="78" y="302"/>
                    </a:lnTo>
                    <a:lnTo>
                      <a:pt x="78" y="304"/>
                    </a:lnTo>
                    <a:lnTo>
                      <a:pt x="78" y="307"/>
                    </a:lnTo>
                    <a:lnTo>
                      <a:pt x="78" y="308"/>
                    </a:lnTo>
                    <a:lnTo>
                      <a:pt x="80" y="311"/>
                    </a:lnTo>
                    <a:lnTo>
                      <a:pt x="73" y="312"/>
                    </a:lnTo>
                    <a:lnTo>
                      <a:pt x="64" y="312"/>
                    </a:lnTo>
                    <a:lnTo>
                      <a:pt x="56" y="311"/>
                    </a:lnTo>
                    <a:lnTo>
                      <a:pt x="51" y="311"/>
                    </a:lnTo>
                    <a:lnTo>
                      <a:pt x="53" y="312"/>
                    </a:lnTo>
                    <a:lnTo>
                      <a:pt x="53" y="315"/>
                    </a:lnTo>
                    <a:lnTo>
                      <a:pt x="53" y="317"/>
                    </a:lnTo>
                    <a:lnTo>
                      <a:pt x="53" y="320"/>
                    </a:lnTo>
                    <a:lnTo>
                      <a:pt x="57" y="321"/>
                    </a:lnTo>
                    <a:lnTo>
                      <a:pt x="63" y="321"/>
                    </a:lnTo>
                    <a:lnTo>
                      <a:pt x="67" y="322"/>
                    </a:lnTo>
                    <a:lnTo>
                      <a:pt x="71" y="324"/>
                    </a:lnTo>
                    <a:lnTo>
                      <a:pt x="71" y="325"/>
                    </a:lnTo>
                    <a:lnTo>
                      <a:pt x="71" y="327"/>
                    </a:lnTo>
                    <a:lnTo>
                      <a:pt x="71" y="328"/>
                    </a:lnTo>
                    <a:lnTo>
                      <a:pt x="71" y="329"/>
                    </a:lnTo>
                    <a:lnTo>
                      <a:pt x="70" y="332"/>
                    </a:lnTo>
                    <a:lnTo>
                      <a:pt x="67" y="335"/>
                    </a:lnTo>
                    <a:lnTo>
                      <a:pt x="66" y="338"/>
                    </a:lnTo>
                    <a:lnTo>
                      <a:pt x="63" y="341"/>
                    </a:lnTo>
                    <a:lnTo>
                      <a:pt x="56" y="337"/>
                    </a:lnTo>
                    <a:lnTo>
                      <a:pt x="50" y="335"/>
                    </a:lnTo>
                    <a:lnTo>
                      <a:pt x="46" y="335"/>
                    </a:lnTo>
                    <a:lnTo>
                      <a:pt x="41" y="335"/>
                    </a:lnTo>
                    <a:lnTo>
                      <a:pt x="44" y="339"/>
                    </a:lnTo>
                    <a:lnTo>
                      <a:pt x="46" y="342"/>
                    </a:lnTo>
                    <a:lnTo>
                      <a:pt x="48" y="344"/>
                    </a:lnTo>
                    <a:lnTo>
                      <a:pt x="53" y="345"/>
                    </a:lnTo>
                    <a:lnTo>
                      <a:pt x="47" y="349"/>
                    </a:lnTo>
                    <a:lnTo>
                      <a:pt x="38" y="354"/>
                    </a:lnTo>
                    <a:lnTo>
                      <a:pt x="31" y="357"/>
                    </a:lnTo>
                    <a:lnTo>
                      <a:pt x="24" y="35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89" name="Freeform 237"/>
              <p:cNvSpPr>
                <a:spLocks noChangeAspect="1"/>
              </p:cNvSpPr>
              <p:nvPr/>
            </p:nvSpPr>
            <p:spPr bwMode="auto">
              <a:xfrm>
                <a:off x="2147" y="1788"/>
                <a:ext cx="6" cy="3"/>
              </a:xfrm>
              <a:custGeom>
                <a:avLst/>
                <a:gdLst>
                  <a:gd name="T0" fmla="*/ 0 w 16"/>
                  <a:gd name="T1" fmla="*/ 0 h 7"/>
                  <a:gd name="T2" fmla="*/ 0 w 16"/>
                  <a:gd name="T3" fmla="*/ 0 h 7"/>
                  <a:gd name="T4" fmla="*/ 0 w 16"/>
                  <a:gd name="T5" fmla="*/ 0 h 7"/>
                  <a:gd name="T6" fmla="*/ 0 w 16"/>
                  <a:gd name="T7" fmla="*/ 0 h 7"/>
                  <a:gd name="T8" fmla="*/ 0 w 16"/>
                  <a:gd name="T9" fmla="*/ 0 h 7"/>
                  <a:gd name="T10" fmla="*/ 0 w 16"/>
                  <a:gd name="T11" fmla="*/ 0 h 7"/>
                  <a:gd name="T12" fmla="*/ 0 w 16"/>
                  <a:gd name="T13" fmla="*/ 0 h 7"/>
                  <a:gd name="T14" fmla="*/ 0 w 16"/>
                  <a:gd name="T15" fmla="*/ 0 h 7"/>
                  <a:gd name="T16" fmla="*/ 0 w 16"/>
                  <a:gd name="T17" fmla="*/ 0 h 7"/>
                  <a:gd name="T18" fmla="*/ 0 w 16"/>
                  <a:gd name="T19" fmla="*/ 0 h 7"/>
                  <a:gd name="T20" fmla="*/ 0 w 16"/>
                  <a:gd name="T21" fmla="*/ 0 h 7"/>
                  <a:gd name="T22" fmla="*/ 0 w 16"/>
                  <a:gd name="T23" fmla="*/ 0 h 7"/>
                  <a:gd name="T24" fmla="*/ 0 w 16"/>
                  <a:gd name="T25" fmla="*/ 0 h 7"/>
                  <a:gd name="T26" fmla="*/ 0 w 16"/>
                  <a:gd name="T27" fmla="*/ 0 h 7"/>
                  <a:gd name="T28" fmla="*/ 0 w 16"/>
                  <a:gd name="T29" fmla="*/ 0 h 7"/>
                  <a:gd name="T30" fmla="*/ 0 w 16"/>
                  <a:gd name="T31" fmla="*/ 0 h 7"/>
                  <a:gd name="T32" fmla="*/ 0 w 16"/>
                  <a:gd name="T33" fmla="*/ 0 h 7"/>
                  <a:gd name="T34" fmla="*/ 0 w 16"/>
                  <a:gd name="T35" fmla="*/ 0 h 7"/>
                  <a:gd name="T36" fmla="*/ 0 w 16"/>
                  <a:gd name="T37" fmla="*/ 0 h 7"/>
                  <a:gd name="T38" fmla="*/ 0 w 16"/>
                  <a:gd name="T39" fmla="*/ 0 h 7"/>
                  <a:gd name="T40" fmla="*/ 0 w 16"/>
                  <a:gd name="T41" fmla="*/ 0 h 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" h="7">
                    <a:moveTo>
                      <a:pt x="6" y="7"/>
                    </a:moveTo>
                    <a:lnTo>
                      <a:pt x="5" y="6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3" y="6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90" name="Freeform 238"/>
              <p:cNvSpPr>
                <a:spLocks noChangeAspect="1"/>
              </p:cNvSpPr>
              <p:nvPr/>
            </p:nvSpPr>
            <p:spPr bwMode="auto">
              <a:xfrm>
                <a:off x="2231" y="1700"/>
                <a:ext cx="97" cy="89"/>
              </a:xfrm>
              <a:custGeom>
                <a:avLst/>
                <a:gdLst>
                  <a:gd name="T0" fmla="*/ 0 w 272"/>
                  <a:gd name="T1" fmla="*/ 0 h 329"/>
                  <a:gd name="T2" fmla="*/ 0 w 272"/>
                  <a:gd name="T3" fmla="*/ 0 h 329"/>
                  <a:gd name="T4" fmla="*/ 0 w 272"/>
                  <a:gd name="T5" fmla="*/ 0 h 329"/>
                  <a:gd name="T6" fmla="*/ 0 w 272"/>
                  <a:gd name="T7" fmla="*/ 0 h 329"/>
                  <a:gd name="T8" fmla="*/ 0 w 272"/>
                  <a:gd name="T9" fmla="*/ 0 h 329"/>
                  <a:gd name="T10" fmla="*/ 0 w 272"/>
                  <a:gd name="T11" fmla="*/ 0 h 329"/>
                  <a:gd name="T12" fmla="*/ 0 w 272"/>
                  <a:gd name="T13" fmla="*/ 0 h 329"/>
                  <a:gd name="T14" fmla="*/ 0 w 272"/>
                  <a:gd name="T15" fmla="*/ 0 h 329"/>
                  <a:gd name="T16" fmla="*/ 0 w 272"/>
                  <a:gd name="T17" fmla="*/ 0 h 329"/>
                  <a:gd name="T18" fmla="*/ 0 w 272"/>
                  <a:gd name="T19" fmla="*/ 0 h 329"/>
                  <a:gd name="T20" fmla="*/ 0 w 272"/>
                  <a:gd name="T21" fmla="*/ 0 h 329"/>
                  <a:gd name="T22" fmla="*/ 0 w 272"/>
                  <a:gd name="T23" fmla="*/ 0 h 329"/>
                  <a:gd name="T24" fmla="*/ 0 w 272"/>
                  <a:gd name="T25" fmla="*/ 0 h 329"/>
                  <a:gd name="T26" fmla="*/ 0 w 272"/>
                  <a:gd name="T27" fmla="*/ 0 h 329"/>
                  <a:gd name="T28" fmla="*/ 0 w 272"/>
                  <a:gd name="T29" fmla="*/ 0 h 329"/>
                  <a:gd name="T30" fmla="*/ 0 w 272"/>
                  <a:gd name="T31" fmla="*/ 0 h 329"/>
                  <a:gd name="T32" fmla="*/ 0 w 272"/>
                  <a:gd name="T33" fmla="*/ 0 h 329"/>
                  <a:gd name="T34" fmla="*/ 0 w 272"/>
                  <a:gd name="T35" fmla="*/ 0 h 329"/>
                  <a:gd name="T36" fmla="*/ 0 w 272"/>
                  <a:gd name="T37" fmla="*/ 0 h 329"/>
                  <a:gd name="T38" fmla="*/ 0 w 272"/>
                  <a:gd name="T39" fmla="*/ 0 h 329"/>
                  <a:gd name="T40" fmla="*/ 0 w 272"/>
                  <a:gd name="T41" fmla="*/ 0 h 329"/>
                  <a:gd name="T42" fmla="*/ 0 w 272"/>
                  <a:gd name="T43" fmla="*/ 0 h 329"/>
                  <a:gd name="T44" fmla="*/ 0 w 272"/>
                  <a:gd name="T45" fmla="*/ 0 h 329"/>
                  <a:gd name="T46" fmla="*/ 0 w 272"/>
                  <a:gd name="T47" fmla="*/ 0 h 329"/>
                  <a:gd name="T48" fmla="*/ 0 w 272"/>
                  <a:gd name="T49" fmla="*/ 0 h 329"/>
                  <a:gd name="T50" fmla="*/ 0 w 272"/>
                  <a:gd name="T51" fmla="*/ 0 h 329"/>
                  <a:gd name="T52" fmla="*/ 0 w 272"/>
                  <a:gd name="T53" fmla="*/ 0 h 329"/>
                  <a:gd name="T54" fmla="*/ 0 w 272"/>
                  <a:gd name="T55" fmla="*/ 0 h 329"/>
                  <a:gd name="T56" fmla="*/ 0 w 272"/>
                  <a:gd name="T57" fmla="*/ 0 h 329"/>
                  <a:gd name="T58" fmla="*/ 0 w 272"/>
                  <a:gd name="T59" fmla="*/ 0 h 329"/>
                  <a:gd name="T60" fmla="*/ 0 w 272"/>
                  <a:gd name="T61" fmla="*/ 0 h 329"/>
                  <a:gd name="T62" fmla="*/ 0 w 272"/>
                  <a:gd name="T63" fmla="*/ 0 h 329"/>
                  <a:gd name="T64" fmla="*/ 0 w 272"/>
                  <a:gd name="T65" fmla="*/ 0 h 329"/>
                  <a:gd name="T66" fmla="*/ 0 w 272"/>
                  <a:gd name="T67" fmla="*/ 0 h 329"/>
                  <a:gd name="T68" fmla="*/ 0 w 272"/>
                  <a:gd name="T69" fmla="*/ 0 h 329"/>
                  <a:gd name="T70" fmla="*/ 0 w 272"/>
                  <a:gd name="T71" fmla="*/ 0 h 329"/>
                  <a:gd name="T72" fmla="*/ 0 w 272"/>
                  <a:gd name="T73" fmla="*/ 0 h 329"/>
                  <a:gd name="T74" fmla="*/ 0 w 272"/>
                  <a:gd name="T75" fmla="*/ 0 h 329"/>
                  <a:gd name="T76" fmla="*/ 0 w 272"/>
                  <a:gd name="T77" fmla="*/ 0 h 329"/>
                  <a:gd name="T78" fmla="*/ 0 w 272"/>
                  <a:gd name="T79" fmla="*/ 0 h 329"/>
                  <a:gd name="T80" fmla="*/ 0 w 272"/>
                  <a:gd name="T81" fmla="*/ 0 h 329"/>
                  <a:gd name="T82" fmla="*/ 0 w 272"/>
                  <a:gd name="T83" fmla="*/ 0 h 329"/>
                  <a:gd name="T84" fmla="*/ 0 w 272"/>
                  <a:gd name="T85" fmla="*/ 0 h 329"/>
                  <a:gd name="T86" fmla="*/ 0 w 272"/>
                  <a:gd name="T87" fmla="*/ 0 h 329"/>
                  <a:gd name="T88" fmla="*/ 0 w 272"/>
                  <a:gd name="T89" fmla="*/ 0 h 329"/>
                  <a:gd name="T90" fmla="*/ 0 w 272"/>
                  <a:gd name="T91" fmla="*/ 0 h 329"/>
                  <a:gd name="T92" fmla="*/ 0 w 272"/>
                  <a:gd name="T93" fmla="*/ 0 h 329"/>
                  <a:gd name="T94" fmla="*/ 0 w 272"/>
                  <a:gd name="T95" fmla="*/ 0 h 329"/>
                  <a:gd name="T96" fmla="*/ 0 w 272"/>
                  <a:gd name="T97" fmla="*/ 0 h 329"/>
                  <a:gd name="T98" fmla="*/ 0 w 272"/>
                  <a:gd name="T99" fmla="*/ 0 h 329"/>
                  <a:gd name="T100" fmla="*/ 0 w 272"/>
                  <a:gd name="T101" fmla="*/ 0 h 329"/>
                  <a:gd name="T102" fmla="*/ 0 w 272"/>
                  <a:gd name="T103" fmla="*/ 0 h 329"/>
                  <a:gd name="T104" fmla="*/ 0 w 272"/>
                  <a:gd name="T105" fmla="*/ 0 h 329"/>
                  <a:gd name="T106" fmla="*/ 0 w 272"/>
                  <a:gd name="T107" fmla="*/ 0 h 329"/>
                  <a:gd name="T108" fmla="*/ 0 w 272"/>
                  <a:gd name="T109" fmla="*/ 0 h 32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2" h="329">
                    <a:moveTo>
                      <a:pt x="0" y="329"/>
                    </a:moveTo>
                    <a:lnTo>
                      <a:pt x="4" y="303"/>
                    </a:lnTo>
                    <a:lnTo>
                      <a:pt x="14" y="278"/>
                    </a:lnTo>
                    <a:lnTo>
                      <a:pt x="24" y="253"/>
                    </a:lnTo>
                    <a:lnTo>
                      <a:pt x="37" y="229"/>
                    </a:lnTo>
                    <a:lnTo>
                      <a:pt x="48" y="205"/>
                    </a:lnTo>
                    <a:lnTo>
                      <a:pt x="58" y="181"/>
                    </a:lnTo>
                    <a:lnTo>
                      <a:pt x="66" y="155"/>
                    </a:lnTo>
                    <a:lnTo>
                      <a:pt x="68" y="128"/>
                    </a:lnTo>
                    <a:lnTo>
                      <a:pt x="74" y="111"/>
                    </a:lnTo>
                    <a:lnTo>
                      <a:pt x="80" y="94"/>
                    </a:lnTo>
                    <a:lnTo>
                      <a:pt x="87" y="77"/>
                    </a:lnTo>
                    <a:lnTo>
                      <a:pt x="94" y="61"/>
                    </a:lnTo>
                    <a:lnTo>
                      <a:pt x="103" y="47"/>
                    </a:lnTo>
                    <a:lnTo>
                      <a:pt x="111" y="31"/>
                    </a:lnTo>
                    <a:lnTo>
                      <a:pt x="120" y="15"/>
                    </a:lnTo>
                    <a:lnTo>
                      <a:pt x="128" y="0"/>
                    </a:lnTo>
                    <a:lnTo>
                      <a:pt x="131" y="0"/>
                    </a:lnTo>
                    <a:lnTo>
                      <a:pt x="133" y="0"/>
                    </a:lnTo>
                    <a:lnTo>
                      <a:pt x="135" y="0"/>
                    </a:lnTo>
                    <a:lnTo>
                      <a:pt x="137" y="1"/>
                    </a:lnTo>
                    <a:lnTo>
                      <a:pt x="138" y="8"/>
                    </a:lnTo>
                    <a:lnTo>
                      <a:pt x="140" y="11"/>
                    </a:lnTo>
                    <a:lnTo>
                      <a:pt x="141" y="14"/>
                    </a:lnTo>
                    <a:lnTo>
                      <a:pt x="144" y="17"/>
                    </a:lnTo>
                    <a:lnTo>
                      <a:pt x="152" y="15"/>
                    </a:lnTo>
                    <a:lnTo>
                      <a:pt x="161" y="13"/>
                    </a:lnTo>
                    <a:lnTo>
                      <a:pt x="168" y="10"/>
                    </a:lnTo>
                    <a:lnTo>
                      <a:pt x="175" y="5"/>
                    </a:lnTo>
                    <a:lnTo>
                      <a:pt x="182" y="3"/>
                    </a:lnTo>
                    <a:lnTo>
                      <a:pt x="190" y="3"/>
                    </a:lnTo>
                    <a:lnTo>
                      <a:pt x="198" y="5"/>
                    </a:lnTo>
                    <a:lnTo>
                      <a:pt x="207" y="11"/>
                    </a:lnTo>
                    <a:lnTo>
                      <a:pt x="215" y="14"/>
                    </a:lnTo>
                    <a:lnTo>
                      <a:pt x="224" y="18"/>
                    </a:lnTo>
                    <a:lnTo>
                      <a:pt x="232" y="21"/>
                    </a:lnTo>
                    <a:lnTo>
                      <a:pt x="241" y="25"/>
                    </a:lnTo>
                    <a:lnTo>
                      <a:pt x="241" y="32"/>
                    </a:lnTo>
                    <a:lnTo>
                      <a:pt x="242" y="38"/>
                    </a:lnTo>
                    <a:lnTo>
                      <a:pt x="242" y="45"/>
                    </a:lnTo>
                    <a:lnTo>
                      <a:pt x="244" y="52"/>
                    </a:lnTo>
                    <a:lnTo>
                      <a:pt x="232" y="54"/>
                    </a:lnTo>
                    <a:lnTo>
                      <a:pt x="225" y="54"/>
                    </a:lnTo>
                    <a:lnTo>
                      <a:pt x="222" y="55"/>
                    </a:lnTo>
                    <a:lnTo>
                      <a:pt x="219" y="57"/>
                    </a:lnTo>
                    <a:lnTo>
                      <a:pt x="224" y="61"/>
                    </a:lnTo>
                    <a:lnTo>
                      <a:pt x="229" y="62"/>
                    </a:lnTo>
                    <a:lnTo>
                      <a:pt x="237" y="62"/>
                    </a:lnTo>
                    <a:lnTo>
                      <a:pt x="245" y="64"/>
                    </a:lnTo>
                    <a:lnTo>
                      <a:pt x="244" y="67"/>
                    </a:lnTo>
                    <a:lnTo>
                      <a:pt x="244" y="70"/>
                    </a:lnTo>
                    <a:lnTo>
                      <a:pt x="244" y="74"/>
                    </a:lnTo>
                    <a:lnTo>
                      <a:pt x="244" y="77"/>
                    </a:lnTo>
                    <a:lnTo>
                      <a:pt x="229" y="80"/>
                    </a:lnTo>
                    <a:lnTo>
                      <a:pt x="222" y="81"/>
                    </a:lnTo>
                    <a:lnTo>
                      <a:pt x="219" y="82"/>
                    </a:lnTo>
                    <a:lnTo>
                      <a:pt x="218" y="84"/>
                    </a:lnTo>
                    <a:lnTo>
                      <a:pt x="221" y="85"/>
                    </a:lnTo>
                    <a:lnTo>
                      <a:pt x="225" y="87"/>
                    </a:lnTo>
                    <a:lnTo>
                      <a:pt x="232" y="87"/>
                    </a:lnTo>
                    <a:lnTo>
                      <a:pt x="247" y="88"/>
                    </a:lnTo>
                    <a:lnTo>
                      <a:pt x="247" y="94"/>
                    </a:lnTo>
                    <a:lnTo>
                      <a:pt x="247" y="98"/>
                    </a:lnTo>
                    <a:lnTo>
                      <a:pt x="247" y="102"/>
                    </a:lnTo>
                    <a:lnTo>
                      <a:pt x="247" y="107"/>
                    </a:lnTo>
                    <a:lnTo>
                      <a:pt x="239" y="109"/>
                    </a:lnTo>
                    <a:lnTo>
                      <a:pt x="228" y="108"/>
                    </a:lnTo>
                    <a:lnTo>
                      <a:pt x="218" y="107"/>
                    </a:lnTo>
                    <a:lnTo>
                      <a:pt x="212" y="105"/>
                    </a:lnTo>
                    <a:lnTo>
                      <a:pt x="214" y="107"/>
                    </a:lnTo>
                    <a:lnTo>
                      <a:pt x="214" y="108"/>
                    </a:lnTo>
                    <a:lnTo>
                      <a:pt x="214" y="111"/>
                    </a:lnTo>
                    <a:lnTo>
                      <a:pt x="214" y="112"/>
                    </a:lnTo>
                    <a:lnTo>
                      <a:pt x="222" y="114"/>
                    </a:lnTo>
                    <a:lnTo>
                      <a:pt x="232" y="115"/>
                    </a:lnTo>
                    <a:lnTo>
                      <a:pt x="241" y="118"/>
                    </a:lnTo>
                    <a:lnTo>
                      <a:pt x="249" y="119"/>
                    </a:lnTo>
                    <a:lnTo>
                      <a:pt x="251" y="125"/>
                    </a:lnTo>
                    <a:lnTo>
                      <a:pt x="252" y="128"/>
                    </a:lnTo>
                    <a:lnTo>
                      <a:pt x="252" y="131"/>
                    </a:lnTo>
                    <a:lnTo>
                      <a:pt x="251" y="134"/>
                    </a:lnTo>
                    <a:lnTo>
                      <a:pt x="245" y="134"/>
                    </a:lnTo>
                    <a:lnTo>
                      <a:pt x="241" y="132"/>
                    </a:lnTo>
                    <a:lnTo>
                      <a:pt x="235" y="132"/>
                    </a:lnTo>
                    <a:lnTo>
                      <a:pt x="229" y="132"/>
                    </a:lnTo>
                    <a:lnTo>
                      <a:pt x="224" y="132"/>
                    </a:lnTo>
                    <a:lnTo>
                      <a:pt x="219" y="132"/>
                    </a:lnTo>
                    <a:lnTo>
                      <a:pt x="214" y="132"/>
                    </a:lnTo>
                    <a:lnTo>
                      <a:pt x="208" y="132"/>
                    </a:lnTo>
                    <a:lnTo>
                      <a:pt x="215" y="134"/>
                    </a:lnTo>
                    <a:lnTo>
                      <a:pt x="222" y="137"/>
                    </a:lnTo>
                    <a:lnTo>
                      <a:pt x="231" y="138"/>
                    </a:lnTo>
                    <a:lnTo>
                      <a:pt x="241" y="139"/>
                    </a:lnTo>
                    <a:lnTo>
                      <a:pt x="249" y="142"/>
                    </a:lnTo>
                    <a:lnTo>
                      <a:pt x="258" y="145"/>
                    </a:lnTo>
                    <a:lnTo>
                      <a:pt x="265" y="149"/>
                    </a:lnTo>
                    <a:lnTo>
                      <a:pt x="272" y="155"/>
                    </a:lnTo>
                    <a:lnTo>
                      <a:pt x="265" y="159"/>
                    </a:lnTo>
                    <a:lnTo>
                      <a:pt x="255" y="161"/>
                    </a:lnTo>
                    <a:lnTo>
                      <a:pt x="244" y="162"/>
                    </a:lnTo>
                    <a:lnTo>
                      <a:pt x="231" y="161"/>
                    </a:lnTo>
                    <a:lnTo>
                      <a:pt x="218" y="161"/>
                    </a:lnTo>
                    <a:lnTo>
                      <a:pt x="207" y="159"/>
                    </a:lnTo>
                    <a:lnTo>
                      <a:pt x="195" y="159"/>
                    </a:lnTo>
                    <a:lnTo>
                      <a:pt x="185" y="159"/>
                    </a:lnTo>
                    <a:lnTo>
                      <a:pt x="192" y="162"/>
                    </a:lnTo>
                    <a:lnTo>
                      <a:pt x="195" y="164"/>
                    </a:lnTo>
                    <a:lnTo>
                      <a:pt x="198" y="165"/>
                    </a:lnTo>
                    <a:lnTo>
                      <a:pt x="200" y="166"/>
                    </a:lnTo>
                    <a:lnTo>
                      <a:pt x="192" y="172"/>
                    </a:lnTo>
                    <a:lnTo>
                      <a:pt x="185" y="176"/>
                    </a:lnTo>
                    <a:lnTo>
                      <a:pt x="181" y="179"/>
                    </a:lnTo>
                    <a:lnTo>
                      <a:pt x="175" y="181"/>
                    </a:lnTo>
                    <a:lnTo>
                      <a:pt x="171" y="182"/>
                    </a:lnTo>
                    <a:lnTo>
                      <a:pt x="165" y="184"/>
                    </a:lnTo>
                    <a:lnTo>
                      <a:pt x="158" y="184"/>
                    </a:lnTo>
                    <a:lnTo>
                      <a:pt x="150" y="184"/>
                    </a:lnTo>
                    <a:lnTo>
                      <a:pt x="154" y="186"/>
                    </a:lnTo>
                    <a:lnTo>
                      <a:pt x="158" y="189"/>
                    </a:lnTo>
                    <a:lnTo>
                      <a:pt x="162" y="192"/>
                    </a:lnTo>
                    <a:lnTo>
                      <a:pt x="167" y="195"/>
                    </a:lnTo>
                    <a:lnTo>
                      <a:pt x="165" y="196"/>
                    </a:lnTo>
                    <a:lnTo>
                      <a:pt x="162" y="199"/>
                    </a:lnTo>
                    <a:lnTo>
                      <a:pt x="161" y="201"/>
                    </a:lnTo>
                    <a:lnTo>
                      <a:pt x="158" y="203"/>
                    </a:lnTo>
                    <a:lnTo>
                      <a:pt x="151" y="202"/>
                    </a:lnTo>
                    <a:lnTo>
                      <a:pt x="144" y="202"/>
                    </a:lnTo>
                    <a:lnTo>
                      <a:pt x="137" y="202"/>
                    </a:lnTo>
                    <a:lnTo>
                      <a:pt x="130" y="201"/>
                    </a:lnTo>
                    <a:lnTo>
                      <a:pt x="131" y="202"/>
                    </a:lnTo>
                    <a:lnTo>
                      <a:pt x="131" y="203"/>
                    </a:lnTo>
                    <a:lnTo>
                      <a:pt x="131" y="206"/>
                    </a:lnTo>
                    <a:lnTo>
                      <a:pt x="133" y="208"/>
                    </a:lnTo>
                    <a:lnTo>
                      <a:pt x="135" y="208"/>
                    </a:lnTo>
                    <a:lnTo>
                      <a:pt x="140" y="209"/>
                    </a:lnTo>
                    <a:lnTo>
                      <a:pt x="143" y="209"/>
                    </a:lnTo>
                    <a:lnTo>
                      <a:pt x="145" y="211"/>
                    </a:lnTo>
                    <a:lnTo>
                      <a:pt x="141" y="221"/>
                    </a:lnTo>
                    <a:lnTo>
                      <a:pt x="133" y="225"/>
                    </a:lnTo>
                    <a:lnTo>
                      <a:pt x="123" y="226"/>
                    </a:lnTo>
                    <a:lnTo>
                      <a:pt x="111" y="225"/>
                    </a:lnTo>
                    <a:lnTo>
                      <a:pt x="111" y="226"/>
                    </a:lnTo>
                    <a:lnTo>
                      <a:pt x="113" y="228"/>
                    </a:lnTo>
                    <a:lnTo>
                      <a:pt x="113" y="231"/>
                    </a:lnTo>
                    <a:lnTo>
                      <a:pt x="113" y="232"/>
                    </a:lnTo>
                    <a:lnTo>
                      <a:pt x="115" y="233"/>
                    </a:lnTo>
                    <a:lnTo>
                      <a:pt x="118" y="235"/>
                    </a:lnTo>
                    <a:lnTo>
                      <a:pt x="120" y="236"/>
                    </a:lnTo>
                    <a:lnTo>
                      <a:pt x="123" y="238"/>
                    </a:lnTo>
                    <a:lnTo>
                      <a:pt x="117" y="243"/>
                    </a:lnTo>
                    <a:lnTo>
                      <a:pt x="110" y="249"/>
                    </a:lnTo>
                    <a:lnTo>
                      <a:pt x="104" y="253"/>
                    </a:lnTo>
                    <a:lnTo>
                      <a:pt x="98" y="260"/>
                    </a:lnTo>
                    <a:lnTo>
                      <a:pt x="87" y="269"/>
                    </a:lnTo>
                    <a:lnTo>
                      <a:pt x="76" y="279"/>
                    </a:lnTo>
                    <a:lnTo>
                      <a:pt x="63" y="289"/>
                    </a:lnTo>
                    <a:lnTo>
                      <a:pt x="51" y="299"/>
                    </a:lnTo>
                    <a:lnTo>
                      <a:pt x="39" y="308"/>
                    </a:lnTo>
                    <a:lnTo>
                      <a:pt x="26" y="316"/>
                    </a:lnTo>
                    <a:lnTo>
                      <a:pt x="13" y="323"/>
                    </a:lnTo>
                    <a:lnTo>
                      <a:pt x="0" y="3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91" name="Freeform 239"/>
              <p:cNvSpPr>
                <a:spLocks noChangeAspect="1"/>
              </p:cNvSpPr>
              <p:nvPr/>
            </p:nvSpPr>
            <p:spPr bwMode="auto">
              <a:xfrm>
                <a:off x="1506" y="1785"/>
                <a:ext cx="4" cy="2"/>
              </a:xfrm>
              <a:custGeom>
                <a:avLst/>
                <a:gdLst>
                  <a:gd name="T0" fmla="*/ 0 w 12"/>
                  <a:gd name="T1" fmla="*/ 0 h 7"/>
                  <a:gd name="T2" fmla="*/ 0 w 12"/>
                  <a:gd name="T3" fmla="*/ 0 h 7"/>
                  <a:gd name="T4" fmla="*/ 0 w 12"/>
                  <a:gd name="T5" fmla="*/ 0 h 7"/>
                  <a:gd name="T6" fmla="*/ 0 w 12"/>
                  <a:gd name="T7" fmla="*/ 0 h 7"/>
                  <a:gd name="T8" fmla="*/ 0 w 12"/>
                  <a:gd name="T9" fmla="*/ 0 h 7"/>
                  <a:gd name="T10" fmla="*/ 0 w 12"/>
                  <a:gd name="T11" fmla="*/ 0 h 7"/>
                  <a:gd name="T12" fmla="*/ 0 w 12"/>
                  <a:gd name="T13" fmla="*/ 0 h 7"/>
                  <a:gd name="T14" fmla="*/ 0 w 12"/>
                  <a:gd name="T15" fmla="*/ 0 h 7"/>
                  <a:gd name="T16" fmla="*/ 0 w 12"/>
                  <a:gd name="T17" fmla="*/ 0 h 7"/>
                  <a:gd name="T18" fmla="*/ 0 w 12"/>
                  <a:gd name="T19" fmla="*/ 0 h 7"/>
                  <a:gd name="T20" fmla="*/ 0 w 12"/>
                  <a:gd name="T21" fmla="*/ 0 h 7"/>
                  <a:gd name="T22" fmla="*/ 0 w 12"/>
                  <a:gd name="T23" fmla="*/ 0 h 7"/>
                  <a:gd name="T24" fmla="*/ 0 w 12"/>
                  <a:gd name="T25" fmla="*/ 0 h 7"/>
                  <a:gd name="T26" fmla="*/ 0 w 12"/>
                  <a:gd name="T27" fmla="*/ 0 h 7"/>
                  <a:gd name="T28" fmla="*/ 0 w 12"/>
                  <a:gd name="T29" fmla="*/ 0 h 7"/>
                  <a:gd name="T30" fmla="*/ 0 w 12"/>
                  <a:gd name="T31" fmla="*/ 0 h 7"/>
                  <a:gd name="T32" fmla="*/ 0 w 12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" h="7">
                    <a:moveTo>
                      <a:pt x="0" y="7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92" name="Freeform 240"/>
              <p:cNvSpPr>
                <a:spLocks noChangeAspect="1"/>
              </p:cNvSpPr>
              <p:nvPr/>
            </p:nvSpPr>
            <p:spPr bwMode="auto">
              <a:xfrm>
                <a:off x="2089" y="1682"/>
                <a:ext cx="176" cy="101"/>
              </a:xfrm>
              <a:custGeom>
                <a:avLst/>
                <a:gdLst>
                  <a:gd name="T0" fmla="*/ 0 w 495"/>
                  <a:gd name="T1" fmla="*/ 0 h 376"/>
                  <a:gd name="T2" fmla="*/ 0 w 495"/>
                  <a:gd name="T3" fmla="*/ 0 h 376"/>
                  <a:gd name="T4" fmla="*/ 0 w 495"/>
                  <a:gd name="T5" fmla="*/ 0 h 376"/>
                  <a:gd name="T6" fmla="*/ 0 w 495"/>
                  <a:gd name="T7" fmla="*/ 0 h 376"/>
                  <a:gd name="T8" fmla="*/ 0 w 495"/>
                  <a:gd name="T9" fmla="*/ 0 h 376"/>
                  <a:gd name="T10" fmla="*/ 0 w 495"/>
                  <a:gd name="T11" fmla="*/ 0 h 376"/>
                  <a:gd name="T12" fmla="*/ 0 w 495"/>
                  <a:gd name="T13" fmla="*/ 0 h 376"/>
                  <a:gd name="T14" fmla="*/ 0 w 495"/>
                  <a:gd name="T15" fmla="*/ 0 h 376"/>
                  <a:gd name="T16" fmla="*/ 0 w 495"/>
                  <a:gd name="T17" fmla="*/ 0 h 376"/>
                  <a:gd name="T18" fmla="*/ 0 w 495"/>
                  <a:gd name="T19" fmla="*/ 0 h 376"/>
                  <a:gd name="T20" fmla="*/ 0 w 495"/>
                  <a:gd name="T21" fmla="*/ 0 h 376"/>
                  <a:gd name="T22" fmla="*/ 0 w 495"/>
                  <a:gd name="T23" fmla="*/ 0 h 376"/>
                  <a:gd name="T24" fmla="*/ 0 w 495"/>
                  <a:gd name="T25" fmla="*/ 0 h 376"/>
                  <a:gd name="T26" fmla="*/ 0 w 495"/>
                  <a:gd name="T27" fmla="*/ 0 h 376"/>
                  <a:gd name="T28" fmla="*/ 0 w 495"/>
                  <a:gd name="T29" fmla="*/ 0 h 376"/>
                  <a:gd name="T30" fmla="*/ 0 w 495"/>
                  <a:gd name="T31" fmla="*/ 0 h 376"/>
                  <a:gd name="T32" fmla="*/ 0 w 495"/>
                  <a:gd name="T33" fmla="*/ 0 h 376"/>
                  <a:gd name="T34" fmla="*/ 0 w 495"/>
                  <a:gd name="T35" fmla="*/ 0 h 376"/>
                  <a:gd name="T36" fmla="*/ 0 w 495"/>
                  <a:gd name="T37" fmla="*/ 0 h 376"/>
                  <a:gd name="T38" fmla="*/ 0 w 495"/>
                  <a:gd name="T39" fmla="*/ 0 h 376"/>
                  <a:gd name="T40" fmla="*/ 0 w 495"/>
                  <a:gd name="T41" fmla="*/ 0 h 376"/>
                  <a:gd name="T42" fmla="*/ 0 w 495"/>
                  <a:gd name="T43" fmla="*/ 0 h 376"/>
                  <a:gd name="T44" fmla="*/ 0 w 495"/>
                  <a:gd name="T45" fmla="*/ 0 h 376"/>
                  <a:gd name="T46" fmla="*/ 0 w 495"/>
                  <a:gd name="T47" fmla="*/ 0 h 376"/>
                  <a:gd name="T48" fmla="*/ 0 w 495"/>
                  <a:gd name="T49" fmla="*/ 0 h 376"/>
                  <a:gd name="T50" fmla="*/ 0 w 495"/>
                  <a:gd name="T51" fmla="*/ 0 h 376"/>
                  <a:gd name="T52" fmla="*/ 0 w 495"/>
                  <a:gd name="T53" fmla="*/ 0 h 376"/>
                  <a:gd name="T54" fmla="*/ 0 w 495"/>
                  <a:gd name="T55" fmla="*/ 0 h 376"/>
                  <a:gd name="T56" fmla="*/ 0 w 495"/>
                  <a:gd name="T57" fmla="*/ 0 h 376"/>
                  <a:gd name="T58" fmla="*/ 0 w 495"/>
                  <a:gd name="T59" fmla="*/ 0 h 376"/>
                  <a:gd name="T60" fmla="*/ 0 w 495"/>
                  <a:gd name="T61" fmla="*/ 0 h 376"/>
                  <a:gd name="T62" fmla="*/ 0 w 495"/>
                  <a:gd name="T63" fmla="*/ 0 h 376"/>
                  <a:gd name="T64" fmla="*/ 0 w 495"/>
                  <a:gd name="T65" fmla="*/ 0 h 376"/>
                  <a:gd name="T66" fmla="*/ 0 w 495"/>
                  <a:gd name="T67" fmla="*/ 0 h 376"/>
                  <a:gd name="T68" fmla="*/ 0 w 495"/>
                  <a:gd name="T69" fmla="*/ 0 h 376"/>
                  <a:gd name="T70" fmla="*/ 0 w 495"/>
                  <a:gd name="T71" fmla="*/ 0 h 376"/>
                  <a:gd name="T72" fmla="*/ 0 w 495"/>
                  <a:gd name="T73" fmla="*/ 0 h 376"/>
                  <a:gd name="T74" fmla="*/ 0 w 495"/>
                  <a:gd name="T75" fmla="*/ 0 h 376"/>
                  <a:gd name="T76" fmla="*/ 0 w 495"/>
                  <a:gd name="T77" fmla="*/ 0 h 376"/>
                  <a:gd name="T78" fmla="*/ 0 w 495"/>
                  <a:gd name="T79" fmla="*/ 0 h 376"/>
                  <a:gd name="T80" fmla="*/ 0 w 495"/>
                  <a:gd name="T81" fmla="*/ 0 h 376"/>
                  <a:gd name="T82" fmla="*/ 0 w 495"/>
                  <a:gd name="T83" fmla="*/ 0 h 376"/>
                  <a:gd name="T84" fmla="*/ 0 w 495"/>
                  <a:gd name="T85" fmla="*/ 0 h 376"/>
                  <a:gd name="T86" fmla="*/ 0 w 495"/>
                  <a:gd name="T87" fmla="*/ 0 h 376"/>
                  <a:gd name="T88" fmla="*/ 0 w 495"/>
                  <a:gd name="T89" fmla="*/ 0 h 376"/>
                  <a:gd name="T90" fmla="*/ 0 w 495"/>
                  <a:gd name="T91" fmla="*/ 0 h 376"/>
                  <a:gd name="T92" fmla="*/ 0 w 495"/>
                  <a:gd name="T93" fmla="*/ 0 h 376"/>
                  <a:gd name="T94" fmla="*/ 0 w 495"/>
                  <a:gd name="T95" fmla="*/ 0 h 376"/>
                  <a:gd name="T96" fmla="*/ 0 w 495"/>
                  <a:gd name="T97" fmla="*/ 0 h 376"/>
                  <a:gd name="T98" fmla="*/ 0 w 495"/>
                  <a:gd name="T99" fmla="*/ 0 h 376"/>
                  <a:gd name="T100" fmla="*/ 0 w 495"/>
                  <a:gd name="T101" fmla="*/ 0 h 376"/>
                  <a:gd name="T102" fmla="*/ 0 w 495"/>
                  <a:gd name="T103" fmla="*/ 0 h 376"/>
                  <a:gd name="T104" fmla="*/ 0 w 495"/>
                  <a:gd name="T105" fmla="*/ 0 h 376"/>
                  <a:gd name="T106" fmla="*/ 0 w 495"/>
                  <a:gd name="T107" fmla="*/ 0 h 376"/>
                  <a:gd name="T108" fmla="*/ 0 w 495"/>
                  <a:gd name="T109" fmla="*/ 0 h 376"/>
                  <a:gd name="T110" fmla="*/ 0 w 495"/>
                  <a:gd name="T111" fmla="*/ 0 h 3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95" h="376">
                    <a:moveTo>
                      <a:pt x="19" y="375"/>
                    </a:moveTo>
                    <a:lnTo>
                      <a:pt x="7" y="346"/>
                    </a:lnTo>
                    <a:lnTo>
                      <a:pt x="0" y="302"/>
                    </a:lnTo>
                    <a:lnTo>
                      <a:pt x="2" y="259"/>
                    </a:lnTo>
                    <a:lnTo>
                      <a:pt x="10" y="233"/>
                    </a:lnTo>
                    <a:lnTo>
                      <a:pt x="14" y="232"/>
                    </a:lnTo>
                    <a:lnTo>
                      <a:pt x="20" y="232"/>
                    </a:lnTo>
                    <a:lnTo>
                      <a:pt x="27" y="231"/>
                    </a:lnTo>
                    <a:lnTo>
                      <a:pt x="37" y="231"/>
                    </a:lnTo>
                    <a:lnTo>
                      <a:pt x="53" y="229"/>
                    </a:lnTo>
                    <a:lnTo>
                      <a:pt x="74" y="228"/>
                    </a:lnTo>
                    <a:lnTo>
                      <a:pt x="104" y="226"/>
                    </a:lnTo>
                    <a:lnTo>
                      <a:pt x="144" y="223"/>
                    </a:lnTo>
                    <a:lnTo>
                      <a:pt x="161" y="221"/>
                    </a:lnTo>
                    <a:lnTo>
                      <a:pt x="177" y="218"/>
                    </a:lnTo>
                    <a:lnTo>
                      <a:pt x="191" y="215"/>
                    </a:lnTo>
                    <a:lnTo>
                      <a:pt x="205" y="212"/>
                    </a:lnTo>
                    <a:lnTo>
                      <a:pt x="217" y="208"/>
                    </a:lnTo>
                    <a:lnTo>
                      <a:pt x="227" y="199"/>
                    </a:lnTo>
                    <a:lnTo>
                      <a:pt x="234" y="188"/>
                    </a:lnTo>
                    <a:lnTo>
                      <a:pt x="238" y="172"/>
                    </a:lnTo>
                    <a:lnTo>
                      <a:pt x="247" y="174"/>
                    </a:lnTo>
                    <a:lnTo>
                      <a:pt x="257" y="176"/>
                    </a:lnTo>
                    <a:lnTo>
                      <a:pt x="264" y="179"/>
                    </a:lnTo>
                    <a:lnTo>
                      <a:pt x="269" y="181"/>
                    </a:lnTo>
                    <a:lnTo>
                      <a:pt x="272" y="178"/>
                    </a:lnTo>
                    <a:lnTo>
                      <a:pt x="274" y="175"/>
                    </a:lnTo>
                    <a:lnTo>
                      <a:pt x="277" y="171"/>
                    </a:lnTo>
                    <a:lnTo>
                      <a:pt x="279" y="162"/>
                    </a:lnTo>
                    <a:lnTo>
                      <a:pt x="291" y="151"/>
                    </a:lnTo>
                    <a:lnTo>
                      <a:pt x="304" y="141"/>
                    </a:lnTo>
                    <a:lnTo>
                      <a:pt x="318" y="128"/>
                    </a:lnTo>
                    <a:lnTo>
                      <a:pt x="336" y="114"/>
                    </a:lnTo>
                    <a:lnTo>
                      <a:pt x="358" y="95"/>
                    </a:lnTo>
                    <a:lnTo>
                      <a:pt x="386" y="71"/>
                    </a:lnTo>
                    <a:lnTo>
                      <a:pt x="420" y="41"/>
                    </a:lnTo>
                    <a:lnTo>
                      <a:pt x="465" y="3"/>
                    </a:lnTo>
                    <a:lnTo>
                      <a:pt x="476" y="1"/>
                    </a:lnTo>
                    <a:lnTo>
                      <a:pt x="482" y="0"/>
                    </a:lnTo>
                    <a:lnTo>
                      <a:pt x="487" y="0"/>
                    </a:lnTo>
                    <a:lnTo>
                      <a:pt x="495" y="0"/>
                    </a:lnTo>
                    <a:lnTo>
                      <a:pt x="495" y="14"/>
                    </a:lnTo>
                    <a:lnTo>
                      <a:pt x="490" y="30"/>
                    </a:lnTo>
                    <a:lnTo>
                      <a:pt x="483" y="44"/>
                    </a:lnTo>
                    <a:lnTo>
                      <a:pt x="473" y="60"/>
                    </a:lnTo>
                    <a:lnTo>
                      <a:pt x="460" y="74"/>
                    </a:lnTo>
                    <a:lnTo>
                      <a:pt x="449" y="87"/>
                    </a:lnTo>
                    <a:lnTo>
                      <a:pt x="438" y="99"/>
                    </a:lnTo>
                    <a:lnTo>
                      <a:pt x="429" y="109"/>
                    </a:lnTo>
                    <a:lnTo>
                      <a:pt x="419" y="122"/>
                    </a:lnTo>
                    <a:lnTo>
                      <a:pt x="410" y="134"/>
                    </a:lnTo>
                    <a:lnTo>
                      <a:pt x="400" y="147"/>
                    </a:lnTo>
                    <a:lnTo>
                      <a:pt x="392" y="159"/>
                    </a:lnTo>
                    <a:lnTo>
                      <a:pt x="382" y="159"/>
                    </a:lnTo>
                    <a:lnTo>
                      <a:pt x="375" y="162"/>
                    </a:lnTo>
                    <a:lnTo>
                      <a:pt x="369" y="165"/>
                    </a:lnTo>
                    <a:lnTo>
                      <a:pt x="361" y="166"/>
                    </a:lnTo>
                    <a:lnTo>
                      <a:pt x="362" y="168"/>
                    </a:lnTo>
                    <a:lnTo>
                      <a:pt x="362" y="169"/>
                    </a:lnTo>
                    <a:lnTo>
                      <a:pt x="362" y="171"/>
                    </a:lnTo>
                    <a:lnTo>
                      <a:pt x="362" y="172"/>
                    </a:lnTo>
                    <a:lnTo>
                      <a:pt x="369" y="169"/>
                    </a:lnTo>
                    <a:lnTo>
                      <a:pt x="376" y="166"/>
                    </a:lnTo>
                    <a:lnTo>
                      <a:pt x="382" y="165"/>
                    </a:lnTo>
                    <a:lnTo>
                      <a:pt x="389" y="162"/>
                    </a:lnTo>
                    <a:lnTo>
                      <a:pt x="389" y="166"/>
                    </a:lnTo>
                    <a:lnTo>
                      <a:pt x="389" y="169"/>
                    </a:lnTo>
                    <a:lnTo>
                      <a:pt x="389" y="174"/>
                    </a:lnTo>
                    <a:lnTo>
                      <a:pt x="388" y="176"/>
                    </a:lnTo>
                    <a:lnTo>
                      <a:pt x="378" y="179"/>
                    </a:lnTo>
                    <a:lnTo>
                      <a:pt x="366" y="185"/>
                    </a:lnTo>
                    <a:lnTo>
                      <a:pt x="356" y="191"/>
                    </a:lnTo>
                    <a:lnTo>
                      <a:pt x="351" y="199"/>
                    </a:lnTo>
                    <a:lnTo>
                      <a:pt x="356" y="196"/>
                    </a:lnTo>
                    <a:lnTo>
                      <a:pt x="366" y="192"/>
                    </a:lnTo>
                    <a:lnTo>
                      <a:pt x="376" y="189"/>
                    </a:lnTo>
                    <a:lnTo>
                      <a:pt x="383" y="192"/>
                    </a:lnTo>
                    <a:lnTo>
                      <a:pt x="378" y="198"/>
                    </a:lnTo>
                    <a:lnTo>
                      <a:pt x="372" y="204"/>
                    </a:lnTo>
                    <a:lnTo>
                      <a:pt x="366" y="208"/>
                    </a:lnTo>
                    <a:lnTo>
                      <a:pt x="361" y="211"/>
                    </a:lnTo>
                    <a:lnTo>
                      <a:pt x="355" y="215"/>
                    </a:lnTo>
                    <a:lnTo>
                      <a:pt x="349" y="219"/>
                    </a:lnTo>
                    <a:lnTo>
                      <a:pt x="343" y="222"/>
                    </a:lnTo>
                    <a:lnTo>
                      <a:pt x="336" y="226"/>
                    </a:lnTo>
                    <a:lnTo>
                      <a:pt x="341" y="226"/>
                    </a:lnTo>
                    <a:lnTo>
                      <a:pt x="346" y="226"/>
                    </a:lnTo>
                    <a:lnTo>
                      <a:pt x="351" y="226"/>
                    </a:lnTo>
                    <a:lnTo>
                      <a:pt x="355" y="226"/>
                    </a:lnTo>
                    <a:lnTo>
                      <a:pt x="355" y="228"/>
                    </a:lnTo>
                    <a:lnTo>
                      <a:pt x="355" y="229"/>
                    </a:lnTo>
                    <a:lnTo>
                      <a:pt x="355" y="231"/>
                    </a:lnTo>
                    <a:lnTo>
                      <a:pt x="356" y="232"/>
                    </a:lnTo>
                    <a:lnTo>
                      <a:pt x="339" y="241"/>
                    </a:lnTo>
                    <a:lnTo>
                      <a:pt x="331" y="245"/>
                    </a:lnTo>
                    <a:lnTo>
                      <a:pt x="328" y="248"/>
                    </a:lnTo>
                    <a:lnTo>
                      <a:pt x="326" y="249"/>
                    </a:lnTo>
                    <a:lnTo>
                      <a:pt x="331" y="249"/>
                    </a:lnTo>
                    <a:lnTo>
                      <a:pt x="335" y="249"/>
                    </a:lnTo>
                    <a:lnTo>
                      <a:pt x="339" y="251"/>
                    </a:lnTo>
                    <a:lnTo>
                      <a:pt x="343" y="251"/>
                    </a:lnTo>
                    <a:lnTo>
                      <a:pt x="339" y="259"/>
                    </a:lnTo>
                    <a:lnTo>
                      <a:pt x="332" y="263"/>
                    </a:lnTo>
                    <a:lnTo>
                      <a:pt x="325" y="268"/>
                    </a:lnTo>
                    <a:lnTo>
                      <a:pt x="321" y="272"/>
                    </a:lnTo>
                    <a:lnTo>
                      <a:pt x="324" y="273"/>
                    </a:lnTo>
                    <a:lnTo>
                      <a:pt x="325" y="273"/>
                    </a:lnTo>
                    <a:lnTo>
                      <a:pt x="328" y="276"/>
                    </a:lnTo>
                    <a:lnTo>
                      <a:pt x="329" y="282"/>
                    </a:lnTo>
                    <a:lnTo>
                      <a:pt x="324" y="288"/>
                    </a:lnTo>
                    <a:lnTo>
                      <a:pt x="321" y="290"/>
                    </a:lnTo>
                    <a:lnTo>
                      <a:pt x="316" y="293"/>
                    </a:lnTo>
                    <a:lnTo>
                      <a:pt x="309" y="296"/>
                    </a:lnTo>
                    <a:lnTo>
                      <a:pt x="311" y="299"/>
                    </a:lnTo>
                    <a:lnTo>
                      <a:pt x="312" y="300"/>
                    </a:lnTo>
                    <a:lnTo>
                      <a:pt x="312" y="303"/>
                    </a:lnTo>
                    <a:lnTo>
                      <a:pt x="314" y="309"/>
                    </a:lnTo>
                    <a:lnTo>
                      <a:pt x="312" y="310"/>
                    </a:lnTo>
                    <a:lnTo>
                      <a:pt x="311" y="313"/>
                    </a:lnTo>
                    <a:lnTo>
                      <a:pt x="308" y="315"/>
                    </a:lnTo>
                    <a:lnTo>
                      <a:pt x="306" y="318"/>
                    </a:lnTo>
                    <a:lnTo>
                      <a:pt x="305" y="315"/>
                    </a:lnTo>
                    <a:lnTo>
                      <a:pt x="305" y="312"/>
                    </a:lnTo>
                    <a:lnTo>
                      <a:pt x="304" y="310"/>
                    </a:lnTo>
                    <a:lnTo>
                      <a:pt x="304" y="308"/>
                    </a:lnTo>
                    <a:lnTo>
                      <a:pt x="302" y="308"/>
                    </a:lnTo>
                    <a:lnTo>
                      <a:pt x="301" y="308"/>
                    </a:lnTo>
                    <a:lnTo>
                      <a:pt x="299" y="308"/>
                    </a:lnTo>
                    <a:lnTo>
                      <a:pt x="298" y="308"/>
                    </a:lnTo>
                    <a:lnTo>
                      <a:pt x="298" y="319"/>
                    </a:lnTo>
                    <a:lnTo>
                      <a:pt x="295" y="327"/>
                    </a:lnTo>
                    <a:lnTo>
                      <a:pt x="291" y="335"/>
                    </a:lnTo>
                    <a:lnTo>
                      <a:pt x="279" y="340"/>
                    </a:lnTo>
                    <a:lnTo>
                      <a:pt x="279" y="330"/>
                    </a:lnTo>
                    <a:lnTo>
                      <a:pt x="278" y="323"/>
                    </a:lnTo>
                    <a:lnTo>
                      <a:pt x="275" y="316"/>
                    </a:lnTo>
                    <a:lnTo>
                      <a:pt x="272" y="310"/>
                    </a:lnTo>
                    <a:lnTo>
                      <a:pt x="271" y="310"/>
                    </a:lnTo>
                    <a:lnTo>
                      <a:pt x="271" y="312"/>
                    </a:lnTo>
                    <a:lnTo>
                      <a:pt x="269" y="312"/>
                    </a:lnTo>
                    <a:lnTo>
                      <a:pt x="269" y="319"/>
                    </a:lnTo>
                    <a:lnTo>
                      <a:pt x="269" y="327"/>
                    </a:lnTo>
                    <a:lnTo>
                      <a:pt x="268" y="336"/>
                    </a:lnTo>
                    <a:lnTo>
                      <a:pt x="268" y="343"/>
                    </a:lnTo>
                    <a:lnTo>
                      <a:pt x="258" y="343"/>
                    </a:lnTo>
                    <a:lnTo>
                      <a:pt x="254" y="332"/>
                    </a:lnTo>
                    <a:lnTo>
                      <a:pt x="251" y="316"/>
                    </a:lnTo>
                    <a:lnTo>
                      <a:pt x="251" y="308"/>
                    </a:lnTo>
                    <a:lnTo>
                      <a:pt x="249" y="308"/>
                    </a:lnTo>
                    <a:lnTo>
                      <a:pt x="248" y="306"/>
                    </a:lnTo>
                    <a:lnTo>
                      <a:pt x="245" y="306"/>
                    </a:lnTo>
                    <a:lnTo>
                      <a:pt x="244" y="306"/>
                    </a:lnTo>
                    <a:lnTo>
                      <a:pt x="245" y="322"/>
                    </a:lnTo>
                    <a:lnTo>
                      <a:pt x="245" y="336"/>
                    </a:lnTo>
                    <a:lnTo>
                      <a:pt x="239" y="346"/>
                    </a:lnTo>
                    <a:lnTo>
                      <a:pt x="225" y="350"/>
                    </a:lnTo>
                    <a:lnTo>
                      <a:pt x="224" y="342"/>
                    </a:lnTo>
                    <a:lnTo>
                      <a:pt x="224" y="332"/>
                    </a:lnTo>
                    <a:lnTo>
                      <a:pt x="222" y="323"/>
                    </a:lnTo>
                    <a:lnTo>
                      <a:pt x="222" y="315"/>
                    </a:lnTo>
                    <a:lnTo>
                      <a:pt x="221" y="313"/>
                    </a:lnTo>
                    <a:lnTo>
                      <a:pt x="220" y="313"/>
                    </a:lnTo>
                    <a:lnTo>
                      <a:pt x="217" y="313"/>
                    </a:lnTo>
                    <a:lnTo>
                      <a:pt x="215" y="313"/>
                    </a:lnTo>
                    <a:lnTo>
                      <a:pt x="215" y="323"/>
                    </a:lnTo>
                    <a:lnTo>
                      <a:pt x="215" y="332"/>
                    </a:lnTo>
                    <a:lnTo>
                      <a:pt x="215" y="340"/>
                    </a:lnTo>
                    <a:lnTo>
                      <a:pt x="215" y="350"/>
                    </a:lnTo>
                    <a:lnTo>
                      <a:pt x="210" y="352"/>
                    </a:lnTo>
                    <a:lnTo>
                      <a:pt x="204" y="352"/>
                    </a:lnTo>
                    <a:lnTo>
                      <a:pt x="200" y="352"/>
                    </a:lnTo>
                    <a:lnTo>
                      <a:pt x="197" y="352"/>
                    </a:lnTo>
                    <a:lnTo>
                      <a:pt x="195" y="343"/>
                    </a:lnTo>
                    <a:lnTo>
                      <a:pt x="195" y="335"/>
                    </a:lnTo>
                    <a:lnTo>
                      <a:pt x="194" y="326"/>
                    </a:lnTo>
                    <a:lnTo>
                      <a:pt x="194" y="318"/>
                    </a:lnTo>
                    <a:lnTo>
                      <a:pt x="192" y="318"/>
                    </a:lnTo>
                    <a:lnTo>
                      <a:pt x="192" y="316"/>
                    </a:lnTo>
                    <a:lnTo>
                      <a:pt x="191" y="316"/>
                    </a:lnTo>
                    <a:lnTo>
                      <a:pt x="190" y="320"/>
                    </a:lnTo>
                    <a:lnTo>
                      <a:pt x="188" y="326"/>
                    </a:lnTo>
                    <a:lnTo>
                      <a:pt x="187" y="336"/>
                    </a:lnTo>
                    <a:lnTo>
                      <a:pt x="185" y="355"/>
                    </a:lnTo>
                    <a:lnTo>
                      <a:pt x="182" y="356"/>
                    </a:lnTo>
                    <a:lnTo>
                      <a:pt x="181" y="356"/>
                    </a:lnTo>
                    <a:lnTo>
                      <a:pt x="178" y="356"/>
                    </a:lnTo>
                    <a:lnTo>
                      <a:pt x="172" y="356"/>
                    </a:lnTo>
                    <a:lnTo>
                      <a:pt x="171" y="343"/>
                    </a:lnTo>
                    <a:lnTo>
                      <a:pt x="170" y="333"/>
                    </a:lnTo>
                    <a:lnTo>
                      <a:pt x="167" y="323"/>
                    </a:lnTo>
                    <a:lnTo>
                      <a:pt x="164" y="315"/>
                    </a:lnTo>
                    <a:lnTo>
                      <a:pt x="161" y="323"/>
                    </a:lnTo>
                    <a:lnTo>
                      <a:pt x="161" y="333"/>
                    </a:lnTo>
                    <a:lnTo>
                      <a:pt x="161" y="346"/>
                    </a:lnTo>
                    <a:lnTo>
                      <a:pt x="161" y="357"/>
                    </a:lnTo>
                    <a:lnTo>
                      <a:pt x="155" y="359"/>
                    </a:lnTo>
                    <a:lnTo>
                      <a:pt x="151" y="359"/>
                    </a:lnTo>
                    <a:lnTo>
                      <a:pt x="147" y="359"/>
                    </a:lnTo>
                    <a:lnTo>
                      <a:pt x="143" y="360"/>
                    </a:lnTo>
                    <a:lnTo>
                      <a:pt x="141" y="349"/>
                    </a:lnTo>
                    <a:lnTo>
                      <a:pt x="141" y="337"/>
                    </a:lnTo>
                    <a:lnTo>
                      <a:pt x="141" y="327"/>
                    </a:lnTo>
                    <a:lnTo>
                      <a:pt x="140" y="316"/>
                    </a:lnTo>
                    <a:lnTo>
                      <a:pt x="138" y="315"/>
                    </a:lnTo>
                    <a:lnTo>
                      <a:pt x="138" y="313"/>
                    </a:lnTo>
                    <a:lnTo>
                      <a:pt x="137" y="313"/>
                    </a:lnTo>
                    <a:lnTo>
                      <a:pt x="135" y="312"/>
                    </a:lnTo>
                    <a:lnTo>
                      <a:pt x="133" y="322"/>
                    </a:lnTo>
                    <a:lnTo>
                      <a:pt x="133" y="335"/>
                    </a:lnTo>
                    <a:lnTo>
                      <a:pt x="133" y="349"/>
                    </a:lnTo>
                    <a:lnTo>
                      <a:pt x="133" y="362"/>
                    </a:lnTo>
                    <a:lnTo>
                      <a:pt x="128" y="362"/>
                    </a:lnTo>
                    <a:lnTo>
                      <a:pt x="125" y="362"/>
                    </a:lnTo>
                    <a:lnTo>
                      <a:pt x="121" y="362"/>
                    </a:lnTo>
                    <a:lnTo>
                      <a:pt x="118" y="362"/>
                    </a:lnTo>
                    <a:lnTo>
                      <a:pt x="114" y="339"/>
                    </a:lnTo>
                    <a:lnTo>
                      <a:pt x="111" y="327"/>
                    </a:lnTo>
                    <a:lnTo>
                      <a:pt x="110" y="323"/>
                    </a:lnTo>
                    <a:lnTo>
                      <a:pt x="108" y="320"/>
                    </a:lnTo>
                    <a:lnTo>
                      <a:pt x="106" y="329"/>
                    </a:lnTo>
                    <a:lnTo>
                      <a:pt x="106" y="339"/>
                    </a:lnTo>
                    <a:lnTo>
                      <a:pt x="106" y="352"/>
                    </a:lnTo>
                    <a:lnTo>
                      <a:pt x="106" y="363"/>
                    </a:lnTo>
                    <a:lnTo>
                      <a:pt x="104" y="365"/>
                    </a:lnTo>
                    <a:lnTo>
                      <a:pt x="103" y="366"/>
                    </a:lnTo>
                    <a:lnTo>
                      <a:pt x="100" y="366"/>
                    </a:lnTo>
                    <a:lnTo>
                      <a:pt x="96" y="367"/>
                    </a:lnTo>
                    <a:lnTo>
                      <a:pt x="94" y="356"/>
                    </a:lnTo>
                    <a:lnTo>
                      <a:pt x="93" y="345"/>
                    </a:lnTo>
                    <a:lnTo>
                      <a:pt x="90" y="335"/>
                    </a:lnTo>
                    <a:lnTo>
                      <a:pt x="88" y="323"/>
                    </a:lnTo>
                    <a:lnTo>
                      <a:pt x="87" y="323"/>
                    </a:lnTo>
                    <a:lnTo>
                      <a:pt x="86" y="322"/>
                    </a:lnTo>
                    <a:lnTo>
                      <a:pt x="83" y="322"/>
                    </a:lnTo>
                    <a:lnTo>
                      <a:pt x="81" y="322"/>
                    </a:lnTo>
                    <a:lnTo>
                      <a:pt x="81" y="333"/>
                    </a:lnTo>
                    <a:lnTo>
                      <a:pt x="83" y="345"/>
                    </a:lnTo>
                    <a:lnTo>
                      <a:pt x="83" y="356"/>
                    </a:lnTo>
                    <a:lnTo>
                      <a:pt x="83" y="367"/>
                    </a:lnTo>
                    <a:lnTo>
                      <a:pt x="80" y="370"/>
                    </a:lnTo>
                    <a:lnTo>
                      <a:pt x="77" y="370"/>
                    </a:lnTo>
                    <a:lnTo>
                      <a:pt x="73" y="370"/>
                    </a:lnTo>
                    <a:lnTo>
                      <a:pt x="70" y="369"/>
                    </a:lnTo>
                    <a:lnTo>
                      <a:pt x="68" y="357"/>
                    </a:lnTo>
                    <a:lnTo>
                      <a:pt x="67" y="346"/>
                    </a:lnTo>
                    <a:lnTo>
                      <a:pt x="64" y="335"/>
                    </a:lnTo>
                    <a:lnTo>
                      <a:pt x="63" y="323"/>
                    </a:lnTo>
                    <a:lnTo>
                      <a:pt x="61" y="323"/>
                    </a:lnTo>
                    <a:lnTo>
                      <a:pt x="61" y="322"/>
                    </a:lnTo>
                    <a:lnTo>
                      <a:pt x="60" y="322"/>
                    </a:lnTo>
                    <a:lnTo>
                      <a:pt x="59" y="335"/>
                    </a:lnTo>
                    <a:lnTo>
                      <a:pt x="57" y="345"/>
                    </a:lnTo>
                    <a:lnTo>
                      <a:pt x="57" y="356"/>
                    </a:lnTo>
                    <a:lnTo>
                      <a:pt x="57" y="373"/>
                    </a:lnTo>
                    <a:lnTo>
                      <a:pt x="53" y="375"/>
                    </a:lnTo>
                    <a:lnTo>
                      <a:pt x="50" y="376"/>
                    </a:lnTo>
                    <a:lnTo>
                      <a:pt x="47" y="376"/>
                    </a:lnTo>
                    <a:lnTo>
                      <a:pt x="41" y="376"/>
                    </a:lnTo>
                    <a:lnTo>
                      <a:pt x="34" y="365"/>
                    </a:lnTo>
                    <a:lnTo>
                      <a:pt x="31" y="352"/>
                    </a:lnTo>
                    <a:lnTo>
                      <a:pt x="31" y="337"/>
                    </a:lnTo>
                    <a:lnTo>
                      <a:pt x="31" y="327"/>
                    </a:lnTo>
                    <a:lnTo>
                      <a:pt x="30" y="326"/>
                    </a:lnTo>
                    <a:lnTo>
                      <a:pt x="29" y="326"/>
                    </a:lnTo>
                    <a:lnTo>
                      <a:pt x="27" y="326"/>
                    </a:lnTo>
                    <a:lnTo>
                      <a:pt x="26" y="327"/>
                    </a:lnTo>
                    <a:lnTo>
                      <a:pt x="24" y="339"/>
                    </a:lnTo>
                    <a:lnTo>
                      <a:pt x="24" y="350"/>
                    </a:lnTo>
                    <a:lnTo>
                      <a:pt x="23" y="363"/>
                    </a:lnTo>
                    <a:lnTo>
                      <a:pt x="23" y="375"/>
                    </a:lnTo>
                    <a:lnTo>
                      <a:pt x="21" y="376"/>
                    </a:lnTo>
                    <a:lnTo>
                      <a:pt x="20" y="376"/>
                    </a:lnTo>
                    <a:lnTo>
                      <a:pt x="19" y="3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93" name="Freeform 241"/>
              <p:cNvSpPr>
                <a:spLocks noChangeAspect="1"/>
              </p:cNvSpPr>
              <p:nvPr/>
            </p:nvSpPr>
            <p:spPr bwMode="auto">
              <a:xfrm>
                <a:off x="1605" y="1704"/>
                <a:ext cx="66" cy="78"/>
              </a:xfrm>
              <a:custGeom>
                <a:avLst/>
                <a:gdLst>
                  <a:gd name="T0" fmla="*/ 0 w 187"/>
                  <a:gd name="T1" fmla="*/ 0 h 289"/>
                  <a:gd name="T2" fmla="*/ 0 w 187"/>
                  <a:gd name="T3" fmla="*/ 0 h 289"/>
                  <a:gd name="T4" fmla="*/ 0 w 187"/>
                  <a:gd name="T5" fmla="*/ 0 h 289"/>
                  <a:gd name="T6" fmla="*/ 0 w 187"/>
                  <a:gd name="T7" fmla="*/ 0 h 289"/>
                  <a:gd name="T8" fmla="*/ 0 w 187"/>
                  <a:gd name="T9" fmla="*/ 0 h 289"/>
                  <a:gd name="T10" fmla="*/ 0 w 187"/>
                  <a:gd name="T11" fmla="*/ 0 h 289"/>
                  <a:gd name="T12" fmla="*/ 0 w 187"/>
                  <a:gd name="T13" fmla="*/ 0 h 289"/>
                  <a:gd name="T14" fmla="*/ 0 w 187"/>
                  <a:gd name="T15" fmla="*/ 0 h 289"/>
                  <a:gd name="T16" fmla="*/ 0 w 187"/>
                  <a:gd name="T17" fmla="*/ 0 h 289"/>
                  <a:gd name="T18" fmla="*/ 0 w 187"/>
                  <a:gd name="T19" fmla="*/ 0 h 289"/>
                  <a:gd name="T20" fmla="*/ 0 w 187"/>
                  <a:gd name="T21" fmla="*/ 0 h 289"/>
                  <a:gd name="T22" fmla="*/ 0 w 187"/>
                  <a:gd name="T23" fmla="*/ 0 h 289"/>
                  <a:gd name="T24" fmla="*/ 0 w 187"/>
                  <a:gd name="T25" fmla="*/ 0 h 289"/>
                  <a:gd name="T26" fmla="*/ 0 w 187"/>
                  <a:gd name="T27" fmla="*/ 0 h 289"/>
                  <a:gd name="T28" fmla="*/ 0 w 187"/>
                  <a:gd name="T29" fmla="*/ 0 h 289"/>
                  <a:gd name="T30" fmla="*/ 0 w 187"/>
                  <a:gd name="T31" fmla="*/ 0 h 289"/>
                  <a:gd name="T32" fmla="*/ 0 w 187"/>
                  <a:gd name="T33" fmla="*/ 0 h 289"/>
                  <a:gd name="T34" fmla="*/ 0 w 187"/>
                  <a:gd name="T35" fmla="*/ 0 h 289"/>
                  <a:gd name="T36" fmla="*/ 0 w 187"/>
                  <a:gd name="T37" fmla="*/ 0 h 289"/>
                  <a:gd name="T38" fmla="*/ 0 w 187"/>
                  <a:gd name="T39" fmla="*/ 0 h 289"/>
                  <a:gd name="T40" fmla="*/ 0 w 187"/>
                  <a:gd name="T41" fmla="*/ 0 h 289"/>
                  <a:gd name="T42" fmla="*/ 0 w 187"/>
                  <a:gd name="T43" fmla="*/ 0 h 289"/>
                  <a:gd name="T44" fmla="*/ 0 w 187"/>
                  <a:gd name="T45" fmla="*/ 0 h 289"/>
                  <a:gd name="T46" fmla="*/ 0 w 187"/>
                  <a:gd name="T47" fmla="*/ 0 h 289"/>
                  <a:gd name="T48" fmla="*/ 0 w 187"/>
                  <a:gd name="T49" fmla="*/ 0 h 289"/>
                  <a:gd name="T50" fmla="*/ 0 w 187"/>
                  <a:gd name="T51" fmla="*/ 0 h 289"/>
                  <a:gd name="T52" fmla="*/ 0 w 187"/>
                  <a:gd name="T53" fmla="*/ 0 h 289"/>
                  <a:gd name="T54" fmla="*/ 0 w 187"/>
                  <a:gd name="T55" fmla="*/ 0 h 289"/>
                  <a:gd name="T56" fmla="*/ 0 w 187"/>
                  <a:gd name="T57" fmla="*/ 0 h 289"/>
                  <a:gd name="T58" fmla="*/ 0 w 187"/>
                  <a:gd name="T59" fmla="*/ 0 h 289"/>
                  <a:gd name="T60" fmla="*/ 0 w 187"/>
                  <a:gd name="T61" fmla="*/ 0 h 289"/>
                  <a:gd name="T62" fmla="*/ 0 w 187"/>
                  <a:gd name="T63" fmla="*/ 0 h 289"/>
                  <a:gd name="T64" fmla="*/ 0 w 187"/>
                  <a:gd name="T65" fmla="*/ 0 h 289"/>
                  <a:gd name="T66" fmla="*/ 0 w 187"/>
                  <a:gd name="T67" fmla="*/ 0 h 289"/>
                  <a:gd name="T68" fmla="*/ 0 w 187"/>
                  <a:gd name="T69" fmla="*/ 0 h 289"/>
                  <a:gd name="T70" fmla="*/ 0 w 187"/>
                  <a:gd name="T71" fmla="*/ 0 h 289"/>
                  <a:gd name="T72" fmla="*/ 0 w 187"/>
                  <a:gd name="T73" fmla="*/ 0 h 289"/>
                  <a:gd name="T74" fmla="*/ 0 w 187"/>
                  <a:gd name="T75" fmla="*/ 0 h 289"/>
                  <a:gd name="T76" fmla="*/ 0 w 187"/>
                  <a:gd name="T77" fmla="*/ 0 h 289"/>
                  <a:gd name="T78" fmla="*/ 0 w 187"/>
                  <a:gd name="T79" fmla="*/ 0 h 289"/>
                  <a:gd name="T80" fmla="*/ 0 w 187"/>
                  <a:gd name="T81" fmla="*/ 0 h 289"/>
                  <a:gd name="T82" fmla="*/ 0 w 187"/>
                  <a:gd name="T83" fmla="*/ 0 h 289"/>
                  <a:gd name="T84" fmla="*/ 0 w 187"/>
                  <a:gd name="T85" fmla="*/ 0 h 289"/>
                  <a:gd name="T86" fmla="*/ 0 w 187"/>
                  <a:gd name="T87" fmla="*/ 0 h 289"/>
                  <a:gd name="T88" fmla="*/ 0 w 187"/>
                  <a:gd name="T89" fmla="*/ 0 h 289"/>
                  <a:gd name="T90" fmla="*/ 0 w 187"/>
                  <a:gd name="T91" fmla="*/ 0 h 289"/>
                  <a:gd name="T92" fmla="*/ 0 w 187"/>
                  <a:gd name="T93" fmla="*/ 0 h 289"/>
                  <a:gd name="T94" fmla="*/ 0 w 187"/>
                  <a:gd name="T95" fmla="*/ 0 h 289"/>
                  <a:gd name="T96" fmla="*/ 0 w 187"/>
                  <a:gd name="T97" fmla="*/ 0 h 28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87" h="289">
                    <a:moveTo>
                      <a:pt x="123" y="288"/>
                    </a:moveTo>
                    <a:lnTo>
                      <a:pt x="117" y="275"/>
                    </a:lnTo>
                    <a:lnTo>
                      <a:pt x="110" y="266"/>
                    </a:lnTo>
                    <a:lnTo>
                      <a:pt x="104" y="261"/>
                    </a:lnTo>
                    <a:lnTo>
                      <a:pt x="97" y="254"/>
                    </a:lnTo>
                    <a:lnTo>
                      <a:pt x="91" y="242"/>
                    </a:lnTo>
                    <a:lnTo>
                      <a:pt x="86" y="231"/>
                    </a:lnTo>
                    <a:lnTo>
                      <a:pt x="80" y="218"/>
                    </a:lnTo>
                    <a:lnTo>
                      <a:pt x="74" y="207"/>
                    </a:lnTo>
                    <a:lnTo>
                      <a:pt x="68" y="195"/>
                    </a:lnTo>
                    <a:lnTo>
                      <a:pt x="63" y="184"/>
                    </a:lnTo>
                    <a:lnTo>
                      <a:pt x="57" y="172"/>
                    </a:lnTo>
                    <a:lnTo>
                      <a:pt x="51" y="161"/>
                    </a:lnTo>
                    <a:lnTo>
                      <a:pt x="34" y="121"/>
                    </a:lnTo>
                    <a:lnTo>
                      <a:pt x="21" y="91"/>
                    </a:lnTo>
                    <a:lnTo>
                      <a:pt x="13" y="70"/>
                    </a:lnTo>
                    <a:lnTo>
                      <a:pt x="7" y="56"/>
                    </a:lnTo>
                    <a:lnTo>
                      <a:pt x="3" y="46"/>
                    </a:lnTo>
                    <a:lnTo>
                      <a:pt x="2" y="41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6" y="28"/>
                    </a:lnTo>
                    <a:lnTo>
                      <a:pt x="9" y="21"/>
                    </a:lnTo>
                    <a:lnTo>
                      <a:pt x="9" y="14"/>
                    </a:lnTo>
                    <a:lnTo>
                      <a:pt x="9" y="6"/>
                    </a:lnTo>
                    <a:lnTo>
                      <a:pt x="14" y="4"/>
                    </a:lnTo>
                    <a:lnTo>
                      <a:pt x="20" y="3"/>
                    </a:lnTo>
                    <a:lnTo>
                      <a:pt x="26" y="1"/>
                    </a:lnTo>
                    <a:lnTo>
                      <a:pt x="31" y="0"/>
                    </a:lnTo>
                    <a:lnTo>
                      <a:pt x="53" y="31"/>
                    </a:lnTo>
                    <a:lnTo>
                      <a:pt x="74" y="64"/>
                    </a:lnTo>
                    <a:lnTo>
                      <a:pt x="94" y="98"/>
                    </a:lnTo>
                    <a:lnTo>
                      <a:pt x="114" y="132"/>
                    </a:lnTo>
                    <a:lnTo>
                      <a:pt x="133" y="168"/>
                    </a:lnTo>
                    <a:lnTo>
                      <a:pt x="151" y="204"/>
                    </a:lnTo>
                    <a:lnTo>
                      <a:pt x="168" y="241"/>
                    </a:lnTo>
                    <a:lnTo>
                      <a:pt x="187" y="276"/>
                    </a:lnTo>
                    <a:lnTo>
                      <a:pt x="182" y="282"/>
                    </a:lnTo>
                    <a:lnTo>
                      <a:pt x="175" y="286"/>
                    </a:lnTo>
                    <a:lnTo>
                      <a:pt x="167" y="289"/>
                    </a:lnTo>
                    <a:lnTo>
                      <a:pt x="157" y="289"/>
                    </a:lnTo>
                    <a:lnTo>
                      <a:pt x="147" y="289"/>
                    </a:lnTo>
                    <a:lnTo>
                      <a:pt x="138" y="289"/>
                    </a:lnTo>
                    <a:lnTo>
                      <a:pt x="130" y="288"/>
                    </a:lnTo>
                    <a:lnTo>
                      <a:pt x="123" y="28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94" name="Freeform 242"/>
              <p:cNvSpPr>
                <a:spLocks noChangeAspect="1"/>
              </p:cNvSpPr>
              <p:nvPr/>
            </p:nvSpPr>
            <p:spPr bwMode="auto">
              <a:xfrm>
                <a:off x="1715" y="1769"/>
                <a:ext cx="55" cy="12"/>
              </a:xfrm>
              <a:custGeom>
                <a:avLst/>
                <a:gdLst>
                  <a:gd name="T0" fmla="*/ 0 w 153"/>
                  <a:gd name="T1" fmla="*/ 0 h 41"/>
                  <a:gd name="T2" fmla="*/ 0 w 153"/>
                  <a:gd name="T3" fmla="*/ 0 h 41"/>
                  <a:gd name="T4" fmla="*/ 0 w 153"/>
                  <a:gd name="T5" fmla="*/ 0 h 41"/>
                  <a:gd name="T6" fmla="*/ 0 w 153"/>
                  <a:gd name="T7" fmla="*/ 0 h 41"/>
                  <a:gd name="T8" fmla="*/ 0 w 153"/>
                  <a:gd name="T9" fmla="*/ 0 h 41"/>
                  <a:gd name="T10" fmla="*/ 0 w 153"/>
                  <a:gd name="T11" fmla="*/ 0 h 41"/>
                  <a:gd name="T12" fmla="*/ 0 w 153"/>
                  <a:gd name="T13" fmla="*/ 0 h 41"/>
                  <a:gd name="T14" fmla="*/ 0 w 153"/>
                  <a:gd name="T15" fmla="*/ 0 h 41"/>
                  <a:gd name="T16" fmla="*/ 0 w 153"/>
                  <a:gd name="T17" fmla="*/ 0 h 41"/>
                  <a:gd name="T18" fmla="*/ 0 w 153"/>
                  <a:gd name="T19" fmla="*/ 0 h 41"/>
                  <a:gd name="T20" fmla="*/ 0 w 153"/>
                  <a:gd name="T21" fmla="*/ 0 h 41"/>
                  <a:gd name="T22" fmla="*/ 0 w 153"/>
                  <a:gd name="T23" fmla="*/ 0 h 41"/>
                  <a:gd name="T24" fmla="*/ 0 w 153"/>
                  <a:gd name="T25" fmla="*/ 0 h 41"/>
                  <a:gd name="T26" fmla="*/ 0 w 153"/>
                  <a:gd name="T27" fmla="*/ 0 h 41"/>
                  <a:gd name="T28" fmla="*/ 0 w 153"/>
                  <a:gd name="T29" fmla="*/ 0 h 41"/>
                  <a:gd name="T30" fmla="*/ 0 w 153"/>
                  <a:gd name="T31" fmla="*/ 0 h 41"/>
                  <a:gd name="T32" fmla="*/ 0 w 153"/>
                  <a:gd name="T33" fmla="*/ 0 h 41"/>
                  <a:gd name="T34" fmla="*/ 0 w 153"/>
                  <a:gd name="T35" fmla="*/ 0 h 41"/>
                  <a:gd name="T36" fmla="*/ 0 w 153"/>
                  <a:gd name="T37" fmla="*/ 0 h 41"/>
                  <a:gd name="T38" fmla="*/ 0 w 153"/>
                  <a:gd name="T39" fmla="*/ 0 h 41"/>
                  <a:gd name="T40" fmla="*/ 0 w 153"/>
                  <a:gd name="T41" fmla="*/ 0 h 41"/>
                  <a:gd name="T42" fmla="*/ 0 w 153"/>
                  <a:gd name="T43" fmla="*/ 0 h 41"/>
                  <a:gd name="T44" fmla="*/ 0 w 153"/>
                  <a:gd name="T45" fmla="*/ 0 h 41"/>
                  <a:gd name="T46" fmla="*/ 0 w 153"/>
                  <a:gd name="T47" fmla="*/ 0 h 41"/>
                  <a:gd name="T48" fmla="*/ 0 w 153"/>
                  <a:gd name="T49" fmla="*/ 0 h 41"/>
                  <a:gd name="T50" fmla="*/ 0 w 153"/>
                  <a:gd name="T51" fmla="*/ 0 h 41"/>
                  <a:gd name="T52" fmla="*/ 0 w 153"/>
                  <a:gd name="T53" fmla="*/ 0 h 41"/>
                  <a:gd name="T54" fmla="*/ 0 w 153"/>
                  <a:gd name="T55" fmla="*/ 0 h 41"/>
                  <a:gd name="T56" fmla="*/ 0 w 153"/>
                  <a:gd name="T57" fmla="*/ 0 h 41"/>
                  <a:gd name="T58" fmla="*/ 0 w 153"/>
                  <a:gd name="T59" fmla="*/ 0 h 41"/>
                  <a:gd name="T60" fmla="*/ 0 w 153"/>
                  <a:gd name="T61" fmla="*/ 0 h 41"/>
                  <a:gd name="T62" fmla="*/ 0 w 153"/>
                  <a:gd name="T63" fmla="*/ 0 h 41"/>
                  <a:gd name="T64" fmla="*/ 0 w 153"/>
                  <a:gd name="T65" fmla="*/ 0 h 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3" h="41">
                    <a:moveTo>
                      <a:pt x="0" y="41"/>
                    </a:moveTo>
                    <a:lnTo>
                      <a:pt x="2" y="30"/>
                    </a:lnTo>
                    <a:lnTo>
                      <a:pt x="4" y="20"/>
                    </a:lnTo>
                    <a:lnTo>
                      <a:pt x="7" y="10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49" y="1"/>
                    </a:lnTo>
                    <a:lnTo>
                      <a:pt x="73" y="1"/>
                    </a:lnTo>
                    <a:lnTo>
                      <a:pt x="107" y="1"/>
                    </a:lnTo>
                    <a:lnTo>
                      <a:pt x="153" y="2"/>
                    </a:lnTo>
                    <a:lnTo>
                      <a:pt x="147" y="7"/>
                    </a:lnTo>
                    <a:lnTo>
                      <a:pt x="140" y="11"/>
                    </a:lnTo>
                    <a:lnTo>
                      <a:pt x="131" y="15"/>
                    </a:lnTo>
                    <a:lnTo>
                      <a:pt x="123" y="20"/>
                    </a:lnTo>
                    <a:lnTo>
                      <a:pt x="114" y="24"/>
                    </a:lnTo>
                    <a:lnTo>
                      <a:pt x="107" y="28"/>
                    </a:lnTo>
                    <a:lnTo>
                      <a:pt x="101" y="31"/>
                    </a:lnTo>
                    <a:lnTo>
                      <a:pt x="98" y="34"/>
                    </a:lnTo>
                    <a:lnTo>
                      <a:pt x="87" y="37"/>
                    </a:lnTo>
                    <a:lnTo>
                      <a:pt x="76" y="38"/>
                    </a:lnTo>
                    <a:lnTo>
                      <a:pt x="64" y="40"/>
                    </a:lnTo>
                    <a:lnTo>
                      <a:pt x="51" y="40"/>
                    </a:lnTo>
                    <a:lnTo>
                      <a:pt x="37" y="40"/>
                    </a:lnTo>
                    <a:lnTo>
                      <a:pt x="24" y="40"/>
                    </a:lnTo>
                    <a:lnTo>
                      <a:pt x="13" y="4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95" name="Freeform 243"/>
              <p:cNvSpPr>
                <a:spLocks noChangeAspect="1"/>
              </p:cNvSpPr>
              <p:nvPr/>
            </p:nvSpPr>
            <p:spPr bwMode="auto">
              <a:xfrm>
                <a:off x="2038" y="1753"/>
                <a:ext cx="48" cy="27"/>
              </a:xfrm>
              <a:custGeom>
                <a:avLst/>
                <a:gdLst>
                  <a:gd name="T0" fmla="*/ 0 w 137"/>
                  <a:gd name="T1" fmla="*/ 0 h 100"/>
                  <a:gd name="T2" fmla="*/ 0 w 137"/>
                  <a:gd name="T3" fmla="*/ 0 h 100"/>
                  <a:gd name="T4" fmla="*/ 0 w 137"/>
                  <a:gd name="T5" fmla="*/ 0 h 100"/>
                  <a:gd name="T6" fmla="*/ 0 w 137"/>
                  <a:gd name="T7" fmla="*/ 0 h 100"/>
                  <a:gd name="T8" fmla="*/ 0 w 137"/>
                  <a:gd name="T9" fmla="*/ 0 h 100"/>
                  <a:gd name="T10" fmla="*/ 0 w 137"/>
                  <a:gd name="T11" fmla="*/ 0 h 100"/>
                  <a:gd name="T12" fmla="*/ 0 w 137"/>
                  <a:gd name="T13" fmla="*/ 0 h 100"/>
                  <a:gd name="T14" fmla="*/ 0 w 137"/>
                  <a:gd name="T15" fmla="*/ 0 h 100"/>
                  <a:gd name="T16" fmla="*/ 0 w 137"/>
                  <a:gd name="T17" fmla="*/ 0 h 100"/>
                  <a:gd name="T18" fmla="*/ 0 w 137"/>
                  <a:gd name="T19" fmla="*/ 0 h 100"/>
                  <a:gd name="T20" fmla="*/ 0 w 137"/>
                  <a:gd name="T21" fmla="*/ 0 h 100"/>
                  <a:gd name="T22" fmla="*/ 0 w 137"/>
                  <a:gd name="T23" fmla="*/ 0 h 100"/>
                  <a:gd name="T24" fmla="*/ 0 w 137"/>
                  <a:gd name="T25" fmla="*/ 0 h 100"/>
                  <a:gd name="T26" fmla="*/ 0 w 137"/>
                  <a:gd name="T27" fmla="*/ 0 h 100"/>
                  <a:gd name="T28" fmla="*/ 0 w 137"/>
                  <a:gd name="T29" fmla="*/ 0 h 100"/>
                  <a:gd name="T30" fmla="*/ 0 w 137"/>
                  <a:gd name="T31" fmla="*/ 0 h 100"/>
                  <a:gd name="T32" fmla="*/ 0 w 137"/>
                  <a:gd name="T33" fmla="*/ 0 h 100"/>
                  <a:gd name="T34" fmla="*/ 0 w 137"/>
                  <a:gd name="T35" fmla="*/ 0 h 100"/>
                  <a:gd name="T36" fmla="*/ 0 w 137"/>
                  <a:gd name="T37" fmla="*/ 0 h 100"/>
                  <a:gd name="T38" fmla="*/ 0 w 137"/>
                  <a:gd name="T39" fmla="*/ 0 h 100"/>
                  <a:gd name="T40" fmla="*/ 0 w 137"/>
                  <a:gd name="T41" fmla="*/ 0 h 100"/>
                  <a:gd name="T42" fmla="*/ 0 w 137"/>
                  <a:gd name="T43" fmla="*/ 0 h 100"/>
                  <a:gd name="T44" fmla="*/ 0 w 137"/>
                  <a:gd name="T45" fmla="*/ 0 h 100"/>
                  <a:gd name="T46" fmla="*/ 0 w 137"/>
                  <a:gd name="T47" fmla="*/ 0 h 100"/>
                  <a:gd name="T48" fmla="*/ 0 w 137"/>
                  <a:gd name="T49" fmla="*/ 0 h 100"/>
                  <a:gd name="T50" fmla="*/ 0 w 137"/>
                  <a:gd name="T51" fmla="*/ 0 h 100"/>
                  <a:gd name="T52" fmla="*/ 0 w 137"/>
                  <a:gd name="T53" fmla="*/ 0 h 100"/>
                  <a:gd name="T54" fmla="*/ 0 w 137"/>
                  <a:gd name="T55" fmla="*/ 0 h 100"/>
                  <a:gd name="T56" fmla="*/ 0 w 137"/>
                  <a:gd name="T57" fmla="*/ 0 h 100"/>
                  <a:gd name="T58" fmla="*/ 0 w 137"/>
                  <a:gd name="T59" fmla="*/ 0 h 100"/>
                  <a:gd name="T60" fmla="*/ 0 w 137"/>
                  <a:gd name="T61" fmla="*/ 0 h 100"/>
                  <a:gd name="T62" fmla="*/ 0 w 137"/>
                  <a:gd name="T63" fmla="*/ 0 h 100"/>
                  <a:gd name="T64" fmla="*/ 0 w 137"/>
                  <a:gd name="T65" fmla="*/ 0 h 100"/>
                  <a:gd name="T66" fmla="*/ 0 w 137"/>
                  <a:gd name="T67" fmla="*/ 0 h 100"/>
                  <a:gd name="T68" fmla="*/ 0 w 137"/>
                  <a:gd name="T69" fmla="*/ 0 h 100"/>
                  <a:gd name="T70" fmla="*/ 0 w 137"/>
                  <a:gd name="T71" fmla="*/ 0 h 100"/>
                  <a:gd name="T72" fmla="*/ 0 w 137"/>
                  <a:gd name="T73" fmla="*/ 0 h 100"/>
                  <a:gd name="T74" fmla="*/ 0 w 137"/>
                  <a:gd name="T75" fmla="*/ 0 h 100"/>
                  <a:gd name="T76" fmla="*/ 0 w 137"/>
                  <a:gd name="T77" fmla="*/ 0 h 100"/>
                  <a:gd name="T78" fmla="*/ 0 w 137"/>
                  <a:gd name="T79" fmla="*/ 0 h 100"/>
                  <a:gd name="T80" fmla="*/ 0 w 137"/>
                  <a:gd name="T81" fmla="*/ 0 h 100"/>
                  <a:gd name="T82" fmla="*/ 0 w 137"/>
                  <a:gd name="T83" fmla="*/ 0 h 100"/>
                  <a:gd name="T84" fmla="*/ 0 w 137"/>
                  <a:gd name="T85" fmla="*/ 0 h 100"/>
                  <a:gd name="T86" fmla="*/ 0 w 137"/>
                  <a:gd name="T87" fmla="*/ 0 h 100"/>
                  <a:gd name="T88" fmla="*/ 0 w 137"/>
                  <a:gd name="T89" fmla="*/ 0 h 100"/>
                  <a:gd name="T90" fmla="*/ 0 w 137"/>
                  <a:gd name="T91" fmla="*/ 0 h 100"/>
                  <a:gd name="T92" fmla="*/ 0 w 137"/>
                  <a:gd name="T93" fmla="*/ 0 h 100"/>
                  <a:gd name="T94" fmla="*/ 0 w 137"/>
                  <a:gd name="T95" fmla="*/ 0 h 100"/>
                  <a:gd name="T96" fmla="*/ 0 w 137"/>
                  <a:gd name="T97" fmla="*/ 0 h 100"/>
                  <a:gd name="T98" fmla="*/ 0 w 137"/>
                  <a:gd name="T99" fmla="*/ 0 h 100"/>
                  <a:gd name="T100" fmla="*/ 0 w 137"/>
                  <a:gd name="T101" fmla="*/ 0 h 100"/>
                  <a:gd name="T102" fmla="*/ 0 w 137"/>
                  <a:gd name="T103" fmla="*/ 0 h 100"/>
                  <a:gd name="T104" fmla="*/ 0 w 137"/>
                  <a:gd name="T105" fmla="*/ 0 h 100"/>
                  <a:gd name="T106" fmla="*/ 0 w 137"/>
                  <a:gd name="T107" fmla="*/ 0 h 100"/>
                  <a:gd name="T108" fmla="*/ 0 w 137"/>
                  <a:gd name="T109" fmla="*/ 0 h 100"/>
                  <a:gd name="T110" fmla="*/ 0 w 137"/>
                  <a:gd name="T111" fmla="*/ 0 h 100"/>
                  <a:gd name="T112" fmla="*/ 0 w 137"/>
                  <a:gd name="T113" fmla="*/ 0 h 10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37" h="100">
                    <a:moveTo>
                      <a:pt x="101" y="100"/>
                    </a:moveTo>
                    <a:lnTo>
                      <a:pt x="94" y="98"/>
                    </a:lnTo>
                    <a:lnTo>
                      <a:pt x="89" y="97"/>
                    </a:lnTo>
                    <a:lnTo>
                      <a:pt x="81" y="95"/>
                    </a:lnTo>
                    <a:lnTo>
                      <a:pt x="76" y="92"/>
                    </a:lnTo>
                    <a:lnTo>
                      <a:pt x="70" y="91"/>
                    </a:lnTo>
                    <a:lnTo>
                      <a:pt x="64" y="88"/>
                    </a:lnTo>
                    <a:lnTo>
                      <a:pt x="59" y="87"/>
                    </a:lnTo>
                    <a:lnTo>
                      <a:pt x="53" y="84"/>
                    </a:lnTo>
                    <a:lnTo>
                      <a:pt x="46" y="84"/>
                    </a:lnTo>
                    <a:lnTo>
                      <a:pt x="39" y="85"/>
                    </a:lnTo>
                    <a:lnTo>
                      <a:pt x="32" y="85"/>
                    </a:lnTo>
                    <a:lnTo>
                      <a:pt x="24" y="84"/>
                    </a:lnTo>
                    <a:lnTo>
                      <a:pt x="17" y="84"/>
                    </a:lnTo>
                    <a:lnTo>
                      <a:pt x="10" y="82"/>
                    </a:lnTo>
                    <a:lnTo>
                      <a:pt x="4" y="81"/>
                    </a:lnTo>
                    <a:lnTo>
                      <a:pt x="0" y="80"/>
                    </a:lnTo>
                    <a:lnTo>
                      <a:pt x="4" y="70"/>
                    </a:lnTo>
                    <a:lnTo>
                      <a:pt x="13" y="62"/>
                    </a:lnTo>
                    <a:lnTo>
                      <a:pt x="27" y="60"/>
                    </a:lnTo>
                    <a:lnTo>
                      <a:pt x="43" y="57"/>
                    </a:lnTo>
                    <a:lnTo>
                      <a:pt x="59" y="55"/>
                    </a:lnTo>
                    <a:lnTo>
                      <a:pt x="73" y="51"/>
                    </a:lnTo>
                    <a:lnTo>
                      <a:pt x="84" y="44"/>
                    </a:lnTo>
                    <a:lnTo>
                      <a:pt x="90" y="33"/>
                    </a:lnTo>
                    <a:lnTo>
                      <a:pt x="83" y="34"/>
                    </a:lnTo>
                    <a:lnTo>
                      <a:pt x="77" y="35"/>
                    </a:lnTo>
                    <a:lnTo>
                      <a:pt x="70" y="38"/>
                    </a:lnTo>
                    <a:lnTo>
                      <a:pt x="63" y="40"/>
                    </a:lnTo>
                    <a:lnTo>
                      <a:pt x="57" y="43"/>
                    </a:lnTo>
                    <a:lnTo>
                      <a:pt x="50" y="44"/>
                    </a:lnTo>
                    <a:lnTo>
                      <a:pt x="43" y="45"/>
                    </a:lnTo>
                    <a:lnTo>
                      <a:pt x="36" y="47"/>
                    </a:lnTo>
                    <a:lnTo>
                      <a:pt x="40" y="34"/>
                    </a:lnTo>
                    <a:lnTo>
                      <a:pt x="46" y="21"/>
                    </a:lnTo>
                    <a:lnTo>
                      <a:pt x="51" y="11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100" y="1"/>
                    </a:lnTo>
                    <a:lnTo>
                      <a:pt x="110" y="4"/>
                    </a:lnTo>
                    <a:lnTo>
                      <a:pt x="120" y="5"/>
                    </a:lnTo>
                    <a:lnTo>
                      <a:pt x="130" y="8"/>
                    </a:lnTo>
                    <a:lnTo>
                      <a:pt x="130" y="27"/>
                    </a:lnTo>
                    <a:lnTo>
                      <a:pt x="131" y="45"/>
                    </a:lnTo>
                    <a:lnTo>
                      <a:pt x="133" y="65"/>
                    </a:lnTo>
                    <a:lnTo>
                      <a:pt x="137" y="85"/>
                    </a:lnTo>
                    <a:lnTo>
                      <a:pt x="130" y="92"/>
                    </a:lnTo>
                    <a:lnTo>
                      <a:pt x="120" y="97"/>
                    </a:lnTo>
                    <a:lnTo>
                      <a:pt x="110" y="100"/>
                    </a:lnTo>
                    <a:lnTo>
                      <a:pt x="101" y="100"/>
                    </a:lnTo>
                    <a:close/>
                  </a:path>
                </a:pathLst>
              </a:custGeom>
              <a:solidFill>
                <a:srgbClr val="D3A8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96" name="Freeform 244"/>
              <p:cNvSpPr>
                <a:spLocks noChangeAspect="1"/>
              </p:cNvSpPr>
              <p:nvPr/>
            </p:nvSpPr>
            <p:spPr bwMode="auto">
              <a:xfrm>
                <a:off x="2336" y="1747"/>
                <a:ext cx="48" cy="33"/>
              </a:xfrm>
              <a:custGeom>
                <a:avLst/>
                <a:gdLst>
                  <a:gd name="T0" fmla="*/ 0 w 131"/>
                  <a:gd name="T1" fmla="*/ 0 h 126"/>
                  <a:gd name="T2" fmla="*/ 0 w 131"/>
                  <a:gd name="T3" fmla="*/ 0 h 126"/>
                  <a:gd name="T4" fmla="*/ 0 w 131"/>
                  <a:gd name="T5" fmla="*/ 0 h 126"/>
                  <a:gd name="T6" fmla="*/ 0 w 131"/>
                  <a:gd name="T7" fmla="*/ 0 h 126"/>
                  <a:gd name="T8" fmla="*/ 0 w 131"/>
                  <a:gd name="T9" fmla="*/ 0 h 126"/>
                  <a:gd name="T10" fmla="*/ 0 w 131"/>
                  <a:gd name="T11" fmla="*/ 0 h 126"/>
                  <a:gd name="T12" fmla="*/ 0 w 131"/>
                  <a:gd name="T13" fmla="*/ 0 h 126"/>
                  <a:gd name="T14" fmla="*/ 0 w 131"/>
                  <a:gd name="T15" fmla="*/ 0 h 126"/>
                  <a:gd name="T16" fmla="*/ 0 w 131"/>
                  <a:gd name="T17" fmla="*/ 0 h 126"/>
                  <a:gd name="T18" fmla="*/ 0 w 131"/>
                  <a:gd name="T19" fmla="*/ 0 h 126"/>
                  <a:gd name="T20" fmla="*/ 0 w 131"/>
                  <a:gd name="T21" fmla="*/ 0 h 126"/>
                  <a:gd name="T22" fmla="*/ 0 w 131"/>
                  <a:gd name="T23" fmla="*/ 0 h 126"/>
                  <a:gd name="T24" fmla="*/ 0 w 131"/>
                  <a:gd name="T25" fmla="*/ 0 h 126"/>
                  <a:gd name="T26" fmla="*/ 0 w 131"/>
                  <a:gd name="T27" fmla="*/ 0 h 126"/>
                  <a:gd name="T28" fmla="*/ 0 w 131"/>
                  <a:gd name="T29" fmla="*/ 0 h 126"/>
                  <a:gd name="T30" fmla="*/ 0 w 131"/>
                  <a:gd name="T31" fmla="*/ 0 h 126"/>
                  <a:gd name="T32" fmla="*/ 0 w 131"/>
                  <a:gd name="T33" fmla="*/ 0 h 126"/>
                  <a:gd name="T34" fmla="*/ 0 w 131"/>
                  <a:gd name="T35" fmla="*/ 0 h 126"/>
                  <a:gd name="T36" fmla="*/ 0 w 131"/>
                  <a:gd name="T37" fmla="*/ 0 h 126"/>
                  <a:gd name="T38" fmla="*/ 0 w 131"/>
                  <a:gd name="T39" fmla="*/ 0 h 126"/>
                  <a:gd name="T40" fmla="*/ 0 w 131"/>
                  <a:gd name="T41" fmla="*/ 0 h 126"/>
                  <a:gd name="T42" fmla="*/ 0 w 131"/>
                  <a:gd name="T43" fmla="*/ 0 h 126"/>
                  <a:gd name="T44" fmla="*/ 0 w 131"/>
                  <a:gd name="T45" fmla="*/ 0 h 126"/>
                  <a:gd name="T46" fmla="*/ 0 w 131"/>
                  <a:gd name="T47" fmla="*/ 0 h 126"/>
                  <a:gd name="T48" fmla="*/ 0 w 131"/>
                  <a:gd name="T49" fmla="*/ 0 h 126"/>
                  <a:gd name="T50" fmla="*/ 0 w 131"/>
                  <a:gd name="T51" fmla="*/ 0 h 126"/>
                  <a:gd name="T52" fmla="*/ 0 w 131"/>
                  <a:gd name="T53" fmla="*/ 0 h 126"/>
                  <a:gd name="T54" fmla="*/ 0 w 131"/>
                  <a:gd name="T55" fmla="*/ 0 h 126"/>
                  <a:gd name="T56" fmla="*/ 0 w 131"/>
                  <a:gd name="T57" fmla="*/ 0 h 126"/>
                  <a:gd name="T58" fmla="*/ 0 w 131"/>
                  <a:gd name="T59" fmla="*/ 0 h 126"/>
                  <a:gd name="T60" fmla="*/ 0 w 131"/>
                  <a:gd name="T61" fmla="*/ 0 h 126"/>
                  <a:gd name="T62" fmla="*/ 0 w 131"/>
                  <a:gd name="T63" fmla="*/ 0 h 126"/>
                  <a:gd name="T64" fmla="*/ 0 w 131"/>
                  <a:gd name="T65" fmla="*/ 0 h 126"/>
                  <a:gd name="T66" fmla="*/ 0 w 131"/>
                  <a:gd name="T67" fmla="*/ 0 h 126"/>
                  <a:gd name="T68" fmla="*/ 0 w 131"/>
                  <a:gd name="T69" fmla="*/ 0 h 126"/>
                  <a:gd name="T70" fmla="*/ 0 w 131"/>
                  <a:gd name="T71" fmla="*/ 0 h 126"/>
                  <a:gd name="T72" fmla="*/ 0 w 131"/>
                  <a:gd name="T73" fmla="*/ 0 h 126"/>
                  <a:gd name="T74" fmla="*/ 0 w 131"/>
                  <a:gd name="T75" fmla="*/ 0 h 1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31" h="126">
                    <a:moveTo>
                      <a:pt x="0" y="126"/>
                    </a:moveTo>
                    <a:lnTo>
                      <a:pt x="0" y="103"/>
                    </a:lnTo>
                    <a:lnTo>
                      <a:pt x="3" y="81"/>
                    </a:lnTo>
                    <a:lnTo>
                      <a:pt x="7" y="61"/>
                    </a:lnTo>
                    <a:lnTo>
                      <a:pt x="13" y="40"/>
                    </a:lnTo>
                    <a:lnTo>
                      <a:pt x="24" y="37"/>
                    </a:lnTo>
                    <a:lnTo>
                      <a:pt x="37" y="34"/>
                    </a:lnTo>
                    <a:lnTo>
                      <a:pt x="50" y="31"/>
                    </a:lnTo>
                    <a:lnTo>
                      <a:pt x="63" y="26"/>
                    </a:lnTo>
                    <a:lnTo>
                      <a:pt x="76" y="22"/>
                    </a:lnTo>
                    <a:lnTo>
                      <a:pt x="89" y="16"/>
                    </a:lnTo>
                    <a:lnTo>
                      <a:pt x="99" y="9"/>
                    </a:lnTo>
                    <a:lnTo>
                      <a:pt x="109" y="0"/>
                    </a:lnTo>
                    <a:lnTo>
                      <a:pt x="111" y="0"/>
                    </a:lnTo>
                    <a:lnTo>
                      <a:pt x="116" y="0"/>
                    </a:lnTo>
                    <a:lnTo>
                      <a:pt x="119" y="0"/>
                    </a:lnTo>
                    <a:lnTo>
                      <a:pt x="121" y="0"/>
                    </a:lnTo>
                    <a:lnTo>
                      <a:pt x="123" y="3"/>
                    </a:lnTo>
                    <a:lnTo>
                      <a:pt x="124" y="4"/>
                    </a:lnTo>
                    <a:lnTo>
                      <a:pt x="124" y="9"/>
                    </a:lnTo>
                    <a:lnTo>
                      <a:pt x="124" y="14"/>
                    </a:lnTo>
                    <a:lnTo>
                      <a:pt x="119" y="17"/>
                    </a:lnTo>
                    <a:lnTo>
                      <a:pt x="114" y="19"/>
                    </a:lnTo>
                    <a:lnTo>
                      <a:pt x="109" y="20"/>
                    </a:lnTo>
                    <a:lnTo>
                      <a:pt x="104" y="22"/>
                    </a:lnTo>
                    <a:lnTo>
                      <a:pt x="106" y="22"/>
                    </a:lnTo>
                    <a:lnTo>
                      <a:pt x="106" y="23"/>
                    </a:lnTo>
                    <a:lnTo>
                      <a:pt x="107" y="24"/>
                    </a:lnTo>
                    <a:lnTo>
                      <a:pt x="100" y="29"/>
                    </a:lnTo>
                    <a:lnTo>
                      <a:pt x="94" y="31"/>
                    </a:lnTo>
                    <a:lnTo>
                      <a:pt x="87" y="34"/>
                    </a:lnTo>
                    <a:lnTo>
                      <a:pt x="76" y="40"/>
                    </a:lnTo>
                    <a:lnTo>
                      <a:pt x="76" y="41"/>
                    </a:lnTo>
                    <a:lnTo>
                      <a:pt x="76" y="43"/>
                    </a:lnTo>
                    <a:lnTo>
                      <a:pt x="74" y="46"/>
                    </a:lnTo>
                    <a:lnTo>
                      <a:pt x="74" y="47"/>
                    </a:lnTo>
                    <a:lnTo>
                      <a:pt x="77" y="47"/>
                    </a:lnTo>
                    <a:lnTo>
                      <a:pt x="81" y="46"/>
                    </a:lnTo>
                    <a:lnTo>
                      <a:pt x="89" y="43"/>
                    </a:lnTo>
                    <a:lnTo>
                      <a:pt x="97" y="40"/>
                    </a:lnTo>
                    <a:lnTo>
                      <a:pt x="106" y="36"/>
                    </a:lnTo>
                    <a:lnTo>
                      <a:pt x="116" y="33"/>
                    </a:lnTo>
                    <a:lnTo>
                      <a:pt x="123" y="30"/>
                    </a:lnTo>
                    <a:lnTo>
                      <a:pt x="130" y="29"/>
                    </a:lnTo>
                    <a:lnTo>
                      <a:pt x="130" y="30"/>
                    </a:lnTo>
                    <a:lnTo>
                      <a:pt x="131" y="31"/>
                    </a:lnTo>
                    <a:lnTo>
                      <a:pt x="121" y="37"/>
                    </a:lnTo>
                    <a:lnTo>
                      <a:pt x="111" y="43"/>
                    </a:lnTo>
                    <a:lnTo>
                      <a:pt x="101" y="49"/>
                    </a:lnTo>
                    <a:lnTo>
                      <a:pt x="91" y="54"/>
                    </a:lnTo>
                    <a:lnTo>
                      <a:pt x="91" y="57"/>
                    </a:lnTo>
                    <a:lnTo>
                      <a:pt x="91" y="59"/>
                    </a:lnTo>
                    <a:lnTo>
                      <a:pt x="91" y="61"/>
                    </a:lnTo>
                    <a:lnTo>
                      <a:pt x="91" y="64"/>
                    </a:lnTo>
                    <a:lnTo>
                      <a:pt x="99" y="59"/>
                    </a:lnTo>
                    <a:lnTo>
                      <a:pt x="106" y="56"/>
                    </a:lnTo>
                    <a:lnTo>
                      <a:pt x="113" y="53"/>
                    </a:lnTo>
                    <a:lnTo>
                      <a:pt x="124" y="51"/>
                    </a:lnTo>
                    <a:lnTo>
                      <a:pt x="124" y="54"/>
                    </a:lnTo>
                    <a:lnTo>
                      <a:pt x="124" y="57"/>
                    </a:lnTo>
                    <a:lnTo>
                      <a:pt x="124" y="60"/>
                    </a:lnTo>
                    <a:lnTo>
                      <a:pt x="124" y="64"/>
                    </a:lnTo>
                    <a:lnTo>
                      <a:pt x="111" y="74"/>
                    </a:lnTo>
                    <a:lnTo>
                      <a:pt x="97" y="84"/>
                    </a:lnTo>
                    <a:lnTo>
                      <a:pt x="80" y="94"/>
                    </a:lnTo>
                    <a:lnTo>
                      <a:pt x="64" y="104"/>
                    </a:lnTo>
                    <a:lnTo>
                      <a:pt x="47" y="113"/>
                    </a:lnTo>
                    <a:lnTo>
                      <a:pt x="32" y="120"/>
                    </a:lnTo>
                    <a:lnTo>
                      <a:pt x="16" y="124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97" name="Freeform 245"/>
              <p:cNvSpPr>
                <a:spLocks noChangeAspect="1"/>
              </p:cNvSpPr>
              <p:nvPr/>
            </p:nvSpPr>
            <p:spPr bwMode="auto">
              <a:xfrm>
                <a:off x="1678" y="1765"/>
                <a:ext cx="37" cy="15"/>
              </a:xfrm>
              <a:custGeom>
                <a:avLst/>
                <a:gdLst>
                  <a:gd name="T0" fmla="*/ 0 w 107"/>
                  <a:gd name="T1" fmla="*/ 0 h 52"/>
                  <a:gd name="T2" fmla="*/ 0 w 107"/>
                  <a:gd name="T3" fmla="*/ 0 h 52"/>
                  <a:gd name="T4" fmla="*/ 0 w 107"/>
                  <a:gd name="T5" fmla="*/ 0 h 52"/>
                  <a:gd name="T6" fmla="*/ 0 w 107"/>
                  <a:gd name="T7" fmla="*/ 0 h 52"/>
                  <a:gd name="T8" fmla="*/ 0 w 107"/>
                  <a:gd name="T9" fmla="*/ 0 h 52"/>
                  <a:gd name="T10" fmla="*/ 0 w 107"/>
                  <a:gd name="T11" fmla="*/ 0 h 52"/>
                  <a:gd name="T12" fmla="*/ 0 w 107"/>
                  <a:gd name="T13" fmla="*/ 0 h 52"/>
                  <a:gd name="T14" fmla="*/ 0 w 107"/>
                  <a:gd name="T15" fmla="*/ 0 h 52"/>
                  <a:gd name="T16" fmla="*/ 0 w 107"/>
                  <a:gd name="T17" fmla="*/ 0 h 52"/>
                  <a:gd name="T18" fmla="*/ 0 w 107"/>
                  <a:gd name="T19" fmla="*/ 0 h 52"/>
                  <a:gd name="T20" fmla="*/ 0 w 107"/>
                  <a:gd name="T21" fmla="*/ 0 h 52"/>
                  <a:gd name="T22" fmla="*/ 0 w 107"/>
                  <a:gd name="T23" fmla="*/ 0 h 52"/>
                  <a:gd name="T24" fmla="*/ 0 w 107"/>
                  <a:gd name="T25" fmla="*/ 0 h 52"/>
                  <a:gd name="T26" fmla="*/ 0 w 107"/>
                  <a:gd name="T27" fmla="*/ 0 h 52"/>
                  <a:gd name="T28" fmla="*/ 0 w 107"/>
                  <a:gd name="T29" fmla="*/ 0 h 52"/>
                  <a:gd name="T30" fmla="*/ 0 w 107"/>
                  <a:gd name="T31" fmla="*/ 0 h 52"/>
                  <a:gd name="T32" fmla="*/ 0 w 107"/>
                  <a:gd name="T33" fmla="*/ 0 h 52"/>
                  <a:gd name="T34" fmla="*/ 0 w 107"/>
                  <a:gd name="T35" fmla="*/ 0 h 52"/>
                  <a:gd name="T36" fmla="*/ 0 w 107"/>
                  <a:gd name="T37" fmla="*/ 0 h 52"/>
                  <a:gd name="T38" fmla="*/ 0 w 107"/>
                  <a:gd name="T39" fmla="*/ 0 h 52"/>
                  <a:gd name="T40" fmla="*/ 0 w 107"/>
                  <a:gd name="T41" fmla="*/ 0 h 52"/>
                  <a:gd name="T42" fmla="*/ 0 w 107"/>
                  <a:gd name="T43" fmla="*/ 0 h 52"/>
                  <a:gd name="T44" fmla="*/ 0 w 107"/>
                  <a:gd name="T45" fmla="*/ 0 h 52"/>
                  <a:gd name="T46" fmla="*/ 0 w 107"/>
                  <a:gd name="T47" fmla="*/ 0 h 52"/>
                  <a:gd name="T48" fmla="*/ 0 w 107"/>
                  <a:gd name="T49" fmla="*/ 0 h 52"/>
                  <a:gd name="T50" fmla="*/ 0 w 107"/>
                  <a:gd name="T51" fmla="*/ 0 h 52"/>
                  <a:gd name="T52" fmla="*/ 0 w 107"/>
                  <a:gd name="T53" fmla="*/ 0 h 52"/>
                  <a:gd name="T54" fmla="*/ 0 w 107"/>
                  <a:gd name="T55" fmla="*/ 0 h 52"/>
                  <a:gd name="T56" fmla="*/ 0 w 107"/>
                  <a:gd name="T57" fmla="*/ 0 h 52"/>
                  <a:gd name="T58" fmla="*/ 0 w 107"/>
                  <a:gd name="T59" fmla="*/ 0 h 52"/>
                  <a:gd name="T60" fmla="*/ 0 w 107"/>
                  <a:gd name="T61" fmla="*/ 0 h 52"/>
                  <a:gd name="T62" fmla="*/ 0 w 107"/>
                  <a:gd name="T63" fmla="*/ 0 h 52"/>
                  <a:gd name="T64" fmla="*/ 0 w 107"/>
                  <a:gd name="T65" fmla="*/ 0 h 52"/>
                  <a:gd name="T66" fmla="*/ 0 w 107"/>
                  <a:gd name="T67" fmla="*/ 0 h 52"/>
                  <a:gd name="T68" fmla="*/ 0 w 107"/>
                  <a:gd name="T69" fmla="*/ 0 h 52"/>
                  <a:gd name="T70" fmla="*/ 0 w 107"/>
                  <a:gd name="T71" fmla="*/ 0 h 52"/>
                  <a:gd name="T72" fmla="*/ 0 w 107"/>
                  <a:gd name="T73" fmla="*/ 0 h 52"/>
                  <a:gd name="T74" fmla="*/ 0 w 107"/>
                  <a:gd name="T75" fmla="*/ 0 h 52"/>
                  <a:gd name="T76" fmla="*/ 0 w 107"/>
                  <a:gd name="T77" fmla="*/ 0 h 52"/>
                  <a:gd name="T78" fmla="*/ 0 w 107"/>
                  <a:gd name="T79" fmla="*/ 0 h 52"/>
                  <a:gd name="T80" fmla="*/ 0 w 107"/>
                  <a:gd name="T81" fmla="*/ 0 h 52"/>
                  <a:gd name="T82" fmla="*/ 0 w 107"/>
                  <a:gd name="T83" fmla="*/ 0 h 52"/>
                  <a:gd name="T84" fmla="*/ 0 w 107"/>
                  <a:gd name="T85" fmla="*/ 0 h 52"/>
                  <a:gd name="T86" fmla="*/ 0 w 107"/>
                  <a:gd name="T87" fmla="*/ 0 h 52"/>
                  <a:gd name="T88" fmla="*/ 0 w 107"/>
                  <a:gd name="T89" fmla="*/ 0 h 52"/>
                  <a:gd name="T90" fmla="*/ 0 w 107"/>
                  <a:gd name="T91" fmla="*/ 0 h 52"/>
                  <a:gd name="T92" fmla="*/ 0 w 107"/>
                  <a:gd name="T93" fmla="*/ 0 h 52"/>
                  <a:gd name="T94" fmla="*/ 0 w 107"/>
                  <a:gd name="T95" fmla="*/ 0 h 52"/>
                  <a:gd name="T96" fmla="*/ 0 w 107"/>
                  <a:gd name="T97" fmla="*/ 0 h 52"/>
                  <a:gd name="T98" fmla="*/ 0 w 107"/>
                  <a:gd name="T99" fmla="*/ 0 h 52"/>
                  <a:gd name="T100" fmla="*/ 0 w 107"/>
                  <a:gd name="T101" fmla="*/ 0 h 52"/>
                  <a:gd name="T102" fmla="*/ 0 w 107"/>
                  <a:gd name="T103" fmla="*/ 0 h 52"/>
                  <a:gd name="T104" fmla="*/ 0 w 107"/>
                  <a:gd name="T105" fmla="*/ 0 h 5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52">
                    <a:moveTo>
                      <a:pt x="0" y="52"/>
                    </a:moveTo>
                    <a:lnTo>
                      <a:pt x="0" y="46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5" y="37"/>
                    </a:lnTo>
                    <a:lnTo>
                      <a:pt x="12" y="37"/>
                    </a:lnTo>
                    <a:lnTo>
                      <a:pt x="20" y="37"/>
                    </a:lnTo>
                    <a:lnTo>
                      <a:pt x="27" y="37"/>
                    </a:lnTo>
                    <a:lnTo>
                      <a:pt x="34" y="37"/>
                    </a:lnTo>
                    <a:lnTo>
                      <a:pt x="42" y="37"/>
                    </a:lnTo>
                    <a:lnTo>
                      <a:pt x="50" y="37"/>
                    </a:lnTo>
                    <a:lnTo>
                      <a:pt x="57" y="37"/>
                    </a:lnTo>
                    <a:lnTo>
                      <a:pt x="66" y="37"/>
                    </a:lnTo>
                    <a:lnTo>
                      <a:pt x="66" y="36"/>
                    </a:lnTo>
                    <a:lnTo>
                      <a:pt x="66" y="35"/>
                    </a:lnTo>
                    <a:lnTo>
                      <a:pt x="67" y="35"/>
                    </a:lnTo>
                    <a:lnTo>
                      <a:pt x="66" y="33"/>
                    </a:lnTo>
                    <a:lnTo>
                      <a:pt x="63" y="33"/>
                    </a:lnTo>
                    <a:lnTo>
                      <a:pt x="60" y="32"/>
                    </a:lnTo>
                    <a:lnTo>
                      <a:pt x="56" y="30"/>
                    </a:lnTo>
                    <a:lnTo>
                      <a:pt x="50" y="30"/>
                    </a:lnTo>
                    <a:lnTo>
                      <a:pt x="42" y="27"/>
                    </a:lnTo>
                    <a:lnTo>
                      <a:pt x="29" y="26"/>
                    </a:lnTo>
                    <a:lnTo>
                      <a:pt x="13" y="23"/>
                    </a:lnTo>
                    <a:lnTo>
                      <a:pt x="13" y="17"/>
                    </a:lnTo>
                    <a:lnTo>
                      <a:pt x="15" y="12"/>
                    </a:lnTo>
                    <a:lnTo>
                      <a:pt x="17" y="8"/>
                    </a:lnTo>
                    <a:lnTo>
                      <a:pt x="19" y="2"/>
                    </a:lnTo>
                    <a:lnTo>
                      <a:pt x="47" y="2"/>
                    </a:lnTo>
                    <a:lnTo>
                      <a:pt x="69" y="0"/>
                    </a:lnTo>
                    <a:lnTo>
                      <a:pt x="83" y="0"/>
                    </a:lnTo>
                    <a:lnTo>
                      <a:pt x="94" y="0"/>
                    </a:lnTo>
                    <a:lnTo>
                      <a:pt x="100" y="2"/>
                    </a:lnTo>
                    <a:lnTo>
                      <a:pt x="104" y="2"/>
                    </a:lnTo>
                    <a:lnTo>
                      <a:pt x="106" y="2"/>
                    </a:lnTo>
                    <a:lnTo>
                      <a:pt x="107" y="3"/>
                    </a:lnTo>
                    <a:lnTo>
                      <a:pt x="101" y="15"/>
                    </a:lnTo>
                    <a:lnTo>
                      <a:pt x="99" y="27"/>
                    </a:lnTo>
                    <a:lnTo>
                      <a:pt x="93" y="37"/>
                    </a:lnTo>
                    <a:lnTo>
                      <a:pt x="79" y="40"/>
                    </a:lnTo>
                    <a:lnTo>
                      <a:pt x="69" y="42"/>
                    </a:lnTo>
                    <a:lnTo>
                      <a:pt x="59" y="43"/>
                    </a:lnTo>
                    <a:lnTo>
                      <a:pt x="49" y="45"/>
                    </a:lnTo>
                    <a:lnTo>
                      <a:pt x="40" y="46"/>
                    </a:lnTo>
                    <a:lnTo>
                      <a:pt x="30" y="47"/>
                    </a:lnTo>
                    <a:lnTo>
                      <a:pt x="20" y="49"/>
                    </a:lnTo>
                    <a:lnTo>
                      <a:pt x="10" y="5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966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98" name="Freeform 246"/>
              <p:cNvSpPr>
                <a:spLocks noChangeAspect="1"/>
              </p:cNvSpPr>
              <p:nvPr/>
            </p:nvSpPr>
            <p:spPr bwMode="auto">
              <a:xfrm>
                <a:off x="2022" y="1755"/>
                <a:ext cx="23" cy="20"/>
              </a:xfrm>
              <a:custGeom>
                <a:avLst/>
                <a:gdLst>
                  <a:gd name="T0" fmla="*/ 0 w 64"/>
                  <a:gd name="T1" fmla="*/ 0 h 72"/>
                  <a:gd name="T2" fmla="*/ 0 w 64"/>
                  <a:gd name="T3" fmla="*/ 0 h 72"/>
                  <a:gd name="T4" fmla="*/ 0 w 64"/>
                  <a:gd name="T5" fmla="*/ 0 h 72"/>
                  <a:gd name="T6" fmla="*/ 0 w 64"/>
                  <a:gd name="T7" fmla="*/ 0 h 72"/>
                  <a:gd name="T8" fmla="*/ 0 w 64"/>
                  <a:gd name="T9" fmla="*/ 0 h 72"/>
                  <a:gd name="T10" fmla="*/ 0 w 64"/>
                  <a:gd name="T11" fmla="*/ 0 h 72"/>
                  <a:gd name="T12" fmla="*/ 0 w 64"/>
                  <a:gd name="T13" fmla="*/ 0 h 72"/>
                  <a:gd name="T14" fmla="*/ 0 w 64"/>
                  <a:gd name="T15" fmla="*/ 0 h 72"/>
                  <a:gd name="T16" fmla="*/ 0 w 64"/>
                  <a:gd name="T17" fmla="*/ 0 h 72"/>
                  <a:gd name="T18" fmla="*/ 0 w 64"/>
                  <a:gd name="T19" fmla="*/ 0 h 72"/>
                  <a:gd name="T20" fmla="*/ 0 w 64"/>
                  <a:gd name="T21" fmla="*/ 0 h 72"/>
                  <a:gd name="T22" fmla="*/ 0 w 64"/>
                  <a:gd name="T23" fmla="*/ 0 h 72"/>
                  <a:gd name="T24" fmla="*/ 0 w 64"/>
                  <a:gd name="T25" fmla="*/ 0 h 72"/>
                  <a:gd name="T26" fmla="*/ 0 w 64"/>
                  <a:gd name="T27" fmla="*/ 0 h 72"/>
                  <a:gd name="T28" fmla="*/ 0 w 64"/>
                  <a:gd name="T29" fmla="*/ 0 h 72"/>
                  <a:gd name="T30" fmla="*/ 0 w 64"/>
                  <a:gd name="T31" fmla="*/ 0 h 72"/>
                  <a:gd name="T32" fmla="*/ 0 w 64"/>
                  <a:gd name="T33" fmla="*/ 0 h 72"/>
                  <a:gd name="T34" fmla="*/ 0 w 64"/>
                  <a:gd name="T35" fmla="*/ 0 h 72"/>
                  <a:gd name="T36" fmla="*/ 0 w 64"/>
                  <a:gd name="T37" fmla="*/ 0 h 72"/>
                  <a:gd name="T38" fmla="*/ 0 w 64"/>
                  <a:gd name="T39" fmla="*/ 0 h 72"/>
                  <a:gd name="T40" fmla="*/ 0 w 64"/>
                  <a:gd name="T41" fmla="*/ 0 h 72"/>
                  <a:gd name="T42" fmla="*/ 0 w 64"/>
                  <a:gd name="T43" fmla="*/ 0 h 72"/>
                  <a:gd name="T44" fmla="*/ 0 w 64"/>
                  <a:gd name="T45" fmla="*/ 0 h 72"/>
                  <a:gd name="T46" fmla="*/ 0 w 64"/>
                  <a:gd name="T47" fmla="*/ 0 h 72"/>
                  <a:gd name="T48" fmla="*/ 0 w 64"/>
                  <a:gd name="T49" fmla="*/ 0 h 72"/>
                  <a:gd name="T50" fmla="*/ 0 w 64"/>
                  <a:gd name="T51" fmla="*/ 0 h 72"/>
                  <a:gd name="T52" fmla="*/ 0 w 64"/>
                  <a:gd name="T53" fmla="*/ 0 h 72"/>
                  <a:gd name="T54" fmla="*/ 0 w 64"/>
                  <a:gd name="T55" fmla="*/ 0 h 72"/>
                  <a:gd name="T56" fmla="*/ 0 w 64"/>
                  <a:gd name="T57" fmla="*/ 0 h 7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4" h="72">
                    <a:moveTo>
                      <a:pt x="19" y="72"/>
                    </a:moveTo>
                    <a:lnTo>
                      <a:pt x="13" y="69"/>
                    </a:lnTo>
                    <a:lnTo>
                      <a:pt x="9" y="66"/>
                    </a:lnTo>
                    <a:lnTo>
                      <a:pt x="4" y="65"/>
                    </a:lnTo>
                    <a:lnTo>
                      <a:pt x="0" y="62"/>
                    </a:lnTo>
                    <a:lnTo>
                      <a:pt x="3" y="50"/>
                    </a:lnTo>
                    <a:lnTo>
                      <a:pt x="7" y="40"/>
                    </a:lnTo>
                    <a:lnTo>
                      <a:pt x="14" y="32"/>
                    </a:lnTo>
                    <a:lnTo>
                      <a:pt x="23" y="23"/>
                    </a:lnTo>
                    <a:lnTo>
                      <a:pt x="33" y="16"/>
                    </a:lnTo>
                    <a:lnTo>
                      <a:pt x="43" y="10"/>
                    </a:lnTo>
                    <a:lnTo>
                      <a:pt x="54" y="5"/>
                    </a:lnTo>
                    <a:lnTo>
                      <a:pt x="64" y="0"/>
                    </a:lnTo>
                    <a:lnTo>
                      <a:pt x="60" y="12"/>
                    </a:lnTo>
                    <a:lnTo>
                      <a:pt x="56" y="23"/>
                    </a:lnTo>
                    <a:lnTo>
                      <a:pt x="51" y="36"/>
                    </a:lnTo>
                    <a:lnTo>
                      <a:pt x="47" y="48"/>
                    </a:lnTo>
                    <a:lnTo>
                      <a:pt x="40" y="53"/>
                    </a:lnTo>
                    <a:lnTo>
                      <a:pt x="34" y="57"/>
                    </a:lnTo>
                    <a:lnTo>
                      <a:pt x="30" y="63"/>
                    </a:lnTo>
                    <a:lnTo>
                      <a:pt x="26" y="72"/>
                    </a:lnTo>
                    <a:lnTo>
                      <a:pt x="24" y="72"/>
                    </a:lnTo>
                    <a:lnTo>
                      <a:pt x="21" y="72"/>
                    </a:lnTo>
                    <a:lnTo>
                      <a:pt x="20" y="72"/>
                    </a:lnTo>
                    <a:lnTo>
                      <a:pt x="19" y="72"/>
                    </a:lnTo>
                    <a:close/>
                  </a:path>
                </a:pathLst>
              </a:custGeom>
              <a:solidFill>
                <a:srgbClr val="D3A8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99" name="Freeform 247"/>
              <p:cNvSpPr>
                <a:spLocks noChangeAspect="1"/>
              </p:cNvSpPr>
              <p:nvPr/>
            </p:nvSpPr>
            <p:spPr bwMode="auto">
              <a:xfrm>
                <a:off x="1621" y="1700"/>
                <a:ext cx="59" cy="73"/>
              </a:xfrm>
              <a:custGeom>
                <a:avLst/>
                <a:gdLst>
                  <a:gd name="T0" fmla="*/ 0 w 168"/>
                  <a:gd name="T1" fmla="*/ 0 h 269"/>
                  <a:gd name="T2" fmla="*/ 0 w 168"/>
                  <a:gd name="T3" fmla="*/ 0 h 269"/>
                  <a:gd name="T4" fmla="*/ 0 w 168"/>
                  <a:gd name="T5" fmla="*/ 0 h 269"/>
                  <a:gd name="T6" fmla="*/ 0 w 168"/>
                  <a:gd name="T7" fmla="*/ 0 h 269"/>
                  <a:gd name="T8" fmla="*/ 0 w 168"/>
                  <a:gd name="T9" fmla="*/ 0 h 269"/>
                  <a:gd name="T10" fmla="*/ 0 w 168"/>
                  <a:gd name="T11" fmla="*/ 0 h 269"/>
                  <a:gd name="T12" fmla="*/ 0 w 168"/>
                  <a:gd name="T13" fmla="*/ 0 h 269"/>
                  <a:gd name="T14" fmla="*/ 0 w 168"/>
                  <a:gd name="T15" fmla="*/ 0 h 269"/>
                  <a:gd name="T16" fmla="*/ 0 w 168"/>
                  <a:gd name="T17" fmla="*/ 0 h 269"/>
                  <a:gd name="T18" fmla="*/ 0 w 168"/>
                  <a:gd name="T19" fmla="*/ 0 h 269"/>
                  <a:gd name="T20" fmla="*/ 0 w 168"/>
                  <a:gd name="T21" fmla="*/ 0 h 269"/>
                  <a:gd name="T22" fmla="*/ 0 w 168"/>
                  <a:gd name="T23" fmla="*/ 0 h 269"/>
                  <a:gd name="T24" fmla="*/ 0 w 168"/>
                  <a:gd name="T25" fmla="*/ 0 h 269"/>
                  <a:gd name="T26" fmla="*/ 0 w 168"/>
                  <a:gd name="T27" fmla="*/ 0 h 269"/>
                  <a:gd name="T28" fmla="*/ 0 w 168"/>
                  <a:gd name="T29" fmla="*/ 0 h 269"/>
                  <a:gd name="T30" fmla="*/ 0 w 168"/>
                  <a:gd name="T31" fmla="*/ 0 h 269"/>
                  <a:gd name="T32" fmla="*/ 0 w 168"/>
                  <a:gd name="T33" fmla="*/ 0 h 269"/>
                  <a:gd name="T34" fmla="*/ 0 w 168"/>
                  <a:gd name="T35" fmla="*/ 0 h 269"/>
                  <a:gd name="T36" fmla="*/ 0 w 168"/>
                  <a:gd name="T37" fmla="*/ 0 h 269"/>
                  <a:gd name="T38" fmla="*/ 0 w 168"/>
                  <a:gd name="T39" fmla="*/ 0 h 269"/>
                  <a:gd name="T40" fmla="*/ 0 w 168"/>
                  <a:gd name="T41" fmla="*/ 0 h 269"/>
                  <a:gd name="T42" fmla="*/ 0 w 168"/>
                  <a:gd name="T43" fmla="*/ 0 h 269"/>
                  <a:gd name="T44" fmla="*/ 0 w 168"/>
                  <a:gd name="T45" fmla="*/ 0 h 269"/>
                  <a:gd name="T46" fmla="*/ 0 w 168"/>
                  <a:gd name="T47" fmla="*/ 0 h 269"/>
                  <a:gd name="T48" fmla="*/ 0 w 168"/>
                  <a:gd name="T49" fmla="*/ 0 h 269"/>
                  <a:gd name="T50" fmla="*/ 0 w 168"/>
                  <a:gd name="T51" fmla="*/ 0 h 269"/>
                  <a:gd name="T52" fmla="*/ 0 w 168"/>
                  <a:gd name="T53" fmla="*/ 0 h 269"/>
                  <a:gd name="T54" fmla="*/ 0 w 168"/>
                  <a:gd name="T55" fmla="*/ 0 h 269"/>
                  <a:gd name="T56" fmla="*/ 0 w 168"/>
                  <a:gd name="T57" fmla="*/ 0 h 269"/>
                  <a:gd name="T58" fmla="*/ 0 w 168"/>
                  <a:gd name="T59" fmla="*/ 0 h 269"/>
                  <a:gd name="T60" fmla="*/ 0 w 168"/>
                  <a:gd name="T61" fmla="*/ 0 h 269"/>
                  <a:gd name="T62" fmla="*/ 0 w 168"/>
                  <a:gd name="T63" fmla="*/ 0 h 269"/>
                  <a:gd name="T64" fmla="*/ 0 w 168"/>
                  <a:gd name="T65" fmla="*/ 0 h 269"/>
                  <a:gd name="T66" fmla="*/ 0 w 168"/>
                  <a:gd name="T67" fmla="*/ 0 h 269"/>
                  <a:gd name="T68" fmla="*/ 0 w 168"/>
                  <a:gd name="T69" fmla="*/ 0 h 269"/>
                  <a:gd name="T70" fmla="*/ 0 w 168"/>
                  <a:gd name="T71" fmla="*/ 0 h 269"/>
                  <a:gd name="T72" fmla="*/ 0 w 168"/>
                  <a:gd name="T73" fmla="*/ 0 h 26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68" h="269">
                    <a:moveTo>
                      <a:pt x="145" y="269"/>
                    </a:moveTo>
                    <a:lnTo>
                      <a:pt x="141" y="262"/>
                    </a:lnTo>
                    <a:lnTo>
                      <a:pt x="134" y="250"/>
                    </a:lnTo>
                    <a:lnTo>
                      <a:pt x="124" y="232"/>
                    </a:lnTo>
                    <a:lnTo>
                      <a:pt x="114" y="211"/>
                    </a:lnTo>
                    <a:lnTo>
                      <a:pt x="101" y="187"/>
                    </a:lnTo>
                    <a:lnTo>
                      <a:pt x="88" y="164"/>
                    </a:lnTo>
                    <a:lnTo>
                      <a:pt x="76" y="141"/>
                    </a:lnTo>
                    <a:lnTo>
                      <a:pt x="64" y="120"/>
                    </a:lnTo>
                    <a:lnTo>
                      <a:pt x="59" y="108"/>
                    </a:lnTo>
                    <a:lnTo>
                      <a:pt x="49" y="93"/>
                    </a:lnTo>
                    <a:lnTo>
                      <a:pt x="39" y="74"/>
                    </a:lnTo>
                    <a:lnTo>
                      <a:pt x="27" y="56"/>
                    </a:lnTo>
                    <a:lnTo>
                      <a:pt x="16" y="37"/>
                    </a:lnTo>
                    <a:lnTo>
                      <a:pt x="7" y="20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14" y="9"/>
                    </a:lnTo>
                    <a:lnTo>
                      <a:pt x="33" y="27"/>
                    </a:lnTo>
                    <a:lnTo>
                      <a:pt x="54" y="53"/>
                    </a:lnTo>
                    <a:lnTo>
                      <a:pt x="77" y="83"/>
                    </a:lnTo>
                    <a:lnTo>
                      <a:pt x="97" y="113"/>
                    </a:lnTo>
                    <a:lnTo>
                      <a:pt x="117" y="141"/>
                    </a:lnTo>
                    <a:lnTo>
                      <a:pt x="131" y="165"/>
                    </a:lnTo>
                    <a:lnTo>
                      <a:pt x="140" y="183"/>
                    </a:lnTo>
                    <a:lnTo>
                      <a:pt x="147" y="193"/>
                    </a:lnTo>
                    <a:lnTo>
                      <a:pt x="154" y="205"/>
                    </a:lnTo>
                    <a:lnTo>
                      <a:pt x="163" y="217"/>
                    </a:lnTo>
                    <a:lnTo>
                      <a:pt x="168" y="224"/>
                    </a:lnTo>
                    <a:lnTo>
                      <a:pt x="165" y="234"/>
                    </a:lnTo>
                    <a:lnTo>
                      <a:pt x="160" y="251"/>
                    </a:lnTo>
                    <a:lnTo>
                      <a:pt x="151" y="265"/>
                    </a:lnTo>
                    <a:lnTo>
                      <a:pt x="145" y="269"/>
                    </a:lnTo>
                    <a:close/>
                  </a:path>
                </a:pathLst>
              </a:custGeom>
              <a:solidFill>
                <a:srgbClr val="D6D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00" name="Freeform 248"/>
              <p:cNvSpPr>
                <a:spLocks noChangeAspect="1"/>
              </p:cNvSpPr>
              <p:nvPr/>
            </p:nvSpPr>
            <p:spPr bwMode="auto">
              <a:xfrm>
                <a:off x="2319" y="1756"/>
                <a:ext cx="16" cy="17"/>
              </a:xfrm>
              <a:custGeom>
                <a:avLst/>
                <a:gdLst>
                  <a:gd name="T0" fmla="*/ 0 w 44"/>
                  <a:gd name="T1" fmla="*/ 0 h 61"/>
                  <a:gd name="T2" fmla="*/ 0 w 44"/>
                  <a:gd name="T3" fmla="*/ 0 h 61"/>
                  <a:gd name="T4" fmla="*/ 0 w 44"/>
                  <a:gd name="T5" fmla="*/ 0 h 61"/>
                  <a:gd name="T6" fmla="*/ 0 w 44"/>
                  <a:gd name="T7" fmla="*/ 0 h 61"/>
                  <a:gd name="T8" fmla="*/ 0 w 44"/>
                  <a:gd name="T9" fmla="*/ 0 h 61"/>
                  <a:gd name="T10" fmla="*/ 0 w 44"/>
                  <a:gd name="T11" fmla="*/ 0 h 61"/>
                  <a:gd name="T12" fmla="*/ 0 w 44"/>
                  <a:gd name="T13" fmla="*/ 0 h 61"/>
                  <a:gd name="T14" fmla="*/ 0 w 44"/>
                  <a:gd name="T15" fmla="*/ 0 h 61"/>
                  <a:gd name="T16" fmla="*/ 0 w 44"/>
                  <a:gd name="T17" fmla="*/ 0 h 61"/>
                  <a:gd name="T18" fmla="*/ 0 w 44"/>
                  <a:gd name="T19" fmla="*/ 0 h 61"/>
                  <a:gd name="T20" fmla="*/ 0 w 44"/>
                  <a:gd name="T21" fmla="*/ 0 h 61"/>
                  <a:gd name="T22" fmla="*/ 0 w 44"/>
                  <a:gd name="T23" fmla="*/ 0 h 61"/>
                  <a:gd name="T24" fmla="*/ 0 w 44"/>
                  <a:gd name="T25" fmla="*/ 0 h 61"/>
                  <a:gd name="T26" fmla="*/ 0 w 44"/>
                  <a:gd name="T27" fmla="*/ 0 h 61"/>
                  <a:gd name="T28" fmla="*/ 0 w 44"/>
                  <a:gd name="T29" fmla="*/ 0 h 61"/>
                  <a:gd name="T30" fmla="*/ 0 w 44"/>
                  <a:gd name="T31" fmla="*/ 0 h 61"/>
                  <a:gd name="T32" fmla="*/ 0 w 44"/>
                  <a:gd name="T33" fmla="*/ 0 h 61"/>
                  <a:gd name="T34" fmla="*/ 0 w 44"/>
                  <a:gd name="T35" fmla="*/ 0 h 61"/>
                  <a:gd name="T36" fmla="*/ 0 w 44"/>
                  <a:gd name="T37" fmla="*/ 0 h 61"/>
                  <a:gd name="T38" fmla="*/ 0 w 44"/>
                  <a:gd name="T39" fmla="*/ 0 h 61"/>
                  <a:gd name="T40" fmla="*/ 0 w 44"/>
                  <a:gd name="T41" fmla="*/ 0 h 61"/>
                  <a:gd name="T42" fmla="*/ 0 w 44"/>
                  <a:gd name="T43" fmla="*/ 0 h 61"/>
                  <a:gd name="T44" fmla="*/ 0 w 44"/>
                  <a:gd name="T45" fmla="*/ 0 h 61"/>
                  <a:gd name="T46" fmla="*/ 0 w 44"/>
                  <a:gd name="T47" fmla="*/ 0 h 61"/>
                  <a:gd name="T48" fmla="*/ 0 w 44"/>
                  <a:gd name="T49" fmla="*/ 0 h 61"/>
                  <a:gd name="T50" fmla="*/ 0 w 44"/>
                  <a:gd name="T51" fmla="*/ 0 h 61"/>
                  <a:gd name="T52" fmla="*/ 0 w 44"/>
                  <a:gd name="T53" fmla="*/ 0 h 61"/>
                  <a:gd name="T54" fmla="*/ 0 w 44"/>
                  <a:gd name="T55" fmla="*/ 0 h 61"/>
                  <a:gd name="T56" fmla="*/ 0 w 44"/>
                  <a:gd name="T57" fmla="*/ 0 h 61"/>
                  <a:gd name="T58" fmla="*/ 0 w 44"/>
                  <a:gd name="T59" fmla="*/ 0 h 61"/>
                  <a:gd name="T60" fmla="*/ 0 w 44"/>
                  <a:gd name="T61" fmla="*/ 0 h 61"/>
                  <a:gd name="T62" fmla="*/ 0 w 44"/>
                  <a:gd name="T63" fmla="*/ 0 h 61"/>
                  <a:gd name="T64" fmla="*/ 0 w 44"/>
                  <a:gd name="T65" fmla="*/ 0 h 61"/>
                  <a:gd name="T66" fmla="*/ 0 w 44"/>
                  <a:gd name="T67" fmla="*/ 0 h 61"/>
                  <a:gd name="T68" fmla="*/ 0 w 44"/>
                  <a:gd name="T69" fmla="*/ 0 h 61"/>
                  <a:gd name="T70" fmla="*/ 0 w 44"/>
                  <a:gd name="T71" fmla="*/ 0 h 61"/>
                  <a:gd name="T72" fmla="*/ 0 w 44"/>
                  <a:gd name="T73" fmla="*/ 0 h 61"/>
                  <a:gd name="T74" fmla="*/ 0 w 44"/>
                  <a:gd name="T75" fmla="*/ 0 h 61"/>
                  <a:gd name="T76" fmla="*/ 0 w 44"/>
                  <a:gd name="T77" fmla="*/ 0 h 61"/>
                  <a:gd name="T78" fmla="*/ 0 w 44"/>
                  <a:gd name="T79" fmla="*/ 0 h 61"/>
                  <a:gd name="T80" fmla="*/ 0 w 44"/>
                  <a:gd name="T81" fmla="*/ 0 h 61"/>
                  <a:gd name="T82" fmla="*/ 0 w 44"/>
                  <a:gd name="T83" fmla="*/ 0 h 61"/>
                  <a:gd name="T84" fmla="*/ 0 w 44"/>
                  <a:gd name="T85" fmla="*/ 0 h 61"/>
                  <a:gd name="T86" fmla="*/ 0 w 44"/>
                  <a:gd name="T87" fmla="*/ 0 h 61"/>
                  <a:gd name="T88" fmla="*/ 0 w 44"/>
                  <a:gd name="T89" fmla="*/ 0 h 61"/>
                  <a:gd name="T90" fmla="*/ 0 w 44"/>
                  <a:gd name="T91" fmla="*/ 0 h 61"/>
                  <a:gd name="T92" fmla="*/ 0 w 44"/>
                  <a:gd name="T93" fmla="*/ 0 h 61"/>
                  <a:gd name="T94" fmla="*/ 0 w 44"/>
                  <a:gd name="T95" fmla="*/ 0 h 61"/>
                  <a:gd name="T96" fmla="*/ 0 w 44"/>
                  <a:gd name="T97" fmla="*/ 0 h 6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4" h="61">
                    <a:moveTo>
                      <a:pt x="25" y="61"/>
                    </a:moveTo>
                    <a:lnTo>
                      <a:pt x="10" y="52"/>
                    </a:lnTo>
                    <a:lnTo>
                      <a:pt x="1" y="41"/>
                    </a:lnTo>
                    <a:lnTo>
                      <a:pt x="0" y="31"/>
                    </a:lnTo>
                    <a:lnTo>
                      <a:pt x="3" y="20"/>
                    </a:lnTo>
                    <a:lnTo>
                      <a:pt x="10" y="11"/>
                    </a:lnTo>
                    <a:lnTo>
                      <a:pt x="20" y="4"/>
                    </a:lnTo>
                    <a:lnTo>
                      <a:pt x="33" y="0"/>
                    </a:lnTo>
                    <a:lnTo>
                      <a:pt x="44" y="1"/>
                    </a:lnTo>
                    <a:lnTo>
                      <a:pt x="41" y="13"/>
                    </a:lnTo>
                    <a:lnTo>
                      <a:pt x="37" y="18"/>
                    </a:lnTo>
                    <a:lnTo>
                      <a:pt x="30" y="20"/>
                    </a:lnTo>
                    <a:lnTo>
                      <a:pt x="17" y="18"/>
                    </a:lnTo>
                    <a:lnTo>
                      <a:pt x="17" y="20"/>
                    </a:lnTo>
                    <a:lnTo>
                      <a:pt x="18" y="21"/>
                    </a:lnTo>
                    <a:lnTo>
                      <a:pt x="18" y="23"/>
                    </a:lnTo>
                    <a:lnTo>
                      <a:pt x="18" y="24"/>
                    </a:lnTo>
                    <a:lnTo>
                      <a:pt x="23" y="25"/>
                    </a:lnTo>
                    <a:lnTo>
                      <a:pt x="27" y="27"/>
                    </a:lnTo>
                    <a:lnTo>
                      <a:pt x="31" y="28"/>
                    </a:lnTo>
                    <a:lnTo>
                      <a:pt x="37" y="30"/>
                    </a:lnTo>
                    <a:lnTo>
                      <a:pt x="37" y="34"/>
                    </a:lnTo>
                    <a:lnTo>
                      <a:pt x="37" y="37"/>
                    </a:lnTo>
                    <a:lnTo>
                      <a:pt x="35" y="38"/>
                    </a:lnTo>
                    <a:lnTo>
                      <a:pt x="34" y="40"/>
                    </a:lnTo>
                    <a:lnTo>
                      <a:pt x="28" y="38"/>
                    </a:lnTo>
                    <a:lnTo>
                      <a:pt x="23" y="38"/>
                    </a:lnTo>
                    <a:lnTo>
                      <a:pt x="17" y="37"/>
                    </a:lnTo>
                    <a:lnTo>
                      <a:pt x="11" y="37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0" y="41"/>
                    </a:lnTo>
                    <a:lnTo>
                      <a:pt x="10" y="43"/>
                    </a:lnTo>
                    <a:lnTo>
                      <a:pt x="14" y="45"/>
                    </a:lnTo>
                    <a:lnTo>
                      <a:pt x="20" y="48"/>
                    </a:lnTo>
                    <a:lnTo>
                      <a:pt x="27" y="50"/>
                    </a:lnTo>
                    <a:lnTo>
                      <a:pt x="34" y="52"/>
                    </a:lnTo>
                    <a:lnTo>
                      <a:pt x="34" y="54"/>
                    </a:lnTo>
                    <a:lnTo>
                      <a:pt x="34" y="57"/>
                    </a:lnTo>
                    <a:lnTo>
                      <a:pt x="33" y="58"/>
                    </a:lnTo>
                    <a:lnTo>
                      <a:pt x="33" y="61"/>
                    </a:lnTo>
                    <a:lnTo>
                      <a:pt x="31" y="61"/>
                    </a:lnTo>
                    <a:lnTo>
                      <a:pt x="28" y="61"/>
                    </a:lnTo>
                    <a:lnTo>
                      <a:pt x="27" y="61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01" name="Freeform 249"/>
              <p:cNvSpPr>
                <a:spLocks noChangeAspect="1"/>
              </p:cNvSpPr>
              <p:nvPr/>
            </p:nvSpPr>
            <p:spPr bwMode="auto">
              <a:xfrm>
                <a:off x="2308" y="1748"/>
                <a:ext cx="21" cy="17"/>
              </a:xfrm>
              <a:custGeom>
                <a:avLst/>
                <a:gdLst>
                  <a:gd name="T0" fmla="*/ 0 w 59"/>
                  <a:gd name="T1" fmla="*/ 0 h 68"/>
                  <a:gd name="T2" fmla="*/ 0 w 59"/>
                  <a:gd name="T3" fmla="*/ 0 h 68"/>
                  <a:gd name="T4" fmla="*/ 0 w 59"/>
                  <a:gd name="T5" fmla="*/ 0 h 68"/>
                  <a:gd name="T6" fmla="*/ 0 w 59"/>
                  <a:gd name="T7" fmla="*/ 0 h 68"/>
                  <a:gd name="T8" fmla="*/ 0 w 59"/>
                  <a:gd name="T9" fmla="*/ 0 h 68"/>
                  <a:gd name="T10" fmla="*/ 0 w 59"/>
                  <a:gd name="T11" fmla="*/ 0 h 68"/>
                  <a:gd name="T12" fmla="*/ 0 w 59"/>
                  <a:gd name="T13" fmla="*/ 0 h 68"/>
                  <a:gd name="T14" fmla="*/ 0 w 59"/>
                  <a:gd name="T15" fmla="*/ 0 h 68"/>
                  <a:gd name="T16" fmla="*/ 0 w 59"/>
                  <a:gd name="T17" fmla="*/ 0 h 68"/>
                  <a:gd name="T18" fmla="*/ 0 w 59"/>
                  <a:gd name="T19" fmla="*/ 0 h 68"/>
                  <a:gd name="T20" fmla="*/ 0 w 59"/>
                  <a:gd name="T21" fmla="*/ 0 h 68"/>
                  <a:gd name="T22" fmla="*/ 0 w 59"/>
                  <a:gd name="T23" fmla="*/ 0 h 68"/>
                  <a:gd name="T24" fmla="*/ 0 w 59"/>
                  <a:gd name="T25" fmla="*/ 0 h 68"/>
                  <a:gd name="T26" fmla="*/ 0 w 59"/>
                  <a:gd name="T27" fmla="*/ 0 h 68"/>
                  <a:gd name="T28" fmla="*/ 0 w 59"/>
                  <a:gd name="T29" fmla="*/ 0 h 68"/>
                  <a:gd name="T30" fmla="*/ 0 w 59"/>
                  <a:gd name="T31" fmla="*/ 0 h 68"/>
                  <a:gd name="T32" fmla="*/ 0 w 59"/>
                  <a:gd name="T33" fmla="*/ 0 h 68"/>
                  <a:gd name="T34" fmla="*/ 0 w 59"/>
                  <a:gd name="T35" fmla="*/ 0 h 68"/>
                  <a:gd name="T36" fmla="*/ 0 w 59"/>
                  <a:gd name="T37" fmla="*/ 0 h 68"/>
                  <a:gd name="T38" fmla="*/ 0 w 59"/>
                  <a:gd name="T39" fmla="*/ 0 h 68"/>
                  <a:gd name="T40" fmla="*/ 0 w 59"/>
                  <a:gd name="T41" fmla="*/ 0 h 68"/>
                  <a:gd name="T42" fmla="*/ 0 w 59"/>
                  <a:gd name="T43" fmla="*/ 0 h 68"/>
                  <a:gd name="T44" fmla="*/ 0 w 59"/>
                  <a:gd name="T45" fmla="*/ 0 h 68"/>
                  <a:gd name="T46" fmla="*/ 0 w 59"/>
                  <a:gd name="T47" fmla="*/ 0 h 68"/>
                  <a:gd name="T48" fmla="*/ 0 w 59"/>
                  <a:gd name="T49" fmla="*/ 0 h 68"/>
                  <a:gd name="T50" fmla="*/ 0 w 59"/>
                  <a:gd name="T51" fmla="*/ 0 h 68"/>
                  <a:gd name="T52" fmla="*/ 0 w 59"/>
                  <a:gd name="T53" fmla="*/ 0 h 68"/>
                  <a:gd name="T54" fmla="*/ 0 w 59"/>
                  <a:gd name="T55" fmla="*/ 0 h 68"/>
                  <a:gd name="T56" fmla="*/ 0 w 59"/>
                  <a:gd name="T57" fmla="*/ 0 h 68"/>
                  <a:gd name="T58" fmla="*/ 0 w 59"/>
                  <a:gd name="T59" fmla="*/ 0 h 68"/>
                  <a:gd name="T60" fmla="*/ 0 w 59"/>
                  <a:gd name="T61" fmla="*/ 0 h 68"/>
                  <a:gd name="T62" fmla="*/ 0 w 59"/>
                  <a:gd name="T63" fmla="*/ 0 h 68"/>
                  <a:gd name="T64" fmla="*/ 0 w 59"/>
                  <a:gd name="T65" fmla="*/ 0 h 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9" h="68">
                    <a:moveTo>
                      <a:pt x="12" y="67"/>
                    </a:moveTo>
                    <a:lnTo>
                      <a:pt x="9" y="66"/>
                    </a:lnTo>
                    <a:lnTo>
                      <a:pt x="6" y="64"/>
                    </a:lnTo>
                    <a:lnTo>
                      <a:pt x="3" y="63"/>
                    </a:lnTo>
                    <a:lnTo>
                      <a:pt x="0" y="61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6" y="47"/>
                    </a:lnTo>
                    <a:lnTo>
                      <a:pt x="13" y="38"/>
                    </a:lnTo>
                    <a:lnTo>
                      <a:pt x="20" y="30"/>
                    </a:lnTo>
                    <a:lnTo>
                      <a:pt x="29" y="21"/>
                    </a:lnTo>
                    <a:lnTo>
                      <a:pt x="36" y="14"/>
                    </a:lnTo>
                    <a:lnTo>
                      <a:pt x="45" y="7"/>
                    </a:lnTo>
                    <a:lnTo>
                      <a:pt x="52" y="3"/>
                    </a:lnTo>
                    <a:lnTo>
                      <a:pt x="59" y="0"/>
                    </a:lnTo>
                    <a:lnTo>
                      <a:pt x="56" y="7"/>
                    </a:lnTo>
                    <a:lnTo>
                      <a:pt x="53" y="16"/>
                    </a:lnTo>
                    <a:lnTo>
                      <a:pt x="47" y="26"/>
                    </a:lnTo>
                    <a:lnTo>
                      <a:pt x="40" y="36"/>
                    </a:lnTo>
                    <a:lnTo>
                      <a:pt x="33" y="44"/>
                    </a:lnTo>
                    <a:lnTo>
                      <a:pt x="26" y="54"/>
                    </a:lnTo>
                    <a:lnTo>
                      <a:pt x="20" y="61"/>
                    </a:lnTo>
                    <a:lnTo>
                      <a:pt x="15" y="68"/>
                    </a:lnTo>
                    <a:lnTo>
                      <a:pt x="13" y="67"/>
                    </a:lnTo>
                    <a:lnTo>
                      <a:pt x="12" y="6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02" name="Freeform 250"/>
              <p:cNvSpPr>
                <a:spLocks noChangeAspect="1"/>
              </p:cNvSpPr>
              <p:nvPr/>
            </p:nvSpPr>
            <p:spPr bwMode="auto">
              <a:xfrm>
                <a:off x="1609" y="1636"/>
                <a:ext cx="104" cy="121"/>
              </a:xfrm>
              <a:custGeom>
                <a:avLst/>
                <a:gdLst>
                  <a:gd name="T0" fmla="*/ 0 w 291"/>
                  <a:gd name="T1" fmla="*/ 0 h 448"/>
                  <a:gd name="T2" fmla="*/ 0 w 291"/>
                  <a:gd name="T3" fmla="*/ 0 h 448"/>
                  <a:gd name="T4" fmla="*/ 0 w 291"/>
                  <a:gd name="T5" fmla="*/ 0 h 448"/>
                  <a:gd name="T6" fmla="*/ 0 w 291"/>
                  <a:gd name="T7" fmla="*/ 0 h 448"/>
                  <a:gd name="T8" fmla="*/ 0 w 291"/>
                  <a:gd name="T9" fmla="*/ 0 h 448"/>
                  <a:gd name="T10" fmla="*/ 0 w 291"/>
                  <a:gd name="T11" fmla="*/ 0 h 448"/>
                  <a:gd name="T12" fmla="*/ 0 w 291"/>
                  <a:gd name="T13" fmla="*/ 0 h 448"/>
                  <a:gd name="T14" fmla="*/ 0 w 291"/>
                  <a:gd name="T15" fmla="*/ 0 h 448"/>
                  <a:gd name="T16" fmla="*/ 0 w 291"/>
                  <a:gd name="T17" fmla="*/ 0 h 448"/>
                  <a:gd name="T18" fmla="*/ 0 w 291"/>
                  <a:gd name="T19" fmla="*/ 0 h 448"/>
                  <a:gd name="T20" fmla="*/ 0 w 291"/>
                  <a:gd name="T21" fmla="*/ 0 h 448"/>
                  <a:gd name="T22" fmla="*/ 0 w 291"/>
                  <a:gd name="T23" fmla="*/ 0 h 448"/>
                  <a:gd name="T24" fmla="*/ 0 w 291"/>
                  <a:gd name="T25" fmla="*/ 0 h 448"/>
                  <a:gd name="T26" fmla="*/ 0 w 291"/>
                  <a:gd name="T27" fmla="*/ 0 h 448"/>
                  <a:gd name="T28" fmla="*/ 0 w 291"/>
                  <a:gd name="T29" fmla="*/ 0 h 448"/>
                  <a:gd name="T30" fmla="*/ 0 w 291"/>
                  <a:gd name="T31" fmla="*/ 0 h 448"/>
                  <a:gd name="T32" fmla="*/ 0 w 291"/>
                  <a:gd name="T33" fmla="*/ 0 h 448"/>
                  <a:gd name="T34" fmla="*/ 0 w 291"/>
                  <a:gd name="T35" fmla="*/ 0 h 448"/>
                  <a:gd name="T36" fmla="*/ 0 w 291"/>
                  <a:gd name="T37" fmla="*/ 0 h 448"/>
                  <a:gd name="T38" fmla="*/ 0 w 291"/>
                  <a:gd name="T39" fmla="*/ 0 h 448"/>
                  <a:gd name="T40" fmla="*/ 0 w 291"/>
                  <a:gd name="T41" fmla="*/ 0 h 448"/>
                  <a:gd name="T42" fmla="*/ 0 w 291"/>
                  <a:gd name="T43" fmla="*/ 0 h 448"/>
                  <a:gd name="T44" fmla="*/ 0 w 291"/>
                  <a:gd name="T45" fmla="*/ 0 h 448"/>
                  <a:gd name="T46" fmla="*/ 0 w 291"/>
                  <a:gd name="T47" fmla="*/ 0 h 448"/>
                  <a:gd name="T48" fmla="*/ 0 w 291"/>
                  <a:gd name="T49" fmla="*/ 0 h 448"/>
                  <a:gd name="T50" fmla="*/ 0 w 291"/>
                  <a:gd name="T51" fmla="*/ 0 h 448"/>
                  <a:gd name="T52" fmla="*/ 0 w 291"/>
                  <a:gd name="T53" fmla="*/ 0 h 448"/>
                  <a:gd name="T54" fmla="*/ 0 w 291"/>
                  <a:gd name="T55" fmla="*/ 0 h 448"/>
                  <a:gd name="T56" fmla="*/ 0 w 291"/>
                  <a:gd name="T57" fmla="*/ 0 h 448"/>
                  <a:gd name="T58" fmla="*/ 0 w 291"/>
                  <a:gd name="T59" fmla="*/ 0 h 448"/>
                  <a:gd name="T60" fmla="*/ 0 w 291"/>
                  <a:gd name="T61" fmla="*/ 0 h 448"/>
                  <a:gd name="T62" fmla="*/ 0 w 291"/>
                  <a:gd name="T63" fmla="*/ 0 h 448"/>
                  <a:gd name="T64" fmla="*/ 0 w 291"/>
                  <a:gd name="T65" fmla="*/ 0 h 448"/>
                  <a:gd name="T66" fmla="*/ 0 w 291"/>
                  <a:gd name="T67" fmla="*/ 0 h 448"/>
                  <a:gd name="T68" fmla="*/ 0 w 291"/>
                  <a:gd name="T69" fmla="*/ 0 h 448"/>
                  <a:gd name="T70" fmla="*/ 0 w 291"/>
                  <a:gd name="T71" fmla="*/ 0 h 448"/>
                  <a:gd name="T72" fmla="*/ 0 w 291"/>
                  <a:gd name="T73" fmla="*/ 0 h 448"/>
                  <a:gd name="T74" fmla="*/ 0 w 291"/>
                  <a:gd name="T75" fmla="*/ 0 h 448"/>
                  <a:gd name="T76" fmla="*/ 0 w 291"/>
                  <a:gd name="T77" fmla="*/ 0 h 448"/>
                  <a:gd name="T78" fmla="*/ 0 w 291"/>
                  <a:gd name="T79" fmla="*/ 0 h 448"/>
                  <a:gd name="T80" fmla="*/ 0 w 291"/>
                  <a:gd name="T81" fmla="*/ 0 h 448"/>
                  <a:gd name="T82" fmla="*/ 0 w 291"/>
                  <a:gd name="T83" fmla="*/ 0 h 448"/>
                  <a:gd name="T84" fmla="*/ 0 w 291"/>
                  <a:gd name="T85" fmla="*/ 0 h 448"/>
                  <a:gd name="T86" fmla="*/ 0 w 291"/>
                  <a:gd name="T87" fmla="*/ 0 h 448"/>
                  <a:gd name="T88" fmla="*/ 0 w 291"/>
                  <a:gd name="T89" fmla="*/ 0 h 448"/>
                  <a:gd name="T90" fmla="*/ 0 w 291"/>
                  <a:gd name="T91" fmla="*/ 0 h 448"/>
                  <a:gd name="T92" fmla="*/ 0 w 291"/>
                  <a:gd name="T93" fmla="*/ 0 h 448"/>
                  <a:gd name="T94" fmla="*/ 0 w 291"/>
                  <a:gd name="T95" fmla="*/ 0 h 448"/>
                  <a:gd name="T96" fmla="*/ 0 w 291"/>
                  <a:gd name="T97" fmla="*/ 0 h 448"/>
                  <a:gd name="T98" fmla="*/ 0 w 291"/>
                  <a:gd name="T99" fmla="*/ 0 h 448"/>
                  <a:gd name="T100" fmla="*/ 0 w 291"/>
                  <a:gd name="T101" fmla="*/ 0 h 44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91" h="448">
                    <a:moveTo>
                      <a:pt x="205" y="446"/>
                    </a:moveTo>
                    <a:lnTo>
                      <a:pt x="185" y="416"/>
                    </a:lnTo>
                    <a:lnTo>
                      <a:pt x="167" y="388"/>
                    </a:lnTo>
                    <a:lnTo>
                      <a:pt x="147" y="359"/>
                    </a:lnTo>
                    <a:lnTo>
                      <a:pt x="127" y="331"/>
                    </a:lnTo>
                    <a:lnTo>
                      <a:pt x="105" y="302"/>
                    </a:lnTo>
                    <a:lnTo>
                      <a:pt x="85" y="275"/>
                    </a:lnTo>
                    <a:lnTo>
                      <a:pt x="67" y="250"/>
                    </a:lnTo>
                    <a:lnTo>
                      <a:pt x="47" y="222"/>
                    </a:lnTo>
                    <a:lnTo>
                      <a:pt x="38" y="217"/>
                    </a:lnTo>
                    <a:lnTo>
                      <a:pt x="36" y="211"/>
                    </a:lnTo>
                    <a:lnTo>
                      <a:pt x="34" y="207"/>
                    </a:lnTo>
                    <a:lnTo>
                      <a:pt x="33" y="201"/>
                    </a:lnTo>
                    <a:lnTo>
                      <a:pt x="27" y="195"/>
                    </a:lnTo>
                    <a:lnTo>
                      <a:pt x="23" y="190"/>
                    </a:lnTo>
                    <a:lnTo>
                      <a:pt x="14" y="184"/>
                    </a:lnTo>
                    <a:lnTo>
                      <a:pt x="0" y="174"/>
                    </a:lnTo>
                    <a:lnTo>
                      <a:pt x="7" y="161"/>
                    </a:lnTo>
                    <a:lnTo>
                      <a:pt x="18" y="146"/>
                    </a:lnTo>
                    <a:lnTo>
                      <a:pt x="31" y="130"/>
                    </a:lnTo>
                    <a:lnTo>
                      <a:pt x="40" y="118"/>
                    </a:lnTo>
                    <a:lnTo>
                      <a:pt x="51" y="87"/>
                    </a:lnTo>
                    <a:lnTo>
                      <a:pt x="60" y="61"/>
                    </a:lnTo>
                    <a:lnTo>
                      <a:pt x="67" y="41"/>
                    </a:lnTo>
                    <a:lnTo>
                      <a:pt x="74" y="27"/>
                    </a:lnTo>
                    <a:lnTo>
                      <a:pt x="84" y="16"/>
                    </a:lnTo>
                    <a:lnTo>
                      <a:pt x="100" y="9"/>
                    </a:lnTo>
                    <a:lnTo>
                      <a:pt x="121" y="4"/>
                    </a:lnTo>
                    <a:lnTo>
                      <a:pt x="152" y="0"/>
                    </a:lnTo>
                    <a:lnTo>
                      <a:pt x="164" y="20"/>
                    </a:lnTo>
                    <a:lnTo>
                      <a:pt x="169" y="46"/>
                    </a:lnTo>
                    <a:lnTo>
                      <a:pt x="175" y="74"/>
                    </a:lnTo>
                    <a:lnTo>
                      <a:pt x="184" y="101"/>
                    </a:lnTo>
                    <a:lnTo>
                      <a:pt x="202" y="114"/>
                    </a:lnTo>
                    <a:lnTo>
                      <a:pt x="221" y="128"/>
                    </a:lnTo>
                    <a:lnTo>
                      <a:pt x="236" y="146"/>
                    </a:lnTo>
                    <a:lnTo>
                      <a:pt x="251" y="165"/>
                    </a:lnTo>
                    <a:lnTo>
                      <a:pt x="264" y="187"/>
                    </a:lnTo>
                    <a:lnTo>
                      <a:pt x="275" y="208"/>
                    </a:lnTo>
                    <a:lnTo>
                      <a:pt x="283" y="232"/>
                    </a:lnTo>
                    <a:lnTo>
                      <a:pt x="291" y="257"/>
                    </a:lnTo>
                    <a:lnTo>
                      <a:pt x="288" y="269"/>
                    </a:lnTo>
                    <a:lnTo>
                      <a:pt x="282" y="287"/>
                    </a:lnTo>
                    <a:lnTo>
                      <a:pt x="275" y="307"/>
                    </a:lnTo>
                    <a:lnTo>
                      <a:pt x="266" y="328"/>
                    </a:lnTo>
                    <a:lnTo>
                      <a:pt x="256" y="349"/>
                    </a:lnTo>
                    <a:lnTo>
                      <a:pt x="248" y="368"/>
                    </a:lnTo>
                    <a:lnTo>
                      <a:pt x="238" y="383"/>
                    </a:lnTo>
                    <a:lnTo>
                      <a:pt x="231" y="393"/>
                    </a:lnTo>
                    <a:lnTo>
                      <a:pt x="221" y="385"/>
                    </a:lnTo>
                    <a:lnTo>
                      <a:pt x="212" y="369"/>
                    </a:lnTo>
                    <a:lnTo>
                      <a:pt x="202" y="349"/>
                    </a:lnTo>
                    <a:lnTo>
                      <a:pt x="192" y="328"/>
                    </a:lnTo>
                    <a:lnTo>
                      <a:pt x="184" y="305"/>
                    </a:lnTo>
                    <a:lnTo>
                      <a:pt x="177" y="282"/>
                    </a:lnTo>
                    <a:lnTo>
                      <a:pt x="171" y="264"/>
                    </a:lnTo>
                    <a:lnTo>
                      <a:pt x="167" y="250"/>
                    </a:lnTo>
                    <a:lnTo>
                      <a:pt x="158" y="240"/>
                    </a:lnTo>
                    <a:lnTo>
                      <a:pt x="151" y="234"/>
                    </a:lnTo>
                    <a:lnTo>
                      <a:pt x="142" y="230"/>
                    </a:lnTo>
                    <a:lnTo>
                      <a:pt x="137" y="225"/>
                    </a:lnTo>
                    <a:lnTo>
                      <a:pt x="127" y="198"/>
                    </a:lnTo>
                    <a:lnTo>
                      <a:pt x="117" y="168"/>
                    </a:lnTo>
                    <a:lnTo>
                      <a:pt x="108" y="137"/>
                    </a:lnTo>
                    <a:lnTo>
                      <a:pt x="105" y="111"/>
                    </a:lnTo>
                    <a:lnTo>
                      <a:pt x="101" y="110"/>
                    </a:lnTo>
                    <a:lnTo>
                      <a:pt x="98" y="108"/>
                    </a:lnTo>
                    <a:lnTo>
                      <a:pt x="95" y="108"/>
                    </a:lnTo>
                    <a:lnTo>
                      <a:pt x="93" y="108"/>
                    </a:lnTo>
                    <a:lnTo>
                      <a:pt x="93" y="114"/>
                    </a:lnTo>
                    <a:lnTo>
                      <a:pt x="94" y="120"/>
                    </a:lnTo>
                    <a:lnTo>
                      <a:pt x="95" y="126"/>
                    </a:lnTo>
                    <a:lnTo>
                      <a:pt x="97" y="131"/>
                    </a:lnTo>
                    <a:lnTo>
                      <a:pt x="88" y="131"/>
                    </a:lnTo>
                    <a:lnTo>
                      <a:pt x="83" y="131"/>
                    </a:lnTo>
                    <a:lnTo>
                      <a:pt x="80" y="133"/>
                    </a:lnTo>
                    <a:lnTo>
                      <a:pt x="78" y="134"/>
                    </a:lnTo>
                    <a:lnTo>
                      <a:pt x="81" y="137"/>
                    </a:lnTo>
                    <a:lnTo>
                      <a:pt x="87" y="138"/>
                    </a:lnTo>
                    <a:lnTo>
                      <a:pt x="93" y="141"/>
                    </a:lnTo>
                    <a:lnTo>
                      <a:pt x="101" y="143"/>
                    </a:lnTo>
                    <a:lnTo>
                      <a:pt x="103" y="146"/>
                    </a:lnTo>
                    <a:lnTo>
                      <a:pt x="104" y="147"/>
                    </a:lnTo>
                    <a:lnTo>
                      <a:pt x="104" y="150"/>
                    </a:lnTo>
                    <a:lnTo>
                      <a:pt x="103" y="154"/>
                    </a:lnTo>
                    <a:lnTo>
                      <a:pt x="97" y="154"/>
                    </a:lnTo>
                    <a:lnTo>
                      <a:pt x="91" y="154"/>
                    </a:lnTo>
                    <a:lnTo>
                      <a:pt x="85" y="154"/>
                    </a:lnTo>
                    <a:lnTo>
                      <a:pt x="80" y="155"/>
                    </a:lnTo>
                    <a:lnTo>
                      <a:pt x="83" y="161"/>
                    </a:lnTo>
                    <a:lnTo>
                      <a:pt x="90" y="164"/>
                    </a:lnTo>
                    <a:lnTo>
                      <a:pt x="97" y="167"/>
                    </a:lnTo>
                    <a:lnTo>
                      <a:pt x="107" y="168"/>
                    </a:lnTo>
                    <a:lnTo>
                      <a:pt x="107" y="171"/>
                    </a:lnTo>
                    <a:lnTo>
                      <a:pt x="108" y="173"/>
                    </a:lnTo>
                    <a:lnTo>
                      <a:pt x="108" y="175"/>
                    </a:lnTo>
                    <a:lnTo>
                      <a:pt x="110" y="178"/>
                    </a:lnTo>
                    <a:lnTo>
                      <a:pt x="104" y="178"/>
                    </a:lnTo>
                    <a:lnTo>
                      <a:pt x="97" y="178"/>
                    </a:lnTo>
                    <a:lnTo>
                      <a:pt x="91" y="178"/>
                    </a:lnTo>
                    <a:lnTo>
                      <a:pt x="84" y="180"/>
                    </a:lnTo>
                    <a:lnTo>
                      <a:pt x="84" y="181"/>
                    </a:lnTo>
                    <a:lnTo>
                      <a:pt x="84" y="183"/>
                    </a:lnTo>
                    <a:lnTo>
                      <a:pt x="84" y="185"/>
                    </a:lnTo>
                    <a:lnTo>
                      <a:pt x="85" y="187"/>
                    </a:lnTo>
                    <a:lnTo>
                      <a:pt x="93" y="187"/>
                    </a:lnTo>
                    <a:lnTo>
                      <a:pt x="98" y="188"/>
                    </a:lnTo>
                    <a:lnTo>
                      <a:pt x="105" y="190"/>
                    </a:lnTo>
                    <a:lnTo>
                      <a:pt x="112" y="191"/>
                    </a:lnTo>
                    <a:lnTo>
                      <a:pt x="114" y="194"/>
                    </a:lnTo>
                    <a:lnTo>
                      <a:pt x="114" y="197"/>
                    </a:lnTo>
                    <a:lnTo>
                      <a:pt x="114" y="203"/>
                    </a:lnTo>
                    <a:lnTo>
                      <a:pt x="114" y="208"/>
                    </a:lnTo>
                    <a:lnTo>
                      <a:pt x="108" y="208"/>
                    </a:lnTo>
                    <a:lnTo>
                      <a:pt x="104" y="208"/>
                    </a:lnTo>
                    <a:lnTo>
                      <a:pt x="100" y="208"/>
                    </a:lnTo>
                    <a:lnTo>
                      <a:pt x="95" y="208"/>
                    </a:lnTo>
                    <a:lnTo>
                      <a:pt x="94" y="208"/>
                    </a:lnTo>
                    <a:lnTo>
                      <a:pt x="94" y="210"/>
                    </a:lnTo>
                    <a:lnTo>
                      <a:pt x="93" y="211"/>
                    </a:lnTo>
                    <a:lnTo>
                      <a:pt x="98" y="214"/>
                    </a:lnTo>
                    <a:lnTo>
                      <a:pt x="105" y="215"/>
                    </a:lnTo>
                    <a:lnTo>
                      <a:pt x="112" y="217"/>
                    </a:lnTo>
                    <a:lnTo>
                      <a:pt x="122" y="218"/>
                    </a:lnTo>
                    <a:lnTo>
                      <a:pt x="122" y="221"/>
                    </a:lnTo>
                    <a:lnTo>
                      <a:pt x="122" y="224"/>
                    </a:lnTo>
                    <a:lnTo>
                      <a:pt x="122" y="228"/>
                    </a:lnTo>
                    <a:lnTo>
                      <a:pt x="122" y="231"/>
                    </a:lnTo>
                    <a:lnTo>
                      <a:pt x="121" y="232"/>
                    </a:lnTo>
                    <a:lnTo>
                      <a:pt x="118" y="232"/>
                    </a:lnTo>
                    <a:lnTo>
                      <a:pt x="117" y="232"/>
                    </a:lnTo>
                    <a:lnTo>
                      <a:pt x="114" y="234"/>
                    </a:lnTo>
                    <a:lnTo>
                      <a:pt x="114" y="235"/>
                    </a:lnTo>
                    <a:lnTo>
                      <a:pt x="114" y="237"/>
                    </a:lnTo>
                    <a:lnTo>
                      <a:pt x="114" y="240"/>
                    </a:lnTo>
                    <a:lnTo>
                      <a:pt x="114" y="241"/>
                    </a:lnTo>
                    <a:lnTo>
                      <a:pt x="134" y="245"/>
                    </a:lnTo>
                    <a:lnTo>
                      <a:pt x="144" y="248"/>
                    </a:lnTo>
                    <a:lnTo>
                      <a:pt x="150" y="250"/>
                    </a:lnTo>
                    <a:lnTo>
                      <a:pt x="152" y="251"/>
                    </a:lnTo>
                    <a:lnTo>
                      <a:pt x="152" y="252"/>
                    </a:lnTo>
                    <a:lnTo>
                      <a:pt x="152" y="255"/>
                    </a:lnTo>
                    <a:lnTo>
                      <a:pt x="152" y="257"/>
                    </a:lnTo>
                    <a:lnTo>
                      <a:pt x="152" y="260"/>
                    </a:lnTo>
                    <a:lnTo>
                      <a:pt x="147" y="260"/>
                    </a:lnTo>
                    <a:lnTo>
                      <a:pt x="141" y="261"/>
                    </a:lnTo>
                    <a:lnTo>
                      <a:pt x="135" y="261"/>
                    </a:lnTo>
                    <a:lnTo>
                      <a:pt x="130" y="262"/>
                    </a:lnTo>
                    <a:lnTo>
                      <a:pt x="130" y="264"/>
                    </a:lnTo>
                    <a:lnTo>
                      <a:pt x="130" y="265"/>
                    </a:lnTo>
                    <a:lnTo>
                      <a:pt x="130" y="267"/>
                    </a:lnTo>
                    <a:lnTo>
                      <a:pt x="130" y="268"/>
                    </a:lnTo>
                    <a:lnTo>
                      <a:pt x="137" y="269"/>
                    </a:lnTo>
                    <a:lnTo>
                      <a:pt x="144" y="269"/>
                    </a:lnTo>
                    <a:lnTo>
                      <a:pt x="151" y="271"/>
                    </a:lnTo>
                    <a:lnTo>
                      <a:pt x="158" y="272"/>
                    </a:lnTo>
                    <a:lnTo>
                      <a:pt x="158" y="274"/>
                    </a:lnTo>
                    <a:lnTo>
                      <a:pt x="158" y="277"/>
                    </a:lnTo>
                    <a:lnTo>
                      <a:pt x="158" y="278"/>
                    </a:lnTo>
                    <a:lnTo>
                      <a:pt x="158" y="281"/>
                    </a:lnTo>
                    <a:lnTo>
                      <a:pt x="151" y="284"/>
                    </a:lnTo>
                    <a:lnTo>
                      <a:pt x="147" y="285"/>
                    </a:lnTo>
                    <a:lnTo>
                      <a:pt x="144" y="287"/>
                    </a:lnTo>
                    <a:lnTo>
                      <a:pt x="142" y="288"/>
                    </a:lnTo>
                    <a:lnTo>
                      <a:pt x="144" y="289"/>
                    </a:lnTo>
                    <a:lnTo>
                      <a:pt x="148" y="291"/>
                    </a:lnTo>
                    <a:lnTo>
                      <a:pt x="154" y="292"/>
                    </a:lnTo>
                    <a:lnTo>
                      <a:pt x="167" y="295"/>
                    </a:lnTo>
                    <a:lnTo>
                      <a:pt x="167" y="298"/>
                    </a:lnTo>
                    <a:lnTo>
                      <a:pt x="168" y="301"/>
                    </a:lnTo>
                    <a:lnTo>
                      <a:pt x="168" y="305"/>
                    </a:lnTo>
                    <a:lnTo>
                      <a:pt x="168" y="308"/>
                    </a:lnTo>
                    <a:lnTo>
                      <a:pt x="165" y="309"/>
                    </a:lnTo>
                    <a:lnTo>
                      <a:pt x="164" y="311"/>
                    </a:lnTo>
                    <a:lnTo>
                      <a:pt x="161" y="312"/>
                    </a:lnTo>
                    <a:lnTo>
                      <a:pt x="158" y="314"/>
                    </a:lnTo>
                    <a:lnTo>
                      <a:pt x="158" y="315"/>
                    </a:lnTo>
                    <a:lnTo>
                      <a:pt x="159" y="317"/>
                    </a:lnTo>
                    <a:lnTo>
                      <a:pt x="159" y="318"/>
                    </a:lnTo>
                    <a:lnTo>
                      <a:pt x="159" y="319"/>
                    </a:lnTo>
                    <a:lnTo>
                      <a:pt x="165" y="321"/>
                    </a:lnTo>
                    <a:lnTo>
                      <a:pt x="169" y="321"/>
                    </a:lnTo>
                    <a:lnTo>
                      <a:pt x="174" y="321"/>
                    </a:lnTo>
                    <a:lnTo>
                      <a:pt x="179" y="321"/>
                    </a:lnTo>
                    <a:lnTo>
                      <a:pt x="179" y="325"/>
                    </a:lnTo>
                    <a:lnTo>
                      <a:pt x="181" y="328"/>
                    </a:lnTo>
                    <a:lnTo>
                      <a:pt x="181" y="332"/>
                    </a:lnTo>
                    <a:lnTo>
                      <a:pt x="181" y="335"/>
                    </a:lnTo>
                    <a:lnTo>
                      <a:pt x="178" y="336"/>
                    </a:lnTo>
                    <a:lnTo>
                      <a:pt x="177" y="336"/>
                    </a:lnTo>
                    <a:lnTo>
                      <a:pt x="174" y="338"/>
                    </a:lnTo>
                    <a:lnTo>
                      <a:pt x="171" y="338"/>
                    </a:lnTo>
                    <a:lnTo>
                      <a:pt x="171" y="339"/>
                    </a:lnTo>
                    <a:lnTo>
                      <a:pt x="171" y="341"/>
                    </a:lnTo>
                    <a:lnTo>
                      <a:pt x="171" y="342"/>
                    </a:lnTo>
                    <a:lnTo>
                      <a:pt x="171" y="344"/>
                    </a:lnTo>
                    <a:lnTo>
                      <a:pt x="175" y="344"/>
                    </a:lnTo>
                    <a:lnTo>
                      <a:pt x="179" y="344"/>
                    </a:lnTo>
                    <a:lnTo>
                      <a:pt x="184" y="345"/>
                    </a:lnTo>
                    <a:lnTo>
                      <a:pt x="188" y="345"/>
                    </a:lnTo>
                    <a:lnTo>
                      <a:pt x="189" y="348"/>
                    </a:lnTo>
                    <a:lnTo>
                      <a:pt x="191" y="351"/>
                    </a:lnTo>
                    <a:lnTo>
                      <a:pt x="192" y="352"/>
                    </a:lnTo>
                    <a:lnTo>
                      <a:pt x="194" y="355"/>
                    </a:lnTo>
                    <a:lnTo>
                      <a:pt x="192" y="356"/>
                    </a:lnTo>
                    <a:lnTo>
                      <a:pt x="191" y="358"/>
                    </a:lnTo>
                    <a:lnTo>
                      <a:pt x="188" y="361"/>
                    </a:lnTo>
                    <a:lnTo>
                      <a:pt x="181" y="364"/>
                    </a:lnTo>
                    <a:lnTo>
                      <a:pt x="181" y="365"/>
                    </a:lnTo>
                    <a:lnTo>
                      <a:pt x="182" y="365"/>
                    </a:lnTo>
                    <a:lnTo>
                      <a:pt x="182" y="366"/>
                    </a:lnTo>
                    <a:lnTo>
                      <a:pt x="182" y="368"/>
                    </a:lnTo>
                    <a:lnTo>
                      <a:pt x="188" y="368"/>
                    </a:lnTo>
                    <a:lnTo>
                      <a:pt x="192" y="369"/>
                    </a:lnTo>
                    <a:lnTo>
                      <a:pt x="197" y="369"/>
                    </a:lnTo>
                    <a:lnTo>
                      <a:pt x="202" y="371"/>
                    </a:lnTo>
                    <a:lnTo>
                      <a:pt x="202" y="374"/>
                    </a:lnTo>
                    <a:lnTo>
                      <a:pt x="202" y="375"/>
                    </a:lnTo>
                    <a:lnTo>
                      <a:pt x="202" y="378"/>
                    </a:lnTo>
                    <a:lnTo>
                      <a:pt x="202" y="381"/>
                    </a:lnTo>
                    <a:lnTo>
                      <a:pt x="199" y="382"/>
                    </a:lnTo>
                    <a:lnTo>
                      <a:pt x="198" y="382"/>
                    </a:lnTo>
                    <a:lnTo>
                      <a:pt x="195" y="383"/>
                    </a:lnTo>
                    <a:lnTo>
                      <a:pt x="192" y="385"/>
                    </a:lnTo>
                    <a:lnTo>
                      <a:pt x="192" y="386"/>
                    </a:lnTo>
                    <a:lnTo>
                      <a:pt x="194" y="388"/>
                    </a:lnTo>
                    <a:lnTo>
                      <a:pt x="194" y="389"/>
                    </a:lnTo>
                    <a:lnTo>
                      <a:pt x="194" y="391"/>
                    </a:lnTo>
                    <a:lnTo>
                      <a:pt x="199" y="392"/>
                    </a:lnTo>
                    <a:lnTo>
                      <a:pt x="204" y="392"/>
                    </a:lnTo>
                    <a:lnTo>
                      <a:pt x="208" y="392"/>
                    </a:lnTo>
                    <a:lnTo>
                      <a:pt x="214" y="393"/>
                    </a:lnTo>
                    <a:lnTo>
                      <a:pt x="215" y="395"/>
                    </a:lnTo>
                    <a:lnTo>
                      <a:pt x="215" y="396"/>
                    </a:lnTo>
                    <a:lnTo>
                      <a:pt x="211" y="398"/>
                    </a:lnTo>
                    <a:lnTo>
                      <a:pt x="207" y="401"/>
                    </a:lnTo>
                    <a:lnTo>
                      <a:pt x="204" y="403"/>
                    </a:lnTo>
                    <a:lnTo>
                      <a:pt x="202" y="409"/>
                    </a:lnTo>
                    <a:lnTo>
                      <a:pt x="208" y="411"/>
                    </a:lnTo>
                    <a:lnTo>
                      <a:pt x="214" y="411"/>
                    </a:lnTo>
                    <a:lnTo>
                      <a:pt x="218" y="411"/>
                    </a:lnTo>
                    <a:lnTo>
                      <a:pt x="224" y="412"/>
                    </a:lnTo>
                    <a:lnTo>
                      <a:pt x="222" y="419"/>
                    </a:lnTo>
                    <a:lnTo>
                      <a:pt x="218" y="429"/>
                    </a:lnTo>
                    <a:lnTo>
                      <a:pt x="212" y="439"/>
                    </a:lnTo>
                    <a:lnTo>
                      <a:pt x="208" y="448"/>
                    </a:lnTo>
                    <a:lnTo>
                      <a:pt x="207" y="448"/>
                    </a:lnTo>
                    <a:lnTo>
                      <a:pt x="207" y="446"/>
                    </a:lnTo>
                    <a:lnTo>
                      <a:pt x="205" y="4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03" name="Freeform 251"/>
              <p:cNvSpPr>
                <a:spLocks noChangeAspect="1"/>
              </p:cNvSpPr>
              <p:nvPr/>
            </p:nvSpPr>
            <p:spPr bwMode="auto">
              <a:xfrm>
                <a:off x="2306" y="1652"/>
                <a:ext cx="75" cy="101"/>
              </a:xfrm>
              <a:custGeom>
                <a:avLst/>
                <a:gdLst>
                  <a:gd name="T0" fmla="*/ 0 w 214"/>
                  <a:gd name="T1" fmla="*/ 0 h 376"/>
                  <a:gd name="T2" fmla="*/ 0 w 214"/>
                  <a:gd name="T3" fmla="*/ 0 h 376"/>
                  <a:gd name="T4" fmla="*/ 0 w 214"/>
                  <a:gd name="T5" fmla="*/ 0 h 376"/>
                  <a:gd name="T6" fmla="*/ 0 w 214"/>
                  <a:gd name="T7" fmla="*/ 0 h 376"/>
                  <a:gd name="T8" fmla="*/ 0 w 214"/>
                  <a:gd name="T9" fmla="*/ 0 h 376"/>
                  <a:gd name="T10" fmla="*/ 0 w 214"/>
                  <a:gd name="T11" fmla="*/ 0 h 376"/>
                  <a:gd name="T12" fmla="*/ 0 w 214"/>
                  <a:gd name="T13" fmla="*/ 0 h 376"/>
                  <a:gd name="T14" fmla="*/ 0 w 214"/>
                  <a:gd name="T15" fmla="*/ 0 h 376"/>
                  <a:gd name="T16" fmla="*/ 0 w 214"/>
                  <a:gd name="T17" fmla="*/ 0 h 376"/>
                  <a:gd name="T18" fmla="*/ 0 w 214"/>
                  <a:gd name="T19" fmla="*/ 0 h 376"/>
                  <a:gd name="T20" fmla="*/ 0 w 214"/>
                  <a:gd name="T21" fmla="*/ 0 h 376"/>
                  <a:gd name="T22" fmla="*/ 0 w 214"/>
                  <a:gd name="T23" fmla="*/ 0 h 376"/>
                  <a:gd name="T24" fmla="*/ 0 w 214"/>
                  <a:gd name="T25" fmla="*/ 0 h 376"/>
                  <a:gd name="T26" fmla="*/ 0 w 214"/>
                  <a:gd name="T27" fmla="*/ 0 h 376"/>
                  <a:gd name="T28" fmla="*/ 0 w 214"/>
                  <a:gd name="T29" fmla="*/ 0 h 376"/>
                  <a:gd name="T30" fmla="*/ 0 w 214"/>
                  <a:gd name="T31" fmla="*/ 0 h 376"/>
                  <a:gd name="T32" fmla="*/ 0 w 214"/>
                  <a:gd name="T33" fmla="*/ 0 h 376"/>
                  <a:gd name="T34" fmla="*/ 0 w 214"/>
                  <a:gd name="T35" fmla="*/ 0 h 376"/>
                  <a:gd name="T36" fmla="*/ 0 w 214"/>
                  <a:gd name="T37" fmla="*/ 0 h 376"/>
                  <a:gd name="T38" fmla="*/ 0 w 214"/>
                  <a:gd name="T39" fmla="*/ 0 h 376"/>
                  <a:gd name="T40" fmla="*/ 0 w 214"/>
                  <a:gd name="T41" fmla="*/ 0 h 376"/>
                  <a:gd name="T42" fmla="*/ 0 w 214"/>
                  <a:gd name="T43" fmla="*/ 0 h 376"/>
                  <a:gd name="T44" fmla="*/ 0 w 214"/>
                  <a:gd name="T45" fmla="*/ 0 h 376"/>
                  <a:gd name="T46" fmla="*/ 0 w 214"/>
                  <a:gd name="T47" fmla="*/ 0 h 376"/>
                  <a:gd name="T48" fmla="*/ 0 w 214"/>
                  <a:gd name="T49" fmla="*/ 0 h 376"/>
                  <a:gd name="T50" fmla="*/ 0 w 214"/>
                  <a:gd name="T51" fmla="*/ 0 h 376"/>
                  <a:gd name="T52" fmla="*/ 0 w 214"/>
                  <a:gd name="T53" fmla="*/ 0 h 376"/>
                  <a:gd name="T54" fmla="*/ 0 w 214"/>
                  <a:gd name="T55" fmla="*/ 0 h 376"/>
                  <a:gd name="T56" fmla="*/ 0 w 214"/>
                  <a:gd name="T57" fmla="*/ 0 h 376"/>
                  <a:gd name="T58" fmla="*/ 0 w 214"/>
                  <a:gd name="T59" fmla="*/ 0 h 376"/>
                  <a:gd name="T60" fmla="*/ 0 w 214"/>
                  <a:gd name="T61" fmla="*/ 0 h 376"/>
                  <a:gd name="T62" fmla="*/ 0 w 214"/>
                  <a:gd name="T63" fmla="*/ 0 h 376"/>
                  <a:gd name="T64" fmla="*/ 0 w 214"/>
                  <a:gd name="T65" fmla="*/ 0 h 376"/>
                  <a:gd name="T66" fmla="*/ 0 w 214"/>
                  <a:gd name="T67" fmla="*/ 0 h 376"/>
                  <a:gd name="T68" fmla="*/ 0 w 214"/>
                  <a:gd name="T69" fmla="*/ 0 h 376"/>
                  <a:gd name="T70" fmla="*/ 0 w 214"/>
                  <a:gd name="T71" fmla="*/ 0 h 376"/>
                  <a:gd name="T72" fmla="*/ 0 w 214"/>
                  <a:gd name="T73" fmla="*/ 0 h 376"/>
                  <a:gd name="T74" fmla="*/ 0 w 214"/>
                  <a:gd name="T75" fmla="*/ 0 h 376"/>
                  <a:gd name="T76" fmla="*/ 0 w 214"/>
                  <a:gd name="T77" fmla="*/ 0 h 376"/>
                  <a:gd name="T78" fmla="*/ 0 w 214"/>
                  <a:gd name="T79" fmla="*/ 0 h 376"/>
                  <a:gd name="T80" fmla="*/ 0 w 214"/>
                  <a:gd name="T81" fmla="*/ 0 h 376"/>
                  <a:gd name="T82" fmla="*/ 0 w 214"/>
                  <a:gd name="T83" fmla="*/ 0 h 376"/>
                  <a:gd name="T84" fmla="*/ 0 w 214"/>
                  <a:gd name="T85" fmla="*/ 0 h 376"/>
                  <a:gd name="T86" fmla="*/ 0 w 214"/>
                  <a:gd name="T87" fmla="*/ 0 h 376"/>
                  <a:gd name="T88" fmla="*/ 0 w 214"/>
                  <a:gd name="T89" fmla="*/ 0 h 376"/>
                  <a:gd name="T90" fmla="*/ 0 w 214"/>
                  <a:gd name="T91" fmla="*/ 0 h 376"/>
                  <a:gd name="T92" fmla="*/ 0 w 214"/>
                  <a:gd name="T93" fmla="*/ 0 h 3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4" h="376">
                    <a:moveTo>
                      <a:pt x="91" y="376"/>
                    </a:moveTo>
                    <a:lnTo>
                      <a:pt x="90" y="375"/>
                    </a:lnTo>
                    <a:lnTo>
                      <a:pt x="87" y="375"/>
                    </a:lnTo>
                    <a:lnTo>
                      <a:pt x="85" y="375"/>
                    </a:lnTo>
                    <a:lnTo>
                      <a:pt x="83" y="375"/>
                    </a:lnTo>
                    <a:lnTo>
                      <a:pt x="80" y="346"/>
                    </a:lnTo>
                    <a:lnTo>
                      <a:pt x="74" y="331"/>
                    </a:lnTo>
                    <a:lnTo>
                      <a:pt x="67" y="319"/>
                    </a:lnTo>
                    <a:lnTo>
                      <a:pt x="54" y="302"/>
                    </a:lnTo>
                    <a:lnTo>
                      <a:pt x="51" y="274"/>
                    </a:lnTo>
                    <a:lnTo>
                      <a:pt x="50" y="244"/>
                    </a:lnTo>
                    <a:lnTo>
                      <a:pt x="48" y="217"/>
                    </a:lnTo>
                    <a:lnTo>
                      <a:pt x="43" y="195"/>
                    </a:lnTo>
                    <a:lnTo>
                      <a:pt x="37" y="193"/>
                    </a:lnTo>
                    <a:lnTo>
                      <a:pt x="33" y="190"/>
                    </a:lnTo>
                    <a:lnTo>
                      <a:pt x="27" y="187"/>
                    </a:lnTo>
                    <a:lnTo>
                      <a:pt x="21" y="184"/>
                    </a:lnTo>
                    <a:lnTo>
                      <a:pt x="16" y="183"/>
                    </a:lnTo>
                    <a:lnTo>
                      <a:pt x="11" y="180"/>
                    </a:lnTo>
                    <a:lnTo>
                      <a:pt x="6" y="177"/>
                    </a:lnTo>
                    <a:lnTo>
                      <a:pt x="0" y="174"/>
                    </a:lnTo>
                    <a:lnTo>
                      <a:pt x="3" y="151"/>
                    </a:lnTo>
                    <a:lnTo>
                      <a:pt x="13" y="128"/>
                    </a:lnTo>
                    <a:lnTo>
                      <a:pt x="26" y="104"/>
                    </a:lnTo>
                    <a:lnTo>
                      <a:pt x="43" y="80"/>
                    </a:lnTo>
                    <a:lnTo>
                      <a:pt x="61" y="59"/>
                    </a:lnTo>
                    <a:lnTo>
                      <a:pt x="80" y="37"/>
                    </a:lnTo>
                    <a:lnTo>
                      <a:pt x="97" y="17"/>
                    </a:lnTo>
                    <a:lnTo>
                      <a:pt x="112" y="0"/>
                    </a:lnTo>
                    <a:lnTo>
                      <a:pt x="127" y="2"/>
                    </a:lnTo>
                    <a:lnTo>
                      <a:pt x="134" y="6"/>
                    </a:lnTo>
                    <a:lnTo>
                      <a:pt x="137" y="12"/>
                    </a:lnTo>
                    <a:lnTo>
                      <a:pt x="137" y="20"/>
                    </a:lnTo>
                    <a:lnTo>
                      <a:pt x="135" y="29"/>
                    </a:lnTo>
                    <a:lnTo>
                      <a:pt x="134" y="39"/>
                    </a:lnTo>
                    <a:lnTo>
                      <a:pt x="134" y="49"/>
                    </a:lnTo>
                    <a:lnTo>
                      <a:pt x="138" y="57"/>
                    </a:lnTo>
                    <a:lnTo>
                      <a:pt x="159" y="66"/>
                    </a:lnTo>
                    <a:lnTo>
                      <a:pt x="168" y="74"/>
                    </a:lnTo>
                    <a:lnTo>
                      <a:pt x="169" y="90"/>
                    </a:lnTo>
                    <a:lnTo>
                      <a:pt x="168" y="121"/>
                    </a:lnTo>
                    <a:lnTo>
                      <a:pt x="172" y="121"/>
                    </a:lnTo>
                    <a:lnTo>
                      <a:pt x="181" y="123"/>
                    </a:lnTo>
                    <a:lnTo>
                      <a:pt x="191" y="124"/>
                    </a:lnTo>
                    <a:lnTo>
                      <a:pt x="201" y="127"/>
                    </a:lnTo>
                    <a:lnTo>
                      <a:pt x="208" y="130"/>
                    </a:lnTo>
                    <a:lnTo>
                      <a:pt x="214" y="136"/>
                    </a:lnTo>
                    <a:lnTo>
                      <a:pt x="214" y="143"/>
                    </a:lnTo>
                    <a:lnTo>
                      <a:pt x="208" y="151"/>
                    </a:lnTo>
                    <a:lnTo>
                      <a:pt x="192" y="158"/>
                    </a:lnTo>
                    <a:lnTo>
                      <a:pt x="185" y="167"/>
                    </a:lnTo>
                    <a:lnTo>
                      <a:pt x="184" y="175"/>
                    </a:lnTo>
                    <a:lnTo>
                      <a:pt x="187" y="185"/>
                    </a:lnTo>
                    <a:lnTo>
                      <a:pt x="192" y="195"/>
                    </a:lnTo>
                    <a:lnTo>
                      <a:pt x="197" y="207"/>
                    </a:lnTo>
                    <a:lnTo>
                      <a:pt x="198" y="218"/>
                    </a:lnTo>
                    <a:lnTo>
                      <a:pt x="194" y="232"/>
                    </a:lnTo>
                    <a:lnTo>
                      <a:pt x="189" y="234"/>
                    </a:lnTo>
                    <a:lnTo>
                      <a:pt x="187" y="234"/>
                    </a:lnTo>
                    <a:lnTo>
                      <a:pt x="182" y="234"/>
                    </a:lnTo>
                    <a:lnTo>
                      <a:pt x="179" y="235"/>
                    </a:lnTo>
                    <a:lnTo>
                      <a:pt x="181" y="238"/>
                    </a:lnTo>
                    <a:lnTo>
                      <a:pt x="182" y="240"/>
                    </a:lnTo>
                    <a:lnTo>
                      <a:pt x="185" y="241"/>
                    </a:lnTo>
                    <a:lnTo>
                      <a:pt x="189" y="244"/>
                    </a:lnTo>
                    <a:lnTo>
                      <a:pt x="189" y="250"/>
                    </a:lnTo>
                    <a:lnTo>
                      <a:pt x="189" y="252"/>
                    </a:lnTo>
                    <a:lnTo>
                      <a:pt x="188" y="255"/>
                    </a:lnTo>
                    <a:lnTo>
                      <a:pt x="187" y="260"/>
                    </a:lnTo>
                    <a:lnTo>
                      <a:pt x="181" y="260"/>
                    </a:lnTo>
                    <a:lnTo>
                      <a:pt x="175" y="260"/>
                    </a:lnTo>
                    <a:lnTo>
                      <a:pt x="169" y="260"/>
                    </a:lnTo>
                    <a:lnTo>
                      <a:pt x="164" y="261"/>
                    </a:lnTo>
                    <a:lnTo>
                      <a:pt x="165" y="265"/>
                    </a:lnTo>
                    <a:lnTo>
                      <a:pt x="169" y="268"/>
                    </a:lnTo>
                    <a:lnTo>
                      <a:pt x="174" y="269"/>
                    </a:lnTo>
                    <a:lnTo>
                      <a:pt x="182" y="269"/>
                    </a:lnTo>
                    <a:lnTo>
                      <a:pt x="182" y="272"/>
                    </a:lnTo>
                    <a:lnTo>
                      <a:pt x="182" y="275"/>
                    </a:lnTo>
                    <a:lnTo>
                      <a:pt x="182" y="278"/>
                    </a:lnTo>
                    <a:lnTo>
                      <a:pt x="182" y="281"/>
                    </a:lnTo>
                    <a:lnTo>
                      <a:pt x="178" y="282"/>
                    </a:lnTo>
                    <a:lnTo>
                      <a:pt x="175" y="284"/>
                    </a:lnTo>
                    <a:lnTo>
                      <a:pt x="169" y="284"/>
                    </a:lnTo>
                    <a:lnTo>
                      <a:pt x="158" y="284"/>
                    </a:lnTo>
                    <a:lnTo>
                      <a:pt x="158" y="285"/>
                    </a:lnTo>
                    <a:lnTo>
                      <a:pt x="157" y="287"/>
                    </a:lnTo>
                    <a:lnTo>
                      <a:pt x="159" y="289"/>
                    </a:lnTo>
                    <a:lnTo>
                      <a:pt x="164" y="292"/>
                    </a:lnTo>
                    <a:lnTo>
                      <a:pt x="169" y="294"/>
                    </a:lnTo>
                    <a:lnTo>
                      <a:pt x="178" y="295"/>
                    </a:lnTo>
                    <a:lnTo>
                      <a:pt x="178" y="298"/>
                    </a:lnTo>
                    <a:lnTo>
                      <a:pt x="178" y="299"/>
                    </a:lnTo>
                    <a:lnTo>
                      <a:pt x="177" y="302"/>
                    </a:lnTo>
                    <a:lnTo>
                      <a:pt x="177" y="305"/>
                    </a:lnTo>
                    <a:lnTo>
                      <a:pt x="171" y="307"/>
                    </a:lnTo>
                    <a:lnTo>
                      <a:pt x="165" y="307"/>
                    </a:lnTo>
                    <a:lnTo>
                      <a:pt x="159" y="308"/>
                    </a:lnTo>
                    <a:lnTo>
                      <a:pt x="154" y="308"/>
                    </a:lnTo>
                    <a:lnTo>
                      <a:pt x="154" y="309"/>
                    </a:lnTo>
                    <a:lnTo>
                      <a:pt x="154" y="312"/>
                    </a:lnTo>
                    <a:lnTo>
                      <a:pt x="154" y="314"/>
                    </a:lnTo>
                    <a:lnTo>
                      <a:pt x="154" y="317"/>
                    </a:lnTo>
                    <a:lnTo>
                      <a:pt x="159" y="317"/>
                    </a:lnTo>
                    <a:lnTo>
                      <a:pt x="165" y="317"/>
                    </a:lnTo>
                    <a:lnTo>
                      <a:pt x="169" y="317"/>
                    </a:lnTo>
                    <a:lnTo>
                      <a:pt x="175" y="318"/>
                    </a:lnTo>
                    <a:lnTo>
                      <a:pt x="175" y="319"/>
                    </a:lnTo>
                    <a:lnTo>
                      <a:pt x="175" y="321"/>
                    </a:lnTo>
                    <a:lnTo>
                      <a:pt x="175" y="324"/>
                    </a:lnTo>
                    <a:lnTo>
                      <a:pt x="175" y="325"/>
                    </a:lnTo>
                    <a:lnTo>
                      <a:pt x="169" y="325"/>
                    </a:lnTo>
                    <a:lnTo>
                      <a:pt x="164" y="326"/>
                    </a:lnTo>
                    <a:lnTo>
                      <a:pt x="158" y="326"/>
                    </a:lnTo>
                    <a:lnTo>
                      <a:pt x="152" y="328"/>
                    </a:lnTo>
                    <a:lnTo>
                      <a:pt x="152" y="329"/>
                    </a:lnTo>
                    <a:lnTo>
                      <a:pt x="152" y="332"/>
                    </a:lnTo>
                    <a:lnTo>
                      <a:pt x="152" y="334"/>
                    </a:lnTo>
                    <a:lnTo>
                      <a:pt x="152" y="335"/>
                    </a:lnTo>
                    <a:lnTo>
                      <a:pt x="158" y="336"/>
                    </a:lnTo>
                    <a:lnTo>
                      <a:pt x="165" y="336"/>
                    </a:lnTo>
                    <a:lnTo>
                      <a:pt x="171" y="336"/>
                    </a:lnTo>
                    <a:lnTo>
                      <a:pt x="177" y="338"/>
                    </a:lnTo>
                    <a:lnTo>
                      <a:pt x="177" y="339"/>
                    </a:lnTo>
                    <a:lnTo>
                      <a:pt x="178" y="342"/>
                    </a:lnTo>
                    <a:lnTo>
                      <a:pt x="178" y="344"/>
                    </a:lnTo>
                    <a:lnTo>
                      <a:pt x="178" y="346"/>
                    </a:lnTo>
                    <a:lnTo>
                      <a:pt x="167" y="354"/>
                    </a:lnTo>
                    <a:lnTo>
                      <a:pt x="155" y="359"/>
                    </a:lnTo>
                    <a:lnTo>
                      <a:pt x="145" y="365"/>
                    </a:lnTo>
                    <a:lnTo>
                      <a:pt x="135" y="368"/>
                    </a:lnTo>
                    <a:lnTo>
                      <a:pt x="125" y="372"/>
                    </a:lnTo>
                    <a:lnTo>
                      <a:pt x="115" y="374"/>
                    </a:lnTo>
                    <a:lnTo>
                      <a:pt x="104" y="375"/>
                    </a:lnTo>
                    <a:lnTo>
                      <a:pt x="91" y="376"/>
                    </a:lnTo>
                    <a:close/>
                  </a:path>
                </a:pathLst>
              </a:custGeom>
              <a:solidFill>
                <a:srgbClr val="F2D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04" name="Freeform 252"/>
              <p:cNvSpPr>
                <a:spLocks noChangeAspect="1"/>
              </p:cNvSpPr>
              <p:nvPr/>
            </p:nvSpPr>
            <p:spPr bwMode="auto">
              <a:xfrm>
                <a:off x="1472" y="1654"/>
                <a:ext cx="68" cy="94"/>
              </a:xfrm>
              <a:custGeom>
                <a:avLst/>
                <a:gdLst>
                  <a:gd name="T0" fmla="*/ 0 w 193"/>
                  <a:gd name="T1" fmla="*/ 0 h 351"/>
                  <a:gd name="T2" fmla="*/ 0 w 193"/>
                  <a:gd name="T3" fmla="*/ 0 h 351"/>
                  <a:gd name="T4" fmla="*/ 0 w 193"/>
                  <a:gd name="T5" fmla="*/ 0 h 351"/>
                  <a:gd name="T6" fmla="*/ 0 w 193"/>
                  <a:gd name="T7" fmla="*/ 0 h 351"/>
                  <a:gd name="T8" fmla="*/ 0 w 193"/>
                  <a:gd name="T9" fmla="*/ 0 h 351"/>
                  <a:gd name="T10" fmla="*/ 0 w 193"/>
                  <a:gd name="T11" fmla="*/ 0 h 351"/>
                  <a:gd name="T12" fmla="*/ 0 w 193"/>
                  <a:gd name="T13" fmla="*/ 0 h 351"/>
                  <a:gd name="T14" fmla="*/ 0 w 193"/>
                  <a:gd name="T15" fmla="*/ 0 h 351"/>
                  <a:gd name="T16" fmla="*/ 0 w 193"/>
                  <a:gd name="T17" fmla="*/ 0 h 351"/>
                  <a:gd name="T18" fmla="*/ 0 w 193"/>
                  <a:gd name="T19" fmla="*/ 0 h 351"/>
                  <a:gd name="T20" fmla="*/ 0 w 193"/>
                  <a:gd name="T21" fmla="*/ 0 h 351"/>
                  <a:gd name="T22" fmla="*/ 0 w 193"/>
                  <a:gd name="T23" fmla="*/ 0 h 351"/>
                  <a:gd name="T24" fmla="*/ 0 w 193"/>
                  <a:gd name="T25" fmla="*/ 0 h 351"/>
                  <a:gd name="T26" fmla="*/ 0 w 193"/>
                  <a:gd name="T27" fmla="*/ 0 h 351"/>
                  <a:gd name="T28" fmla="*/ 0 w 193"/>
                  <a:gd name="T29" fmla="*/ 0 h 351"/>
                  <a:gd name="T30" fmla="*/ 0 w 193"/>
                  <a:gd name="T31" fmla="*/ 0 h 351"/>
                  <a:gd name="T32" fmla="*/ 0 w 193"/>
                  <a:gd name="T33" fmla="*/ 0 h 351"/>
                  <a:gd name="T34" fmla="*/ 0 w 193"/>
                  <a:gd name="T35" fmla="*/ 0 h 351"/>
                  <a:gd name="T36" fmla="*/ 0 w 193"/>
                  <a:gd name="T37" fmla="*/ 0 h 351"/>
                  <a:gd name="T38" fmla="*/ 0 w 193"/>
                  <a:gd name="T39" fmla="*/ 0 h 351"/>
                  <a:gd name="T40" fmla="*/ 0 w 193"/>
                  <a:gd name="T41" fmla="*/ 0 h 351"/>
                  <a:gd name="T42" fmla="*/ 0 w 193"/>
                  <a:gd name="T43" fmla="*/ 0 h 351"/>
                  <a:gd name="T44" fmla="*/ 0 w 193"/>
                  <a:gd name="T45" fmla="*/ 0 h 351"/>
                  <a:gd name="T46" fmla="*/ 0 w 193"/>
                  <a:gd name="T47" fmla="*/ 0 h 351"/>
                  <a:gd name="T48" fmla="*/ 0 w 193"/>
                  <a:gd name="T49" fmla="*/ 0 h 351"/>
                  <a:gd name="T50" fmla="*/ 0 w 193"/>
                  <a:gd name="T51" fmla="*/ 0 h 351"/>
                  <a:gd name="T52" fmla="*/ 0 w 193"/>
                  <a:gd name="T53" fmla="*/ 0 h 351"/>
                  <a:gd name="T54" fmla="*/ 0 w 193"/>
                  <a:gd name="T55" fmla="*/ 0 h 351"/>
                  <a:gd name="T56" fmla="*/ 0 w 193"/>
                  <a:gd name="T57" fmla="*/ 0 h 351"/>
                  <a:gd name="T58" fmla="*/ 0 w 193"/>
                  <a:gd name="T59" fmla="*/ 0 h 351"/>
                  <a:gd name="T60" fmla="*/ 0 w 193"/>
                  <a:gd name="T61" fmla="*/ 0 h 351"/>
                  <a:gd name="T62" fmla="*/ 0 w 193"/>
                  <a:gd name="T63" fmla="*/ 0 h 351"/>
                  <a:gd name="T64" fmla="*/ 0 w 193"/>
                  <a:gd name="T65" fmla="*/ 0 h 351"/>
                  <a:gd name="T66" fmla="*/ 0 w 193"/>
                  <a:gd name="T67" fmla="*/ 0 h 351"/>
                  <a:gd name="T68" fmla="*/ 0 w 193"/>
                  <a:gd name="T69" fmla="*/ 0 h 351"/>
                  <a:gd name="T70" fmla="*/ 0 w 193"/>
                  <a:gd name="T71" fmla="*/ 0 h 351"/>
                  <a:gd name="T72" fmla="*/ 0 w 193"/>
                  <a:gd name="T73" fmla="*/ 0 h 351"/>
                  <a:gd name="T74" fmla="*/ 0 w 193"/>
                  <a:gd name="T75" fmla="*/ 0 h 351"/>
                  <a:gd name="T76" fmla="*/ 0 w 193"/>
                  <a:gd name="T77" fmla="*/ 0 h 351"/>
                  <a:gd name="T78" fmla="*/ 0 w 193"/>
                  <a:gd name="T79" fmla="*/ 0 h 351"/>
                  <a:gd name="T80" fmla="*/ 0 w 193"/>
                  <a:gd name="T81" fmla="*/ 0 h 351"/>
                  <a:gd name="T82" fmla="*/ 0 w 193"/>
                  <a:gd name="T83" fmla="*/ 0 h 351"/>
                  <a:gd name="T84" fmla="*/ 0 w 193"/>
                  <a:gd name="T85" fmla="*/ 0 h 351"/>
                  <a:gd name="T86" fmla="*/ 0 w 193"/>
                  <a:gd name="T87" fmla="*/ 0 h 351"/>
                  <a:gd name="T88" fmla="*/ 0 w 193"/>
                  <a:gd name="T89" fmla="*/ 0 h 351"/>
                  <a:gd name="T90" fmla="*/ 0 w 193"/>
                  <a:gd name="T91" fmla="*/ 0 h 351"/>
                  <a:gd name="T92" fmla="*/ 0 w 193"/>
                  <a:gd name="T93" fmla="*/ 0 h 351"/>
                  <a:gd name="T94" fmla="*/ 0 w 193"/>
                  <a:gd name="T95" fmla="*/ 0 h 351"/>
                  <a:gd name="T96" fmla="*/ 0 w 193"/>
                  <a:gd name="T97" fmla="*/ 0 h 35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93" h="351">
                    <a:moveTo>
                      <a:pt x="87" y="351"/>
                    </a:moveTo>
                    <a:lnTo>
                      <a:pt x="77" y="347"/>
                    </a:lnTo>
                    <a:lnTo>
                      <a:pt x="66" y="342"/>
                    </a:lnTo>
                    <a:lnTo>
                      <a:pt x="53" y="338"/>
                    </a:lnTo>
                    <a:lnTo>
                      <a:pt x="42" y="334"/>
                    </a:lnTo>
                    <a:lnTo>
                      <a:pt x="29" y="329"/>
                    </a:lnTo>
                    <a:lnTo>
                      <a:pt x="19" y="325"/>
                    </a:lnTo>
                    <a:lnTo>
                      <a:pt x="10" y="319"/>
                    </a:lnTo>
                    <a:lnTo>
                      <a:pt x="3" y="315"/>
                    </a:lnTo>
                    <a:lnTo>
                      <a:pt x="0" y="275"/>
                    </a:lnTo>
                    <a:lnTo>
                      <a:pt x="2" y="233"/>
                    </a:lnTo>
                    <a:lnTo>
                      <a:pt x="9" y="188"/>
                    </a:lnTo>
                    <a:lnTo>
                      <a:pt x="19" y="146"/>
                    </a:lnTo>
                    <a:lnTo>
                      <a:pt x="35" y="104"/>
                    </a:lnTo>
                    <a:lnTo>
                      <a:pt x="56" y="66"/>
                    </a:lnTo>
                    <a:lnTo>
                      <a:pt x="80" y="33"/>
                    </a:lnTo>
                    <a:lnTo>
                      <a:pt x="110" y="5"/>
                    </a:lnTo>
                    <a:lnTo>
                      <a:pt x="120" y="3"/>
                    </a:lnTo>
                    <a:lnTo>
                      <a:pt x="131" y="0"/>
                    </a:lnTo>
                    <a:lnTo>
                      <a:pt x="143" y="0"/>
                    </a:lnTo>
                    <a:lnTo>
                      <a:pt x="156" y="0"/>
                    </a:lnTo>
                    <a:lnTo>
                      <a:pt x="167" y="3"/>
                    </a:lnTo>
                    <a:lnTo>
                      <a:pt x="178" y="7"/>
                    </a:lnTo>
                    <a:lnTo>
                      <a:pt x="187" y="16"/>
                    </a:lnTo>
                    <a:lnTo>
                      <a:pt x="193" y="26"/>
                    </a:lnTo>
                    <a:lnTo>
                      <a:pt x="177" y="73"/>
                    </a:lnTo>
                    <a:lnTo>
                      <a:pt x="166" y="120"/>
                    </a:lnTo>
                    <a:lnTo>
                      <a:pt x="157" y="170"/>
                    </a:lnTo>
                    <a:lnTo>
                      <a:pt x="154" y="220"/>
                    </a:lnTo>
                    <a:lnTo>
                      <a:pt x="156" y="221"/>
                    </a:lnTo>
                    <a:lnTo>
                      <a:pt x="157" y="221"/>
                    </a:lnTo>
                    <a:lnTo>
                      <a:pt x="159" y="223"/>
                    </a:lnTo>
                    <a:lnTo>
                      <a:pt x="157" y="251"/>
                    </a:lnTo>
                    <a:lnTo>
                      <a:pt x="157" y="270"/>
                    </a:lnTo>
                    <a:lnTo>
                      <a:pt x="157" y="285"/>
                    </a:lnTo>
                    <a:lnTo>
                      <a:pt x="159" y="305"/>
                    </a:lnTo>
                    <a:lnTo>
                      <a:pt x="164" y="324"/>
                    </a:lnTo>
                    <a:lnTo>
                      <a:pt x="164" y="335"/>
                    </a:lnTo>
                    <a:lnTo>
                      <a:pt x="159" y="344"/>
                    </a:lnTo>
                    <a:lnTo>
                      <a:pt x="150" y="348"/>
                    </a:lnTo>
                    <a:lnTo>
                      <a:pt x="139" y="349"/>
                    </a:lnTo>
                    <a:lnTo>
                      <a:pt x="123" y="349"/>
                    </a:lnTo>
                    <a:lnTo>
                      <a:pt x="106" y="349"/>
                    </a:lnTo>
                    <a:lnTo>
                      <a:pt x="87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05" name="Freeform 253"/>
              <p:cNvSpPr>
                <a:spLocks noChangeAspect="1"/>
              </p:cNvSpPr>
              <p:nvPr/>
            </p:nvSpPr>
            <p:spPr bwMode="auto">
              <a:xfrm>
                <a:off x="1816" y="1741"/>
                <a:ext cx="9" cy="1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w 24"/>
                  <a:gd name="T27" fmla="*/ 0 h 7"/>
                  <a:gd name="T28" fmla="*/ 0 w 24"/>
                  <a:gd name="T29" fmla="*/ 0 h 7"/>
                  <a:gd name="T30" fmla="*/ 0 w 24"/>
                  <a:gd name="T31" fmla="*/ 0 h 7"/>
                  <a:gd name="T32" fmla="*/ 0 w 24"/>
                  <a:gd name="T33" fmla="*/ 0 h 7"/>
                  <a:gd name="T34" fmla="*/ 0 w 24"/>
                  <a:gd name="T35" fmla="*/ 0 h 7"/>
                  <a:gd name="T36" fmla="*/ 0 w 24"/>
                  <a:gd name="T37" fmla="*/ 0 h 7"/>
                  <a:gd name="T38" fmla="*/ 0 w 24"/>
                  <a:gd name="T39" fmla="*/ 0 h 7"/>
                  <a:gd name="T40" fmla="*/ 0 w 24"/>
                  <a:gd name="T41" fmla="*/ 0 h 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" h="7">
                    <a:moveTo>
                      <a:pt x="14" y="7"/>
                    </a:moveTo>
                    <a:lnTo>
                      <a:pt x="7" y="4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06" name="Freeform 254"/>
              <p:cNvSpPr>
                <a:spLocks noChangeAspect="1"/>
              </p:cNvSpPr>
              <p:nvPr/>
            </p:nvSpPr>
            <p:spPr bwMode="auto">
              <a:xfrm>
                <a:off x="1763" y="1738"/>
                <a:ext cx="31" cy="3"/>
              </a:xfrm>
              <a:custGeom>
                <a:avLst/>
                <a:gdLst>
                  <a:gd name="T0" fmla="*/ 0 w 87"/>
                  <a:gd name="T1" fmla="*/ 0 h 10"/>
                  <a:gd name="T2" fmla="*/ 0 w 87"/>
                  <a:gd name="T3" fmla="*/ 0 h 10"/>
                  <a:gd name="T4" fmla="*/ 0 w 87"/>
                  <a:gd name="T5" fmla="*/ 0 h 10"/>
                  <a:gd name="T6" fmla="*/ 0 w 87"/>
                  <a:gd name="T7" fmla="*/ 0 h 10"/>
                  <a:gd name="T8" fmla="*/ 0 w 87"/>
                  <a:gd name="T9" fmla="*/ 0 h 10"/>
                  <a:gd name="T10" fmla="*/ 0 w 87"/>
                  <a:gd name="T11" fmla="*/ 0 h 10"/>
                  <a:gd name="T12" fmla="*/ 0 w 87"/>
                  <a:gd name="T13" fmla="*/ 0 h 10"/>
                  <a:gd name="T14" fmla="*/ 0 w 87"/>
                  <a:gd name="T15" fmla="*/ 0 h 10"/>
                  <a:gd name="T16" fmla="*/ 0 w 87"/>
                  <a:gd name="T17" fmla="*/ 0 h 10"/>
                  <a:gd name="T18" fmla="*/ 0 w 87"/>
                  <a:gd name="T19" fmla="*/ 0 h 10"/>
                  <a:gd name="T20" fmla="*/ 0 w 87"/>
                  <a:gd name="T21" fmla="*/ 0 h 10"/>
                  <a:gd name="T22" fmla="*/ 0 w 87"/>
                  <a:gd name="T23" fmla="*/ 0 h 10"/>
                  <a:gd name="T24" fmla="*/ 0 w 87"/>
                  <a:gd name="T25" fmla="*/ 0 h 10"/>
                  <a:gd name="T26" fmla="*/ 0 w 87"/>
                  <a:gd name="T27" fmla="*/ 0 h 10"/>
                  <a:gd name="T28" fmla="*/ 0 w 87"/>
                  <a:gd name="T29" fmla="*/ 0 h 10"/>
                  <a:gd name="T30" fmla="*/ 0 w 87"/>
                  <a:gd name="T31" fmla="*/ 0 h 10"/>
                  <a:gd name="T32" fmla="*/ 0 w 87"/>
                  <a:gd name="T33" fmla="*/ 0 h 10"/>
                  <a:gd name="T34" fmla="*/ 0 w 87"/>
                  <a:gd name="T35" fmla="*/ 0 h 10"/>
                  <a:gd name="T36" fmla="*/ 0 w 87"/>
                  <a:gd name="T37" fmla="*/ 0 h 10"/>
                  <a:gd name="T38" fmla="*/ 0 w 87"/>
                  <a:gd name="T39" fmla="*/ 0 h 10"/>
                  <a:gd name="T40" fmla="*/ 0 w 87"/>
                  <a:gd name="T41" fmla="*/ 0 h 10"/>
                  <a:gd name="T42" fmla="*/ 0 w 87"/>
                  <a:gd name="T43" fmla="*/ 0 h 10"/>
                  <a:gd name="T44" fmla="*/ 0 w 87"/>
                  <a:gd name="T45" fmla="*/ 0 h 10"/>
                  <a:gd name="T46" fmla="*/ 0 w 87"/>
                  <a:gd name="T47" fmla="*/ 0 h 10"/>
                  <a:gd name="T48" fmla="*/ 0 w 87"/>
                  <a:gd name="T49" fmla="*/ 0 h 10"/>
                  <a:gd name="T50" fmla="*/ 0 w 87"/>
                  <a:gd name="T51" fmla="*/ 0 h 10"/>
                  <a:gd name="T52" fmla="*/ 0 w 87"/>
                  <a:gd name="T53" fmla="*/ 0 h 10"/>
                  <a:gd name="T54" fmla="*/ 0 w 87"/>
                  <a:gd name="T55" fmla="*/ 0 h 10"/>
                  <a:gd name="T56" fmla="*/ 0 w 87"/>
                  <a:gd name="T57" fmla="*/ 0 h 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7" h="10">
                    <a:moveTo>
                      <a:pt x="18" y="10"/>
                    </a:moveTo>
                    <a:lnTo>
                      <a:pt x="9" y="8"/>
                    </a:lnTo>
                    <a:lnTo>
                      <a:pt x="5" y="7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8" y="1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43" y="1"/>
                    </a:lnTo>
                    <a:lnTo>
                      <a:pt x="57" y="3"/>
                    </a:lnTo>
                    <a:lnTo>
                      <a:pt x="70" y="4"/>
                    </a:lnTo>
                    <a:lnTo>
                      <a:pt x="80" y="5"/>
                    </a:lnTo>
                    <a:lnTo>
                      <a:pt x="87" y="7"/>
                    </a:lnTo>
                    <a:lnTo>
                      <a:pt x="86" y="7"/>
                    </a:lnTo>
                    <a:lnTo>
                      <a:pt x="86" y="8"/>
                    </a:lnTo>
                    <a:lnTo>
                      <a:pt x="86" y="10"/>
                    </a:lnTo>
                    <a:lnTo>
                      <a:pt x="77" y="10"/>
                    </a:lnTo>
                    <a:lnTo>
                      <a:pt x="69" y="10"/>
                    </a:lnTo>
                    <a:lnTo>
                      <a:pt x="60" y="10"/>
                    </a:lnTo>
                    <a:lnTo>
                      <a:pt x="52" y="10"/>
                    </a:lnTo>
                    <a:lnTo>
                      <a:pt x="43" y="10"/>
                    </a:lnTo>
                    <a:lnTo>
                      <a:pt x="35" y="10"/>
                    </a:lnTo>
                    <a:lnTo>
                      <a:pt x="26" y="10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07" name="Freeform 255"/>
              <p:cNvSpPr>
                <a:spLocks noChangeAspect="1"/>
              </p:cNvSpPr>
              <p:nvPr/>
            </p:nvSpPr>
            <p:spPr bwMode="auto">
              <a:xfrm>
                <a:off x="2122" y="1735"/>
                <a:ext cx="7" cy="2"/>
              </a:xfrm>
              <a:custGeom>
                <a:avLst/>
                <a:gdLst>
                  <a:gd name="T0" fmla="*/ 0 w 22"/>
                  <a:gd name="T1" fmla="*/ 0 h 7"/>
                  <a:gd name="T2" fmla="*/ 0 w 22"/>
                  <a:gd name="T3" fmla="*/ 0 h 7"/>
                  <a:gd name="T4" fmla="*/ 0 w 22"/>
                  <a:gd name="T5" fmla="*/ 0 h 7"/>
                  <a:gd name="T6" fmla="*/ 0 w 22"/>
                  <a:gd name="T7" fmla="*/ 0 h 7"/>
                  <a:gd name="T8" fmla="*/ 0 w 22"/>
                  <a:gd name="T9" fmla="*/ 0 h 7"/>
                  <a:gd name="T10" fmla="*/ 0 w 22"/>
                  <a:gd name="T11" fmla="*/ 0 h 7"/>
                  <a:gd name="T12" fmla="*/ 0 w 22"/>
                  <a:gd name="T13" fmla="*/ 0 h 7"/>
                  <a:gd name="T14" fmla="*/ 0 w 22"/>
                  <a:gd name="T15" fmla="*/ 0 h 7"/>
                  <a:gd name="T16" fmla="*/ 0 w 22"/>
                  <a:gd name="T17" fmla="*/ 0 h 7"/>
                  <a:gd name="T18" fmla="*/ 0 w 22"/>
                  <a:gd name="T19" fmla="*/ 0 h 7"/>
                  <a:gd name="T20" fmla="*/ 0 w 22"/>
                  <a:gd name="T21" fmla="*/ 0 h 7"/>
                  <a:gd name="T22" fmla="*/ 0 w 22"/>
                  <a:gd name="T23" fmla="*/ 0 h 7"/>
                  <a:gd name="T24" fmla="*/ 0 w 22"/>
                  <a:gd name="T25" fmla="*/ 0 h 7"/>
                  <a:gd name="T26" fmla="*/ 0 w 22"/>
                  <a:gd name="T27" fmla="*/ 0 h 7"/>
                  <a:gd name="T28" fmla="*/ 0 w 22"/>
                  <a:gd name="T29" fmla="*/ 0 h 7"/>
                  <a:gd name="T30" fmla="*/ 0 w 22"/>
                  <a:gd name="T31" fmla="*/ 0 h 7"/>
                  <a:gd name="T32" fmla="*/ 0 w 22"/>
                  <a:gd name="T33" fmla="*/ 0 h 7"/>
                  <a:gd name="T34" fmla="*/ 0 w 22"/>
                  <a:gd name="T35" fmla="*/ 0 h 7"/>
                  <a:gd name="T36" fmla="*/ 0 w 22"/>
                  <a:gd name="T37" fmla="*/ 0 h 7"/>
                  <a:gd name="T38" fmla="*/ 0 w 22"/>
                  <a:gd name="T39" fmla="*/ 0 h 7"/>
                  <a:gd name="T40" fmla="*/ 0 w 22"/>
                  <a:gd name="T41" fmla="*/ 0 h 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2" h="7">
                    <a:moveTo>
                      <a:pt x="4" y="7"/>
                    </a:moveTo>
                    <a:lnTo>
                      <a:pt x="3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5" y="2"/>
                    </a:lnTo>
                    <a:lnTo>
                      <a:pt x="10" y="1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18" y="5"/>
                    </a:lnTo>
                    <a:lnTo>
                      <a:pt x="14" y="5"/>
                    </a:lnTo>
                    <a:lnTo>
                      <a:pt x="8" y="5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08" name="Freeform 256"/>
              <p:cNvSpPr>
                <a:spLocks noChangeAspect="1"/>
              </p:cNvSpPr>
              <p:nvPr/>
            </p:nvSpPr>
            <p:spPr bwMode="auto">
              <a:xfrm>
                <a:off x="2113" y="1727"/>
                <a:ext cx="10" cy="2"/>
              </a:xfrm>
              <a:custGeom>
                <a:avLst/>
                <a:gdLst>
                  <a:gd name="T0" fmla="*/ 0 w 29"/>
                  <a:gd name="T1" fmla="*/ 0 h 8"/>
                  <a:gd name="T2" fmla="*/ 0 w 29"/>
                  <a:gd name="T3" fmla="*/ 0 h 8"/>
                  <a:gd name="T4" fmla="*/ 0 w 29"/>
                  <a:gd name="T5" fmla="*/ 0 h 8"/>
                  <a:gd name="T6" fmla="*/ 0 w 29"/>
                  <a:gd name="T7" fmla="*/ 0 h 8"/>
                  <a:gd name="T8" fmla="*/ 0 w 29"/>
                  <a:gd name="T9" fmla="*/ 0 h 8"/>
                  <a:gd name="T10" fmla="*/ 0 w 29"/>
                  <a:gd name="T11" fmla="*/ 0 h 8"/>
                  <a:gd name="T12" fmla="*/ 0 w 29"/>
                  <a:gd name="T13" fmla="*/ 0 h 8"/>
                  <a:gd name="T14" fmla="*/ 0 w 29"/>
                  <a:gd name="T15" fmla="*/ 0 h 8"/>
                  <a:gd name="T16" fmla="*/ 0 w 29"/>
                  <a:gd name="T17" fmla="*/ 0 h 8"/>
                  <a:gd name="T18" fmla="*/ 0 w 29"/>
                  <a:gd name="T19" fmla="*/ 0 h 8"/>
                  <a:gd name="T20" fmla="*/ 0 w 29"/>
                  <a:gd name="T21" fmla="*/ 0 h 8"/>
                  <a:gd name="T22" fmla="*/ 0 w 29"/>
                  <a:gd name="T23" fmla="*/ 0 h 8"/>
                  <a:gd name="T24" fmla="*/ 0 w 29"/>
                  <a:gd name="T25" fmla="*/ 0 h 8"/>
                  <a:gd name="T26" fmla="*/ 0 w 29"/>
                  <a:gd name="T27" fmla="*/ 0 h 8"/>
                  <a:gd name="T28" fmla="*/ 0 w 29"/>
                  <a:gd name="T29" fmla="*/ 0 h 8"/>
                  <a:gd name="T30" fmla="*/ 0 w 29"/>
                  <a:gd name="T31" fmla="*/ 0 h 8"/>
                  <a:gd name="T32" fmla="*/ 0 w 29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" h="8">
                    <a:moveTo>
                      <a:pt x="0" y="8"/>
                    </a:moveTo>
                    <a:lnTo>
                      <a:pt x="8" y="6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20" y="7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09" name="Freeform 257"/>
              <p:cNvSpPr>
                <a:spLocks noChangeAspect="1"/>
              </p:cNvSpPr>
              <p:nvPr/>
            </p:nvSpPr>
            <p:spPr bwMode="auto">
              <a:xfrm>
                <a:off x="2088" y="1612"/>
                <a:ext cx="184" cy="114"/>
              </a:xfrm>
              <a:custGeom>
                <a:avLst/>
                <a:gdLst>
                  <a:gd name="T0" fmla="*/ 0 w 519"/>
                  <a:gd name="T1" fmla="*/ 0 h 425"/>
                  <a:gd name="T2" fmla="*/ 0 w 519"/>
                  <a:gd name="T3" fmla="*/ 0 h 425"/>
                  <a:gd name="T4" fmla="*/ 0 w 519"/>
                  <a:gd name="T5" fmla="*/ 0 h 425"/>
                  <a:gd name="T6" fmla="*/ 0 w 519"/>
                  <a:gd name="T7" fmla="*/ 0 h 425"/>
                  <a:gd name="T8" fmla="*/ 0 w 519"/>
                  <a:gd name="T9" fmla="*/ 0 h 425"/>
                  <a:gd name="T10" fmla="*/ 0 w 519"/>
                  <a:gd name="T11" fmla="*/ 0 h 425"/>
                  <a:gd name="T12" fmla="*/ 0 w 519"/>
                  <a:gd name="T13" fmla="*/ 0 h 425"/>
                  <a:gd name="T14" fmla="*/ 0 w 519"/>
                  <a:gd name="T15" fmla="*/ 0 h 425"/>
                  <a:gd name="T16" fmla="*/ 0 w 519"/>
                  <a:gd name="T17" fmla="*/ 0 h 425"/>
                  <a:gd name="T18" fmla="*/ 0 w 519"/>
                  <a:gd name="T19" fmla="*/ 0 h 425"/>
                  <a:gd name="T20" fmla="*/ 0 w 519"/>
                  <a:gd name="T21" fmla="*/ 0 h 425"/>
                  <a:gd name="T22" fmla="*/ 0 w 519"/>
                  <a:gd name="T23" fmla="*/ 0 h 425"/>
                  <a:gd name="T24" fmla="*/ 0 w 519"/>
                  <a:gd name="T25" fmla="*/ 0 h 425"/>
                  <a:gd name="T26" fmla="*/ 0 w 519"/>
                  <a:gd name="T27" fmla="*/ 0 h 425"/>
                  <a:gd name="T28" fmla="*/ 0 w 519"/>
                  <a:gd name="T29" fmla="*/ 0 h 425"/>
                  <a:gd name="T30" fmla="*/ 0 w 519"/>
                  <a:gd name="T31" fmla="*/ 0 h 425"/>
                  <a:gd name="T32" fmla="*/ 0 w 519"/>
                  <a:gd name="T33" fmla="*/ 0 h 425"/>
                  <a:gd name="T34" fmla="*/ 0 w 519"/>
                  <a:gd name="T35" fmla="*/ 0 h 425"/>
                  <a:gd name="T36" fmla="*/ 0 w 519"/>
                  <a:gd name="T37" fmla="*/ 0 h 425"/>
                  <a:gd name="T38" fmla="*/ 0 w 519"/>
                  <a:gd name="T39" fmla="*/ 0 h 425"/>
                  <a:gd name="T40" fmla="*/ 0 w 519"/>
                  <a:gd name="T41" fmla="*/ 0 h 425"/>
                  <a:gd name="T42" fmla="*/ 0 w 519"/>
                  <a:gd name="T43" fmla="*/ 0 h 425"/>
                  <a:gd name="T44" fmla="*/ 0 w 519"/>
                  <a:gd name="T45" fmla="*/ 0 h 425"/>
                  <a:gd name="T46" fmla="*/ 0 w 519"/>
                  <a:gd name="T47" fmla="*/ 0 h 425"/>
                  <a:gd name="T48" fmla="*/ 0 w 519"/>
                  <a:gd name="T49" fmla="*/ 0 h 425"/>
                  <a:gd name="T50" fmla="*/ 0 w 519"/>
                  <a:gd name="T51" fmla="*/ 0 h 425"/>
                  <a:gd name="T52" fmla="*/ 0 w 519"/>
                  <a:gd name="T53" fmla="*/ 0 h 425"/>
                  <a:gd name="T54" fmla="*/ 0 w 519"/>
                  <a:gd name="T55" fmla="*/ 0 h 425"/>
                  <a:gd name="T56" fmla="*/ 0 w 519"/>
                  <a:gd name="T57" fmla="*/ 0 h 425"/>
                  <a:gd name="T58" fmla="*/ 0 w 519"/>
                  <a:gd name="T59" fmla="*/ 0 h 425"/>
                  <a:gd name="T60" fmla="*/ 0 w 519"/>
                  <a:gd name="T61" fmla="*/ 0 h 425"/>
                  <a:gd name="T62" fmla="*/ 0 w 519"/>
                  <a:gd name="T63" fmla="*/ 0 h 425"/>
                  <a:gd name="T64" fmla="*/ 0 w 519"/>
                  <a:gd name="T65" fmla="*/ 0 h 425"/>
                  <a:gd name="T66" fmla="*/ 0 w 519"/>
                  <a:gd name="T67" fmla="*/ 0 h 425"/>
                  <a:gd name="T68" fmla="*/ 0 w 519"/>
                  <a:gd name="T69" fmla="*/ 0 h 425"/>
                  <a:gd name="T70" fmla="*/ 0 w 519"/>
                  <a:gd name="T71" fmla="*/ 0 h 425"/>
                  <a:gd name="T72" fmla="*/ 0 w 519"/>
                  <a:gd name="T73" fmla="*/ 0 h 425"/>
                  <a:gd name="T74" fmla="*/ 0 w 519"/>
                  <a:gd name="T75" fmla="*/ 0 h 425"/>
                  <a:gd name="T76" fmla="*/ 0 w 519"/>
                  <a:gd name="T77" fmla="*/ 0 h 425"/>
                  <a:gd name="T78" fmla="*/ 0 w 519"/>
                  <a:gd name="T79" fmla="*/ 0 h 425"/>
                  <a:gd name="T80" fmla="*/ 0 w 519"/>
                  <a:gd name="T81" fmla="*/ 0 h 425"/>
                  <a:gd name="T82" fmla="*/ 0 w 519"/>
                  <a:gd name="T83" fmla="*/ 0 h 425"/>
                  <a:gd name="T84" fmla="*/ 0 w 519"/>
                  <a:gd name="T85" fmla="*/ 0 h 425"/>
                  <a:gd name="T86" fmla="*/ 0 w 519"/>
                  <a:gd name="T87" fmla="*/ 0 h 425"/>
                  <a:gd name="T88" fmla="*/ 0 w 519"/>
                  <a:gd name="T89" fmla="*/ 0 h 425"/>
                  <a:gd name="T90" fmla="*/ 0 w 519"/>
                  <a:gd name="T91" fmla="*/ 0 h 425"/>
                  <a:gd name="T92" fmla="*/ 0 w 519"/>
                  <a:gd name="T93" fmla="*/ 0 h 425"/>
                  <a:gd name="T94" fmla="*/ 0 w 519"/>
                  <a:gd name="T95" fmla="*/ 0 h 425"/>
                  <a:gd name="T96" fmla="*/ 0 w 519"/>
                  <a:gd name="T97" fmla="*/ 0 h 425"/>
                  <a:gd name="T98" fmla="*/ 0 w 519"/>
                  <a:gd name="T99" fmla="*/ 0 h 425"/>
                  <a:gd name="T100" fmla="*/ 0 w 519"/>
                  <a:gd name="T101" fmla="*/ 0 h 425"/>
                  <a:gd name="T102" fmla="*/ 0 w 519"/>
                  <a:gd name="T103" fmla="*/ 0 h 425"/>
                  <a:gd name="T104" fmla="*/ 0 w 519"/>
                  <a:gd name="T105" fmla="*/ 0 h 425"/>
                  <a:gd name="T106" fmla="*/ 0 w 519"/>
                  <a:gd name="T107" fmla="*/ 0 h 425"/>
                  <a:gd name="T108" fmla="*/ 0 w 519"/>
                  <a:gd name="T109" fmla="*/ 0 h 425"/>
                  <a:gd name="T110" fmla="*/ 0 w 519"/>
                  <a:gd name="T111" fmla="*/ 0 h 425"/>
                  <a:gd name="T112" fmla="*/ 0 w 519"/>
                  <a:gd name="T113" fmla="*/ 0 h 425"/>
                  <a:gd name="T114" fmla="*/ 0 w 519"/>
                  <a:gd name="T115" fmla="*/ 0 h 425"/>
                  <a:gd name="T116" fmla="*/ 0 w 519"/>
                  <a:gd name="T117" fmla="*/ 0 h 425"/>
                  <a:gd name="T118" fmla="*/ 0 w 519"/>
                  <a:gd name="T119" fmla="*/ 0 h 425"/>
                  <a:gd name="T120" fmla="*/ 0 w 519"/>
                  <a:gd name="T121" fmla="*/ 0 h 425"/>
                  <a:gd name="T122" fmla="*/ 0 w 519"/>
                  <a:gd name="T123" fmla="*/ 0 h 42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19" h="425">
                    <a:moveTo>
                      <a:pt x="261" y="425"/>
                    </a:moveTo>
                    <a:lnTo>
                      <a:pt x="250" y="415"/>
                    </a:lnTo>
                    <a:lnTo>
                      <a:pt x="244" y="405"/>
                    </a:lnTo>
                    <a:lnTo>
                      <a:pt x="244" y="395"/>
                    </a:lnTo>
                    <a:lnTo>
                      <a:pt x="254" y="385"/>
                    </a:lnTo>
                    <a:lnTo>
                      <a:pt x="252" y="383"/>
                    </a:lnTo>
                    <a:lnTo>
                      <a:pt x="252" y="380"/>
                    </a:lnTo>
                    <a:lnTo>
                      <a:pt x="252" y="379"/>
                    </a:lnTo>
                    <a:lnTo>
                      <a:pt x="252" y="378"/>
                    </a:lnTo>
                    <a:lnTo>
                      <a:pt x="257" y="375"/>
                    </a:lnTo>
                    <a:lnTo>
                      <a:pt x="261" y="372"/>
                    </a:lnTo>
                    <a:lnTo>
                      <a:pt x="265" y="368"/>
                    </a:lnTo>
                    <a:lnTo>
                      <a:pt x="268" y="363"/>
                    </a:lnTo>
                    <a:lnTo>
                      <a:pt x="267" y="362"/>
                    </a:lnTo>
                    <a:lnTo>
                      <a:pt x="265" y="362"/>
                    </a:lnTo>
                    <a:lnTo>
                      <a:pt x="262" y="360"/>
                    </a:lnTo>
                    <a:lnTo>
                      <a:pt x="261" y="360"/>
                    </a:lnTo>
                    <a:lnTo>
                      <a:pt x="264" y="348"/>
                    </a:lnTo>
                    <a:lnTo>
                      <a:pt x="272" y="342"/>
                    </a:lnTo>
                    <a:lnTo>
                      <a:pt x="284" y="339"/>
                    </a:lnTo>
                    <a:lnTo>
                      <a:pt x="294" y="333"/>
                    </a:lnTo>
                    <a:lnTo>
                      <a:pt x="288" y="332"/>
                    </a:lnTo>
                    <a:lnTo>
                      <a:pt x="285" y="331"/>
                    </a:lnTo>
                    <a:lnTo>
                      <a:pt x="282" y="332"/>
                    </a:lnTo>
                    <a:lnTo>
                      <a:pt x="278" y="332"/>
                    </a:lnTo>
                    <a:lnTo>
                      <a:pt x="278" y="329"/>
                    </a:lnTo>
                    <a:lnTo>
                      <a:pt x="280" y="325"/>
                    </a:lnTo>
                    <a:lnTo>
                      <a:pt x="280" y="322"/>
                    </a:lnTo>
                    <a:lnTo>
                      <a:pt x="280" y="319"/>
                    </a:lnTo>
                    <a:lnTo>
                      <a:pt x="285" y="318"/>
                    </a:lnTo>
                    <a:lnTo>
                      <a:pt x="292" y="316"/>
                    </a:lnTo>
                    <a:lnTo>
                      <a:pt x="298" y="315"/>
                    </a:lnTo>
                    <a:lnTo>
                      <a:pt x="304" y="313"/>
                    </a:lnTo>
                    <a:lnTo>
                      <a:pt x="305" y="312"/>
                    </a:lnTo>
                    <a:lnTo>
                      <a:pt x="305" y="311"/>
                    </a:lnTo>
                    <a:lnTo>
                      <a:pt x="305" y="309"/>
                    </a:lnTo>
                    <a:lnTo>
                      <a:pt x="307" y="308"/>
                    </a:lnTo>
                    <a:lnTo>
                      <a:pt x="301" y="308"/>
                    </a:lnTo>
                    <a:lnTo>
                      <a:pt x="297" y="308"/>
                    </a:lnTo>
                    <a:lnTo>
                      <a:pt x="291" y="308"/>
                    </a:lnTo>
                    <a:lnTo>
                      <a:pt x="285" y="308"/>
                    </a:lnTo>
                    <a:lnTo>
                      <a:pt x="288" y="298"/>
                    </a:lnTo>
                    <a:lnTo>
                      <a:pt x="291" y="292"/>
                    </a:lnTo>
                    <a:lnTo>
                      <a:pt x="297" y="291"/>
                    </a:lnTo>
                    <a:lnTo>
                      <a:pt x="307" y="288"/>
                    </a:lnTo>
                    <a:lnTo>
                      <a:pt x="307" y="286"/>
                    </a:lnTo>
                    <a:lnTo>
                      <a:pt x="307" y="285"/>
                    </a:lnTo>
                    <a:lnTo>
                      <a:pt x="307" y="284"/>
                    </a:lnTo>
                    <a:lnTo>
                      <a:pt x="307" y="282"/>
                    </a:lnTo>
                    <a:lnTo>
                      <a:pt x="305" y="282"/>
                    </a:lnTo>
                    <a:lnTo>
                      <a:pt x="302" y="282"/>
                    </a:lnTo>
                    <a:lnTo>
                      <a:pt x="301" y="282"/>
                    </a:lnTo>
                    <a:lnTo>
                      <a:pt x="298" y="282"/>
                    </a:lnTo>
                    <a:lnTo>
                      <a:pt x="298" y="279"/>
                    </a:lnTo>
                    <a:lnTo>
                      <a:pt x="298" y="276"/>
                    </a:lnTo>
                    <a:lnTo>
                      <a:pt x="298" y="275"/>
                    </a:lnTo>
                    <a:lnTo>
                      <a:pt x="298" y="272"/>
                    </a:lnTo>
                    <a:lnTo>
                      <a:pt x="302" y="268"/>
                    </a:lnTo>
                    <a:lnTo>
                      <a:pt x="307" y="265"/>
                    </a:lnTo>
                    <a:lnTo>
                      <a:pt x="312" y="265"/>
                    </a:lnTo>
                    <a:lnTo>
                      <a:pt x="319" y="264"/>
                    </a:lnTo>
                    <a:lnTo>
                      <a:pt x="319" y="262"/>
                    </a:lnTo>
                    <a:lnTo>
                      <a:pt x="319" y="261"/>
                    </a:lnTo>
                    <a:lnTo>
                      <a:pt x="319" y="259"/>
                    </a:lnTo>
                    <a:lnTo>
                      <a:pt x="319" y="258"/>
                    </a:lnTo>
                    <a:lnTo>
                      <a:pt x="317" y="258"/>
                    </a:lnTo>
                    <a:lnTo>
                      <a:pt x="312" y="258"/>
                    </a:lnTo>
                    <a:lnTo>
                      <a:pt x="308" y="258"/>
                    </a:lnTo>
                    <a:lnTo>
                      <a:pt x="305" y="258"/>
                    </a:lnTo>
                    <a:lnTo>
                      <a:pt x="305" y="255"/>
                    </a:lnTo>
                    <a:lnTo>
                      <a:pt x="307" y="252"/>
                    </a:lnTo>
                    <a:lnTo>
                      <a:pt x="307" y="249"/>
                    </a:lnTo>
                    <a:lnTo>
                      <a:pt x="307" y="246"/>
                    </a:lnTo>
                    <a:lnTo>
                      <a:pt x="315" y="242"/>
                    </a:lnTo>
                    <a:lnTo>
                      <a:pt x="324" y="239"/>
                    </a:lnTo>
                    <a:lnTo>
                      <a:pt x="331" y="237"/>
                    </a:lnTo>
                    <a:lnTo>
                      <a:pt x="335" y="234"/>
                    </a:lnTo>
                    <a:lnTo>
                      <a:pt x="332" y="232"/>
                    </a:lnTo>
                    <a:lnTo>
                      <a:pt x="329" y="231"/>
                    </a:lnTo>
                    <a:lnTo>
                      <a:pt x="325" y="231"/>
                    </a:lnTo>
                    <a:lnTo>
                      <a:pt x="317" y="231"/>
                    </a:lnTo>
                    <a:lnTo>
                      <a:pt x="317" y="228"/>
                    </a:lnTo>
                    <a:lnTo>
                      <a:pt x="318" y="225"/>
                    </a:lnTo>
                    <a:lnTo>
                      <a:pt x="318" y="224"/>
                    </a:lnTo>
                    <a:lnTo>
                      <a:pt x="318" y="221"/>
                    </a:lnTo>
                    <a:lnTo>
                      <a:pt x="321" y="219"/>
                    </a:lnTo>
                    <a:lnTo>
                      <a:pt x="325" y="218"/>
                    </a:lnTo>
                    <a:lnTo>
                      <a:pt x="328" y="217"/>
                    </a:lnTo>
                    <a:lnTo>
                      <a:pt x="332" y="215"/>
                    </a:lnTo>
                    <a:lnTo>
                      <a:pt x="332" y="214"/>
                    </a:lnTo>
                    <a:lnTo>
                      <a:pt x="332" y="212"/>
                    </a:lnTo>
                    <a:lnTo>
                      <a:pt x="332" y="211"/>
                    </a:lnTo>
                    <a:lnTo>
                      <a:pt x="334" y="209"/>
                    </a:lnTo>
                    <a:lnTo>
                      <a:pt x="331" y="209"/>
                    </a:lnTo>
                    <a:lnTo>
                      <a:pt x="327" y="209"/>
                    </a:lnTo>
                    <a:lnTo>
                      <a:pt x="322" y="209"/>
                    </a:lnTo>
                    <a:lnTo>
                      <a:pt x="319" y="209"/>
                    </a:lnTo>
                    <a:lnTo>
                      <a:pt x="319" y="204"/>
                    </a:lnTo>
                    <a:lnTo>
                      <a:pt x="319" y="198"/>
                    </a:lnTo>
                    <a:lnTo>
                      <a:pt x="318" y="194"/>
                    </a:lnTo>
                    <a:lnTo>
                      <a:pt x="318" y="188"/>
                    </a:lnTo>
                    <a:lnTo>
                      <a:pt x="312" y="164"/>
                    </a:lnTo>
                    <a:lnTo>
                      <a:pt x="314" y="144"/>
                    </a:lnTo>
                    <a:lnTo>
                      <a:pt x="321" y="127"/>
                    </a:lnTo>
                    <a:lnTo>
                      <a:pt x="329" y="111"/>
                    </a:lnTo>
                    <a:lnTo>
                      <a:pt x="341" y="95"/>
                    </a:lnTo>
                    <a:lnTo>
                      <a:pt x="352" y="80"/>
                    </a:lnTo>
                    <a:lnTo>
                      <a:pt x="362" y="63"/>
                    </a:lnTo>
                    <a:lnTo>
                      <a:pt x="369" y="43"/>
                    </a:lnTo>
                    <a:lnTo>
                      <a:pt x="361" y="46"/>
                    </a:lnTo>
                    <a:lnTo>
                      <a:pt x="352" y="56"/>
                    </a:lnTo>
                    <a:lnTo>
                      <a:pt x="342" y="68"/>
                    </a:lnTo>
                    <a:lnTo>
                      <a:pt x="332" y="85"/>
                    </a:lnTo>
                    <a:lnTo>
                      <a:pt x="321" y="103"/>
                    </a:lnTo>
                    <a:lnTo>
                      <a:pt x="312" y="120"/>
                    </a:lnTo>
                    <a:lnTo>
                      <a:pt x="304" y="135"/>
                    </a:lnTo>
                    <a:lnTo>
                      <a:pt x="298" y="148"/>
                    </a:lnTo>
                    <a:lnTo>
                      <a:pt x="298" y="160"/>
                    </a:lnTo>
                    <a:lnTo>
                      <a:pt x="299" y="170"/>
                    </a:lnTo>
                    <a:lnTo>
                      <a:pt x="301" y="182"/>
                    </a:lnTo>
                    <a:lnTo>
                      <a:pt x="305" y="197"/>
                    </a:lnTo>
                    <a:lnTo>
                      <a:pt x="301" y="219"/>
                    </a:lnTo>
                    <a:lnTo>
                      <a:pt x="291" y="256"/>
                    </a:lnTo>
                    <a:lnTo>
                      <a:pt x="277" y="295"/>
                    </a:lnTo>
                    <a:lnTo>
                      <a:pt x="264" y="319"/>
                    </a:lnTo>
                    <a:lnTo>
                      <a:pt x="262" y="313"/>
                    </a:lnTo>
                    <a:lnTo>
                      <a:pt x="260" y="303"/>
                    </a:lnTo>
                    <a:lnTo>
                      <a:pt x="258" y="294"/>
                    </a:lnTo>
                    <a:lnTo>
                      <a:pt x="255" y="288"/>
                    </a:lnTo>
                    <a:lnTo>
                      <a:pt x="252" y="296"/>
                    </a:lnTo>
                    <a:lnTo>
                      <a:pt x="251" y="306"/>
                    </a:lnTo>
                    <a:lnTo>
                      <a:pt x="251" y="316"/>
                    </a:lnTo>
                    <a:lnTo>
                      <a:pt x="250" y="328"/>
                    </a:lnTo>
                    <a:lnTo>
                      <a:pt x="247" y="328"/>
                    </a:lnTo>
                    <a:lnTo>
                      <a:pt x="244" y="328"/>
                    </a:lnTo>
                    <a:lnTo>
                      <a:pt x="241" y="329"/>
                    </a:lnTo>
                    <a:lnTo>
                      <a:pt x="238" y="329"/>
                    </a:lnTo>
                    <a:lnTo>
                      <a:pt x="237" y="322"/>
                    </a:lnTo>
                    <a:lnTo>
                      <a:pt x="234" y="315"/>
                    </a:lnTo>
                    <a:lnTo>
                      <a:pt x="232" y="309"/>
                    </a:lnTo>
                    <a:lnTo>
                      <a:pt x="231" y="302"/>
                    </a:lnTo>
                    <a:lnTo>
                      <a:pt x="230" y="301"/>
                    </a:lnTo>
                    <a:lnTo>
                      <a:pt x="228" y="301"/>
                    </a:lnTo>
                    <a:lnTo>
                      <a:pt x="225" y="301"/>
                    </a:lnTo>
                    <a:lnTo>
                      <a:pt x="224" y="301"/>
                    </a:lnTo>
                    <a:lnTo>
                      <a:pt x="224" y="306"/>
                    </a:lnTo>
                    <a:lnTo>
                      <a:pt x="224" y="311"/>
                    </a:lnTo>
                    <a:lnTo>
                      <a:pt x="224" y="319"/>
                    </a:lnTo>
                    <a:lnTo>
                      <a:pt x="225" y="332"/>
                    </a:lnTo>
                    <a:lnTo>
                      <a:pt x="223" y="333"/>
                    </a:lnTo>
                    <a:lnTo>
                      <a:pt x="220" y="333"/>
                    </a:lnTo>
                    <a:lnTo>
                      <a:pt x="215" y="335"/>
                    </a:lnTo>
                    <a:lnTo>
                      <a:pt x="213" y="336"/>
                    </a:lnTo>
                    <a:lnTo>
                      <a:pt x="211" y="326"/>
                    </a:lnTo>
                    <a:lnTo>
                      <a:pt x="211" y="316"/>
                    </a:lnTo>
                    <a:lnTo>
                      <a:pt x="210" y="308"/>
                    </a:lnTo>
                    <a:lnTo>
                      <a:pt x="210" y="298"/>
                    </a:lnTo>
                    <a:lnTo>
                      <a:pt x="207" y="298"/>
                    </a:lnTo>
                    <a:lnTo>
                      <a:pt x="204" y="298"/>
                    </a:lnTo>
                    <a:lnTo>
                      <a:pt x="203" y="299"/>
                    </a:lnTo>
                    <a:lnTo>
                      <a:pt x="200" y="299"/>
                    </a:lnTo>
                    <a:lnTo>
                      <a:pt x="200" y="309"/>
                    </a:lnTo>
                    <a:lnTo>
                      <a:pt x="200" y="318"/>
                    </a:lnTo>
                    <a:lnTo>
                      <a:pt x="200" y="328"/>
                    </a:lnTo>
                    <a:lnTo>
                      <a:pt x="200" y="338"/>
                    </a:lnTo>
                    <a:lnTo>
                      <a:pt x="197" y="338"/>
                    </a:lnTo>
                    <a:lnTo>
                      <a:pt x="195" y="339"/>
                    </a:lnTo>
                    <a:lnTo>
                      <a:pt x="193" y="339"/>
                    </a:lnTo>
                    <a:lnTo>
                      <a:pt x="190" y="341"/>
                    </a:lnTo>
                    <a:lnTo>
                      <a:pt x="188" y="325"/>
                    </a:lnTo>
                    <a:lnTo>
                      <a:pt x="187" y="312"/>
                    </a:lnTo>
                    <a:lnTo>
                      <a:pt x="185" y="305"/>
                    </a:lnTo>
                    <a:lnTo>
                      <a:pt x="184" y="301"/>
                    </a:lnTo>
                    <a:lnTo>
                      <a:pt x="183" y="301"/>
                    </a:lnTo>
                    <a:lnTo>
                      <a:pt x="181" y="302"/>
                    </a:lnTo>
                    <a:lnTo>
                      <a:pt x="178" y="302"/>
                    </a:lnTo>
                    <a:lnTo>
                      <a:pt x="177" y="303"/>
                    </a:lnTo>
                    <a:lnTo>
                      <a:pt x="177" y="313"/>
                    </a:lnTo>
                    <a:lnTo>
                      <a:pt x="177" y="322"/>
                    </a:lnTo>
                    <a:lnTo>
                      <a:pt x="177" y="332"/>
                    </a:lnTo>
                    <a:lnTo>
                      <a:pt x="177" y="342"/>
                    </a:lnTo>
                    <a:lnTo>
                      <a:pt x="174" y="342"/>
                    </a:lnTo>
                    <a:lnTo>
                      <a:pt x="171" y="342"/>
                    </a:lnTo>
                    <a:lnTo>
                      <a:pt x="168" y="343"/>
                    </a:lnTo>
                    <a:lnTo>
                      <a:pt x="166" y="343"/>
                    </a:lnTo>
                    <a:lnTo>
                      <a:pt x="163" y="321"/>
                    </a:lnTo>
                    <a:lnTo>
                      <a:pt x="160" y="309"/>
                    </a:lnTo>
                    <a:lnTo>
                      <a:pt x="158" y="303"/>
                    </a:lnTo>
                    <a:lnTo>
                      <a:pt x="157" y="299"/>
                    </a:lnTo>
                    <a:lnTo>
                      <a:pt x="150" y="311"/>
                    </a:lnTo>
                    <a:lnTo>
                      <a:pt x="151" y="322"/>
                    </a:lnTo>
                    <a:lnTo>
                      <a:pt x="153" y="335"/>
                    </a:lnTo>
                    <a:lnTo>
                      <a:pt x="150" y="346"/>
                    </a:lnTo>
                    <a:lnTo>
                      <a:pt x="147" y="346"/>
                    </a:lnTo>
                    <a:lnTo>
                      <a:pt x="144" y="346"/>
                    </a:lnTo>
                    <a:lnTo>
                      <a:pt x="141" y="346"/>
                    </a:lnTo>
                    <a:lnTo>
                      <a:pt x="138" y="346"/>
                    </a:lnTo>
                    <a:lnTo>
                      <a:pt x="137" y="332"/>
                    </a:lnTo>
                    <a:lnTo>
                      <a:pt x="136" y="323"/>
                    </a:lnTo>
                    <a:lnTo>
                      <a:pt x="134" y="319"/>
                    </a:lnTo>
                    <a:lnTo>
                      <a:pt x="131" y="315"/>
                    </a:lnTo>
                    <a:lnTo>
                      <a:pt x="130" y="313"/>
                    </a:lnTo>
                    <a:lnTo>
                      <a:pt x="128" y="313"/>
                    </a:lnTo>
                    <a:lnTo>
                      <a:pt x="127" y="313"/>
                    </a:lnTo>
                    <a:lnTo>
                      <a:pt x="127" y="315"/>
                    </a:lnTo>
                    <a:lnTo>
                      <a:pt x="126" y="315"/>
                    </a:lnTo>
                    <a:lnTo>
                      <a:pt x="124" y="316"/>
                    </a:lnTo>
                    <a:lnTo>
                      <a:pt x="124" y="323"/>
                    </a:lnTo>
                    <a:lnTo>
                      <a:pt x="126" y="332"/>
                    </a:lnTo>
                    <a:lnTo>
                      <a:pt x="126" y="341"/>
                    </a:lnTo>
                    <a:lnTo>
                      <a:pt x="127" y="348"/>
                    </a:lnTo>
                    <a:lnTo>
                      <a:pt x="124" y="349"/>
                    </a:lnTo>
                    <a:lnTo>
                      <a:pt x="121" y="351"/>
                    </a:lnTo>
                    <a:lnTo>
                      <a:pt x="118" y="351"/>
                    </a:lnTo>
                    <a:lnTo>
                      <a:pt x="111" y="352"/>
                    </a:lnTo>
                    <a:lnTo>
                      <a:pt x="110" y="342"/>
                    </a:lnTo>
                    <a:lnTo>
                      <a:pt x="109" y="331"/>
                    </a:lnTo>
                    <a:lnTo>
                      <a:pt x="106" y="321"/>
                    </a:lnTo>
                    <a:lnTo>
                      <a:pt x="103" y="315"/>
                    </a:lnTo>
                    <a:lnTo>
                      <a:pt x="100" y="322"/>
                    </a:lnTo>
                    <a:lnTo>
                      <a:pt x="99" y="332"/>
                    </a:lnTo>
                    <a:lnTo>
                      <a:pt x="99" y="343"/>
                    </a:lnTo>
                    <a:lnTo>
                      <a:pt x="99" y="353"/>
                    </a:lnTo>
                    <a:lnTo>
                      <a:pt x="96" y="353"/>
                    </a:lnTo>
                    <a:lnTo>
                      <a:pt x="93" y="353"/>
                    </a:lnTo>
                    <a:lnTo>
                      <a:pt x="90" y="353"/>
                    </a:lnTo>
                    <a:lnTo>
                      <a:pt x="87" y="353"/>
                    </a:lnTo>
                    <a:lnTo>
                      <a:pt x="86" y="343"/>
                    </a:lnTo>
                    <a:lnTo>
                      <a:pt x="84" y="335"/>
                    </a:lnTo>
                    <a:lnTo>
                      <a:pt x="83" y="326"/>
                    </a:lnTo>
                    <a:lnTo>
                      <a:pt x="81" y="318"/>
                    </a:lnTo>
                    <a:lnTo>
                      <a:pt x="80" y="316"/>
                    </a:lnTo>
                    <a:lnTo>
                      <a:pt x="79" y="316"/>
                    </a:lnTo>
                    <a:lnTo>
                      <a:pt x="77" y="316"/>
                    </a:lnTo>
                    <a:lnTo>
                      <a:pt x="76" y="316"/>
                    </a:lnTo>
                    <a:lnTo>
                      <a:pt x="74" y="326"/>
                    </a:lnTo>
                    <a:lnTo>
                      <a:pt x="74" y="336"/>
                    </a:lnTo>
                    <a:lnTo>
                      <a:pt x="73" y="346"/>
                    </a:lnTo>
                    <a:lnTo>
                      <a:pt x="73" y="356"/>
                    </a:lnTo>
                    <a:lnTo>
                      <a:pt x="69" y="356"/>
                    </a:lnTo>
                    <a:lnTo>
                      <a:pt x="66" y="356"/>
                    </a:lnTo>
                    <a:lnTo>
                      <a:pt x="62" y="356"/>
                    </a:lnTo>
                    <a:lnTo>
                      <a:pt x="59" y="358"/>
                    </a:lnTo>
                    <a:lnTo>
                      <a:pt x="56" y="339"/>
                    </a:lnTo>
                    <a:lnTo>
                      <a:pt x="54" y="329"/>
                    </a:lnTo>
                    <a:lnTo>
                      <a:pt x="54" y="325"/>
                    </a:lnTo>
                    <a:lnTo>
                      <a:pt x="53" y="322"/>
                    </a:lnTo>
                    <a:lnTo>
                      <a:pt x="52" y="322"/>
                    </a:lnTo>
                    <a:lnTo>
                      <a:pt x="49" y="322"/>
                    </a:lnTo>
                    <a:lnTo>
                      <a:pt x="47" y="322"/>
                    </a:lnTo>
                    <a:lnTo>
                      <a:pt x="46" y="322"/>
                    </a:lnTo>
                    <a:lnTo>
                      <a:pt x="46" y="332"/>
                    </a:lnTo>
                    <a:lnTo>
                      <a:pt x="46" y="341"/>
                    </a:lnTo>
                    <a:lnTo>
                      <a:pt x="46" y="349"/>
                    </a:lnTo>
                    <a:lnTo>
                      <a:pt x="46" y="358"/>
                    </a:lnTo>
                    <a:lnTo>
                      <a:pt x="44" y="358"/>
                    </a:lnTo>
                    <a:lnTo>
                      <a:pt x="42" y="358"/>
                    </a:lnTo>
                    <a:lnTo>
                      <a:pt x="39" y="356"/>
                    </a:lnTo>
                    <a:lnTo>
                      <a:pt x="32" y="353"/>
                    </a:lnTo>
                    <a:lnTo>
                      <a:pt x="32" y="345"/>
                    </a:lnTo>
                    <a:lnTo>
                      <a:pt x="32" y="336"/>
                    </a:lnTo>
                    <a:lnTo>
                      <a:pt x="32" y="328"/>
                    </a:lnTo>
                    <a:lnTo>
                      <a:pt x="32" y="319"/>
                    </a:lnTo>
                    <a:lnTo>
                      <a:pt x="30" y="318"/>
                    </a:lnTo>
                    <a:lnTo>
                      <a:pt x="29" y="318"/>
                    </a:lnTo>
                    <a:lnTo>
                      <a:pt x="27" y="316"/>
                    </a:lnTo>
                    <a:lnTo>
                      <a:pt x="24" y="322"/>
                    </a:lnTo>
                    <a:lnTo>
                      <a:pt x="23" y="331"/>
                    </a:lnTo>
                    <a:lnTo>
                      <a:pt x="20" y="339"/>
                    </a:lnTo>
                    <a:lnTo>
                      <a:pt x="17" y="346"/>
                    </a:lnTo>
                    <a:lnTo>
                      <a:pt x="6" y="321"/>
                    </a:lnTo>
                    <a:lnTo>
                      <a:pt x="0" y="298"/>
                    </a:lnTo>
                    <a:lnTo>
                      <a:pt x="0" y="275"/>
                    </a:lnTo>
                    <a:lnTo>
                      <a:pt x="5" y="252"/>
                    </a:lnTo>
                    <a:lnTo>
                      <a:pt x="26" y="248"/>
                    </a:lnTo>
                    <a:lnTo>
                      <a:pt x="47" y="245"/>
                    </a:lnTo>
                    <a:lnTo>
                      <a:pt x="70" y="242"/>
                    </a:lnTo>
                    <a:lnTo>
                      <a:pt x="93" y="241"/>
                    </a:lnTo>
                    <a:lnTo>
                      <a:pt x="114" y="238"/>
                    </a:lnTo>
                    <a:lnTo>
                      <a:pt x="137" y="234"/>
                    </a:lnTo>
                    <a:lnTo>
                      <a:pt x="158" y="227"/>
                    </a:lnTo>
                    <a:lnTo>
                      <a:pt x="180" y="215"/>
                    </a:lnTo>
                    <a:lnTo>
                      <a:pt x="185" y="201"/>
                    </a:lnTo>
                    <a:lnTo>
                      <a:pt x="193" y="194"/>
                    </a:lnTo>
                    <a:lnTo>
                      <a:pt x="204" y="194"/>
                    </a:lnTo>
                    <a:lnTo>
                      <a:pt x="221" y="195"/>
                    </a:lnTo>
                    <a:lnTo>
                      <a:pt x="234" y="180"/>
                    </a:lnTo>
                    <a:lnTo>
                      <a:pt x="245" y="165"/>
                    </a:lnTo>
                    <a:lnTo>
                      <a:pt x="258" y="150"/>
                    </a:lnTo>
                    <a:lnTo>
                      <a:pt x="271" y="132"/>
                    </a:lnTo>
                    <a:lnTo>
                      <a:pt x="282" y="117"/>
                    </a:lnTo>
                    <a:lnTo>
                      <a:pt x="294" y="101"/>
                    </a:lnTo>
                    <a:lnTo>
                      <a:pt x="305" y="87"/>
                    </a:lnTo>
                    <a:lnTo>
                      <a:pt x="317" y="71"/>
                    </a:lnTo>
                    <a:lnTo>
                      <a:pt x="324" y="54"/>
                    </a:lnTo>
                    <a:lnTo>
                      <a:pt x="334" y="40"/>
                    </a:lnTo>
                    <a:lnTo>
                      <a:pt x="346" y="30"/>
                    </a:lnTo>
                    <a:lnTo>
                      <a:pt x="362" y="20"/>
                    </a:lnTo>
                    <a:lnTo>
                      <a:pt x="378" y="14"/>
                    </a:lnTo>
                    <a:lnTo>
                      <a:pt x="395" y="8"/>
                    </a:lnTo>
                    <a:lnTo>
                      <a:pt x="412" y="4"/>
                    </a:lnTo>
                    <a:lnTo>
                      <a:pt x="429" y="0"/>
                    </a:lnTo>
                    <a:lnTo>
                      <a:pt x="431" y="3"/>
                    </a:lnTo>
                    <a:lnTo>
                      <a:pt x="432" y="7"/>
                    </a:lnTo>
                    <a:lnTo>
                      <a:pt x="435" y="10"/>
                    </a:lnTo>
                    <a:lnTo>
                      <a:pt x="436" y="14"/>
                    </a:lnTo>
                    <a:lnTo>
                      <a:pt x="439" y="14"/>
                    </a:lnTo>
                    <a:lnTo>
                      <a:pt x="441" y="16"/>
                    </a:lnTo>
                    <a:lnTo>
                      <a:pt x="443" y="16"/>
                    </a:lnTo>
                    <a:lnTo>
                      <a:pt x="446" y="17"/>
                    </a:lnTo>
                    <a:lnTo>
                      <a:pt x="442" y="38"/>
                    </a:lnTo>
                    <a:lnTo>
                      <a:pt x="433" y="65"/>
                    </a:lnTo>
                    <a:lnTo>
                      <a:pt x="431" y="93"/>
                    </a:lnTo>
                    <a:lnTo>
                      <a:pt x="442" y="111"/>
                    </a:lnTo>
                    <a:lnTo>
                      <a:pt x="456" y="114"/>
                    </a:lnTo>
                    <a:lnTo>
                      <a:pt x="469" y="118"/>
                    </a:lnTo>
                    <a:lnTo>
                      <a:pt x="478" y="128"/>
                    </a:lnTo>
                    <a:lnTo>
                      <a:pt x="479" y="145"/>
                    </a:lnTo>
                    <a:lnTo>
                      <a:pt x="475" y="145"/>
                    </a:lnTo>
                    <a:lnTo>
                      <a:pt x="472" y="147"/>
                    </a:lnTo>
                    <a:lnTo>
                      <a:pt x="468" y="147"/>
                    </a:lnTo>
                    <a:lnTo>
                      <a:pt x="465" y="148"/>
                    </a:lnTo>
                    <a:lnTo>
                      <a:pt x="465" y="150"/>
                    </a:lnTo>
                    <a:lnTo>
                      <a:pt x="465" y="151"/>
                    </a:lnTo>
                    <a:lnTo>
                      <a:pt x="465" y="154"/>
                    </a:lnTo>
                    <a:lnTo>
                      <a:pt x="466" y="155"/>
                    </a:lnTo>
                    <a:lnTo>
                      <a:pt x="470" y="155"/>
                    </a:lnTo>
                    <a:lnTo>
                      <a:pt x="475" y="155"/>
                    </a:lnTo>
                    <a:lnTo>
                      <a:pt x="479" y="155"/>
                    </a:lnTo>
                    <a:lnTo>
                      <a:pt x="483" y="155"/>
                    </a:lnTo>
                    <a:lnTo>
                      <a:pt x="485" y="161"/>
                    </a:lnTo>
                    <a:lnTo>
                      <a:pt x="485" y="164"/>
                    </a:lnTo>
                    <a:lnTo>
                      <a:pt x="485" y="167"/>
                    </a:lnTo>
                    <a:lnTo>
                      <a:pt x="485" y="170"/>
                    </a:lnTo>
                    <a:lnTo>
                      <a:pt x="478" y="172"/>
                    </a:lnTo>
                    <a:lnTo>
                      <a:pt x="469" y="174"/>
                    </a:lnTo>
                    <a:lnTo>
                      <a:pt x="462" y="177"/>
                    </a:lnTo>
                    <a:lnTo>
                      <a:pt x="458" y="178"/>
                    </a:lnTo>
                    <a:lnTo>
                      <a:pt x="460" y="180"/>
                    </a:lnTo>
                    <a:lnTo>
                      <a:pt x="465" y="181"/>
                    </a:lnTo>
                    <a:lnTo>
                      <a:pt x="473" y="181"/>
                    </a:lnTo>
                    <a:lnTo>
                      <a:pt x="490" y="182"/>
                    </a:lnTo>
                    <a:lnTo>
                      <a:pt x="493" y="187"/>
                    </a:lnTo>
                    <a:lnTo>
                      <a:pt x="495" y="189"/>
                    </a:lnTo>
                    <a:lnTo>
                      <a:pt x="495" y="192"/>
                    </a:lnTo>
                    <a:lnTo>
                      <a:pt x="495" y="198"/>
                    </a:lnTo>
                    <a:lnTo>
                      <a:pt x="489" y="198"/>
                    </a:lnTo>
                    <a:lnTo>
                      <a:pt x="485" y="199"/>
                    </a:lnTo>
                    <a:lnTo>
                      <a:pt x="479" y="199"/>
                    </a:lnTo>
                    <a:lnTo>
                      <a:pt x="473" y="201"/>
                    </a:lnTo>
                    <a:lnTo>
                      <a:pt x="468" y="202"/>
                    </a:lnTo>
                    <a:lnTo>
                      <a:pt x="463" y="202"/>
                    </a:lnTo>
                    <a:lnTo>
                      <a:pt x="458" y="204"/>
                    </a:lnTo>
                    <a:lnTo>
                      <a:pt x="452" y="204"/>
                    </a:lnTo>
                    <a:lnTo>
                      <a:pt x="450" y="205"/>
                    </a:lnTo>
                    <a:lnTo>
                      <a:pt x="450" y="207"/>
                    </a:lnTo>
                    <a:lnTo>
                      <a:pt x="450" y="208"/>
                    </a:lnTo>
                    <a:lnTo>
                      <a:pt x="450" y="209"/>
                    </a:lnTo>
                    <a:lnTo>
                      <a:pt x="460" y="209"/>
                    </a:lnTo>
                    <a:lnTo>
                      <a:pt x="469" y="208"/>
                    </a:lnTo>
                    <a:lnTo>
                      <a:pt x="478" y="208"/>
                    </a:lnTo>
                    <a:lnTo>
                      <a:pt x="485" y="208"/>
                    </a:lnTo>
                    <a:lnTo>
                      <a:pt x="493" y="209"/>
                    </a:lnTo>
                    <a:lnTo>
                      <a:pt x="502" y="212"/>
                    </a:lnTo>
                    <a:lnTo>
                      <a:pt x="510" y="217"/>
                    </a:lnTo>
                    <a:lnTo>
                      <a:pt x="519" y="222"/>
                    </a:lnTo>
                    <a:lnTo>
                      <a:pt x="513" y="225"/>
                    </a:lnTo>
                    <a:lnTo>
                      <a:pt x="503" y="227"/>
                    </a:lnTo>
                    <a:lnTo>
                      <a:pt x="490" y="229"/>
                    </a:lnTo>
                    <a:lnTo>
                      <a:pt x="476" y="229"/>
                    </a:lnTo>
                    <a:lnTo>
                      <a:pt x="462" y="231"/>
                    </a:lnTo>
                    <a:lnTo>
                      <a:pt x="448" y="231"/>
                    </a:lnTo>
                    <a:lnTo>
                      <a:pt x="438" y="232"/>
                    </a:lnTo>
                    <a:lnTo>
                      <a:pt x="431" y="232"/>
                    </a:lnTo>
                    <a:lnTo>
                      <a:pt x="442" y="232"/>
                    </a:lnTo>
                    <a:lnTo>
                      <a:pt x="452" y="234"/>
                    </a:lnTo>
                    <a:lnTo>
                      <a:pt x="463" y="234"/>
                    </a:lnTo>
                    <a:lnTo>
                      <a:pt x="475" y="235"/>
                    </a:lnTo>
                    <a:lnTo>
                      <a:pt x="485" y="237"/>
                    </a:lnTo>
                    <a:lnTo>
                      <a:pt x="496" y="237"/>
                    </a:lnTo>
                    <a:lnTo>
                      <a:pt x="506" y="238"/>
                    </a:lnTo>
                    <a:lnTo>
                      <a:pt x="517" y="238"/>
                    </a:lnTo>
                    <a:lnTo>
                      <a:pt x="509" y="244"/>
                    </a:lnTo>
                    <a:lnTo>
                      <a:pt x="498" y="248"/>
                    </a:lnTo>
                    <a:lnTo>
                      <a:pt x="483" y="251"/>
                    </a:lnTo>
                    <a:lnTo>
                      <a:pt x="469" y="254"/>
                    </a:lnTo>
                    <a:lnTo>
                      <a:pt x="455" y="255"/>
                    </a:lnTo>
                    <a:lnTo>
                      <a:pt x="441" y="256"/>
                    </a:lnTo>
                    <a:lnTo>
                      <a:pt x="428" y="258"/>
                    </a:lnTo>
                    <a:lnTo>
                      <a:pt x="419" y="258"/>
                    </a:lnTo>
                    <a:lnTo>
                      <a:pt x="418" y="259"/>
                    </a:lnTo>
                    <a:lnTo>
                      <a:pt x="418" y="261"/>
                    </a:lnTo>
                    <a:lnTo>
                      <a:pt x="423" y="262"/>
                    </a:lnTo>
                    <a:lnTo>
                      <a:pt x="429" y="262"/>
                    </a:lnTo>
                    <a:lnTo>
                      <a:pt x="436" y="264"/>
                    </a:lnTo>
                    <a:lnTo>
                      <a:pt x="442" y="265"/>
                    </a:lnTo>
                    <a:lnTo>
                      <a:pt x="439" y="269"/>
                    </a:lnTo>
                    <a:lnTo>
                      <a:pt x="435" y="274"/>
                    </a:lnTo>
                    <a:lnTo>
                      <a:pt x="429" y="276"/>
                    </a:lnTo>
                    <a:lnTo>
                      <a:pt x="422" y="278"/>
                    </a:lnTo>
                    <a:lnTo>
                      <a:pt x="413" y="279"/>
                    </a:lnTo>
                    <a:lnTo>
                      <a:pt x="406" y="281"/>
                    </a:lnTo>
                    <a:lnTo>
                      <a:pt x="401" y="282"/>
                    </a:lnTo>
                    <a:lnTo>
                      <a:pt x="396" y="282"/>
                    </a:lnTo>
                    <a:lnTo>
                      <a:pt x="396" y="284"/>
                    </a:lnTo>
                    <a:lnTo>
                      <a:pt x="396" y="285"/>
                    </a:lnTo>
                    <a:lnTo>
                      <a:pt x="396" y="286"/>
                    </a:lnTo>
                    <a:lnTo>
                      <a:pt x="396" y="288"/>
                    </a:lnTo>
                    <a:lnTo>
                      <a:pt x="402" y="288"/>
                    </a:lnTo>
                    <a:lnTo>
                      <a:pt x="408" y="288"/>
                    </a:lnTo>
                    <a:lnTo>
                      <a:pt x="413" y="288"/>
                    </a:lnTo>
                    <a:lnTo>
                      <a:pt x="419" y="288"/>
                    </a:lnTo>
                    <a:lnTo>
                      <a:pt x="416" y="295"/>
                    </a:lnTo>
                    <a:lnTo>
                      <a:pt x="411" y="298"/>
                    </a:lnTo>
                    <a:lnTo>
                      <a:pt x="403" y="301"/>
                    </a:lnTo>
                    <a:lnTo>
                      <a:pt x="398" y="302"/>
                    </a:lnTo>
                    <a:lnTo>
                      <a:pt x="398" y="303"/>
                    </a:lnTo>
                    <a:lnTo>
                      <a:pt x="398" y="306"/>
                    </a:lnTo>
                    <a:lnTo>
                      <a:pt x="398" y="308"/>
                    </a:lnTo>
                    <a:lnTo>
                      <a:pt x="399" y="311"/>
                    </a:lnTo>
                    <a:lnTo>
                      <a:pt x="358" y="345"/>
                    </a:lnTo>
                    <a:lnTo>
                      <a:pt x="328" y="372"/>
                    </a:lnTo>
                    <a:lnTo>
                      <a:pt x="305" y="392"/>
                    </a:lnTo>
                    <a:lnTo>
                      <a:pt x="289" y="405"/>
                    </a:lnTo>
                    <a:lnTo>
                      <a:pt x="280" y="415"/>
                    </a:lnTo>
                    <a:lnTo>
                      <a:pt x="272" y="419"/>
                    </a:lnTo>
                    <a:lnTo>
                      <a:pt x="267" y="423"/>
                    </a:lnTo>
                    <a:lnTo>
                      <a:pt x="261" y="42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10" name="Freeform 258"/>
              <p:cNvSpPr>
                <a:spLocks noChangeAspect="1"/>
              </p:cNvSpPr>
              <p:nvPr/>
            </p:nvSpPr>
            <p:spPr bwMode="auto">
              <a:xfrm>
                <a:off x="1996" y="1696"/>
                <a:ext cx="105" cy="28"/>
              </a:xfrm>
              <a:custGeom>
                <a:avLst/>
                <a:gdLst>
                  <a:gd name="T0" fmla="*/ 0 w 298"/>
                  <a:gd name="T1" fmla="*/ 0 h 102"/>
                  <a:gd name="T2" fmla="*/ 0 w 298"/>
                  <a:gd name="T3" fmla="*/ 0 h 102"/>
                  <a:gd name="T4" fmla="*/ 0 w 298"/>
                  <a:gd name="T5" fmla="*/ 0 h 102"/>
                  <a:gd name="T6" fmla="*/ 0 w 298"/>
                  <a:gd name="T7" fmla="*/ 0 h 102"/>
                  <a:gd name="T8" fmla="*/ 0 w 298"/>
                  <a:gd name="T9" fmla="*/ 0 h 102"/>
                  <a:gd name="T10" fmla="*/ 0 w 298"/>
                  <a:gd name="T11" fmla="*/ 0 h 102"/>
                  <a:gd name="T12" fmla="*/ 0 w 298"/>
                  <a:gd name="T13" fmla="*/ 0 h 102"/>
                  <a:gd name="T14" fmla="*/ 0 w 298"/>
                  <a:gd name="T15" fmla="*/ 0 h 102"/>
                  <a:gd name="T16" fmla="*/ 0 w 298"/>
                  <a:gd name="T17" fmla="*/ 0 h 102"/>
                  <a:gd name="T18" fmla="*/ 0 w 298"/>
                  <a:gd name="T19" fmla="*/ 0 h 102"/>
                  <a:gd name="T20" fmla="*/ 0 w 298"/>
                  <a:gd name="T21" fmla="*/ 0 h 102"/>
                  <a:gd name="T22" fmla="*/ 0 w 298"/>
                  <a:gd name="T23" fmla="*/ 0 h 102"/>
                  <a:gd name="T24" fmla="*/ 0 w 298"/>
                  <a:gd name="T25" fmla="*/ 0 h 102"/>
                  <a:gd name="T26" fmla="*/ 0 w 298"/>
                  <a:gd name="T27" fmla="*/ 0 h 102"/>
                  <a:gd name="T28" fmla="*/ 0 w 298"/>
                  <a:gd name="T29" fmla="*/ 0 h 102"/>
                  <a:gd name="T30" fmla="*/ 0 w 298"/>
                  <a:gd name="T31" fmla="*/ 0 h 102"/>
                  <a:gd name="T32" fmla="*/ 0 w 298"/>
                  <a:gd name="T33" fmla="*/ 0 h 102"/>
                  <a:gd name="T34" fmla="*/ 0 w 298"/>
                  <a:gd name="T35" fmla="*/ 0 h 102"/>
                  <a:gd name="T36" fmla="*/ 0 w 298"/>
                  <a:gd name="T37" fmla="*/ 0 h 102"/>
                  <a:gd name="T38" fmla="*/ 0 w 298"/>
                  <a:gd name="T39" fmla="*/ 0 h 102"/>
                  <a:gd name="T40" fmla="*/ 0 w 298"/>
                  <a:gd name="T41" fmla="*/ 0 h 102"/>
                  <a:gd name="T42" fmla="*/ 0 w 298"/>
                  <a:gd name="T43" fmla="*/ 0 h 102"/>
                  <a:gd name="T44" fmla="*/ 0 w 298"/>
                  <a:gd name="T45" fmla="*/ 0 h 102"/>
                  <a:gd name="T46" fmla="*/ 0 w 298"/>
                  <a:gd name="T47" fmla="*/ 0 h 102"/>
                  <a:gd name="T48" fmla="*/ 0 w 298"/>
                  <a:gd name="T49" fmla="*/ 0 h 102"/>
                  <a:gd name="T50" fmla="*/ 0 w 298"/>
                  <a:gd name="T51" fmla="*/ 0 h 102"/>
                  <a:gd name="T52" fmla="*/ 0 w 298"/>
                  <a:gd name="T53" fmla="*/ 0 h 102"/>
                  <a:gd name="T54" fmla="*/ 0 w 298"/>
                  <a:gd name="T55" fmla="*/ 0 h 102"/>
                  <a:gd name="T56" fmla="*/ 0 w 298"/>
                  <a:gd name="T57" fmla="*/ 0 h 102"/>
                  <a:gd name="T58" fmla="*/ 0 w 298"/>
                  <a:gd name="T59" fmla="*/ 0 h 102"/>
                  <a:gd name="T60" fmla="*/ 0 w 298"/>
                  <a:gd name="T61" fmla="*/ 0 h 102"/>
                  <a:gd name="T62" fmla="*/ 0 w 298"/>
                  <a:gd name="T63" fmla="*/ 0 h 102"/>
                  <a:gd name="T64" fmla="*/ 0 w 298"/>
                  <a:gd name="T65" fmla="*/ 0 h 102"/>
                  <a:gd name="T66" fmla="*/ 0 w 298"/>
                  <a:gd name="T67" fmla="*/ 0 h 102"/>
                  <a:gd name="T68" fmla="*/ 0 w 298"/>
                  <a:gd name="T69" fmla="*/ 0 h 102"/>
                  <a:gd name="T70" fmla="*/ 0 w 298"/>
                  <a:gd name="T71" fmla="*/ 0 h 102"/>
                  <a:gd name="T72" fmla="*/ 0 w 298"/>
                  <a:gd name="T73" fmla="*/ 0 h 102"/>
                  <a:gd name="T74" fmla="*/ 0 w 298"/>
                  <a:gd name="T75" fmla="*/ 0 h 102"/>
                  <a:gd name="T76" fmla="*/ 0 w 298"/>
                  <a:gd name="T77" fmla="*/ 0 h 102"/>
                  <a:gd name="T78" fmla="*/ 0 w 298"/>
                  <a:gd name="T79" fmla="*/ 0 h 102"/>
                  <a:gd name="T80" fmla="*/ 0 w 298"/>
                  <a:gd name="T81" fmla="*/ 0 h 102"/>
                  <a:gd name="T82" fmla="*/ 0 w 298"/>
                  <a:gd name="T83" fmla="*/ 0 h 102"/>
                  <a:gd name="T84" fmla="*/ 0 w 298"/>
                  <a:gd name="T85" fmla="*/ 0 h 102"/>
                  <a:gd name="T86" fmla="*/ 0 w 298"/>
                  <a:gd name="T87" fmla="*/ 0 h 102"/>
                  <a:gd name="T88" fmla="*/ 0 w 298"/>
                  <a:gd name="T89" fmla="*/ 0 h 102"/>
                  <a:gd name="T90" fmla="*/ 0 w 298"/>
                  <a:gd name="T91" fmla="*/ 0 h 102"/>
                  <a:gd name="T92" fmla="*/ 0 w 298"/>
                  <a:gd name="T93" fmla="*/ 0 h 102"/>
                  <a:gd name="T94" fmla="*/ 0 w 298"/>
                  <a:gd name="T95" fmla="*/ 0 h 102"/>
                  <a:gd name="T96" fmla="*/ 0 w 298"/>
                  <a:gd name="T97" fmla="*/ 0 h 1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98" h="102">
                    <a:moveTo>
                      <a:pt x="22" y="102"/>
                    </a:moveTo>
                    <a:lnTo>
                      <a:pt x="9" y="86"/>
                    </a:lnTo>
                    <a:lnTo>
                      <a:pt x="3" y="59"/>
                    </a:lnTo>
                    <a:lnTo>
                      <a:pt x="0" y="30"/>
                    </a:lnTo>
                    <a:lnTo>
                      <a:pt x="0" y="10"/>
                    </a:lnTo>
                    <a:lnTo>
                      <a:pt x="26" y="9"/>
                    </a:lnTo>
                    <a:lnTo>
                      <a:pt x="48" y="6"/>
                    </a:lnTo>
                    <a:lnTo>
                      <a:pt x="65" y="5"/>
                    </a:lnTo>
                    <a:lnTo>
                      <a:pt x="79" y="3"/>
                    </a:lnTo>
                    <a:lnTo>
                      <a:pt x="89" y="2"/>
                    </a:lnTo>
                    <a:lnTo>
                      <a:pt x="97" y="2"/>
                    </a:lnTo>
                    <a:lnTo>
                      <a:pt x="105" y="0"/>
                    </a:lnTo>
                    <a:lnTo>
                      <a:pt x="110" y="0"/>
                    </a:lnTo>
                    <a:lnTo>
                      <a:pt x="117" y="12"/>
                    </a:lnTo>
                    <a:lnTo>
                      <a:pt x="123" y="20"/>
                    </a:lnTo>
                    <a:lnTo>
                      <a:pt x="129" y="32"/>
                    </a:lnTo>
                    <a:lnTo>
                      <a:pt x="132" y="46"/>
                    </a:lnTo>
                    <a:lnTo>
                      <a:pt x="142" y="52"/>
                    </a:lnTo>
                    <a:lnTo>
                      <a:pt x="157" y="55"/>
                    </a:lnTo>
                    <a:lnTo>
                      <a:pt x="176" y="55"/>
                    </a:lnTo>
                    <a:lnTo>
                      <a:pt x="196" y="55"/>
                    </a:lnTo>
                    <a:lnTo>
                      <a:pt x="216" y="53"/>
                    </a:lnTo>
                    <a:lnTo>
                      <a:pt x="236" y="50"/>
                    </a:lnTo>
                    <a:lnTo>
                      <a:pt x="253" y="47"/>
                    </a:lnTo>
                    <a:lnTo>
                      <a:pt x="267" y="45"/>
                    </a:lnTo>
                    <a:lnTo>
                      <a:pt x="277" y="52"/>
                    </a:lnTo>
                    <a:lnTo>
                      <a:pt x="288" y="60"/>
                    </a:lnTo>
                    <a:lnTo>
                      <a:pt x="297" y="73"/>
                    </a:lnTo>
                    <a:lnTo>
                      <a:pt x="298" y="90"/>
                    </a:lnTo>
                    <a:lnTo>
                      <a:pt x="280" y="92"/>
                    </a:lnTo>
                    <a:lnTo>
                      <a:pt x="263" y="95"/>
                    </a:lnTo>
                    <a:lnTo>
                      <a:pt x="246" y="96"/>
                    </a:lnTo>
                    <a:lnTo>
                      <a:pt x="227" y="96"/>
                    </a:lnTo>
                    <a:lnTo>
                      <a:pt x="210" y="97"/>
                    </a:lnTo>
                    <a:lnTo>
                      <a:pt x="193" y="99"/>
                    </a:lnTo>
                    <a:lnTo>
                      <a:pt x="176" y="99"/>
                    </a:lnTo>
                    <a:lnTo>
                      <a:pt x="159" y="99"/>
                    </a:lnTo>
                    <a:lnTo>
                      <a:pt x="140" y="99"/>
                    </a:lnTo>
                    <a:lnTo>
                      <a:pt x="123" y="100"/>
                    </a:lnTo>
                    <a:lnTo>
                      <a:pt x="106" y="100"/>
                    </a:lnTo>
                    <a:lnTo>
                      <a:pt x="89" y="100"/>
                    </a:lnTo>
                    <a:lnTo>
                      <a:pt x="73" y="100"/>
                    </a:lnTo>
                    <a:lnTo>
                      <a:pt x="56" y="100"/>
                    </a:lnTo>
                    <a:lnTo>
                      <a:pt x="39" y="102"/>
                    </a:lnTo>
                    <a:lnTo>
                      <a:pt x="22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11" name="Freeform 259"/>
              <p:cNvSpPr>
                <a:spLocks noChangeAspect="1"/>
              </p:cNvSpPr>
              <p:nvPr/>
            </p:nvSpPr>
            <p:spPr bwMode="auto">
              <a:xfrm>
                <a:off x="1782" y="1717"/>
                <a:ext cx="29" cy="3"/>
              </a:xfrm>
              <a:custGeom>
                <a:avLst/>
                <a:gdLst>
                  <a:gd name="T0" fmla="*/ 0 w 84"/>
                  <a:gd name="T1" fmla="*/ 0 h 9"/>
                  <a:gd name="T2" fmla="*/ 0 w 84"/>
                  <a:gd name="T3" fmla="*/ 0 h 9"/>
                  <a:gd name="T4" fmla="*/ 0 w 84"/>
                  <a:gd name="T5" fmla="*/ 0 h 9"/>
                  <a:gd name="T6" fmla="*/ 0 w 84"/>
                  <a:gd name="T7" fmla="*/ 0 h 9"/>
                  <a:gd name="T8" fmla="*/ 0 w 84"/>
                  <a:gd name="T9" fmla="*/ 0 h 9"/>
                  <a:gd name="T10" fmla="*/ 0 w 84"/>
                  <a:gd name="T11" fmla="*/ 0 h 9"/>
                  <a:gd name="T12" fmla="*/ 0 w 84"/>
                  <a:gd name="T13" fmla="*/ 0 h 9"/>
                  <a:gd name="T14" fmla="*/ 0 w 84"/>
                  <a:gd name="T15" fmla="*/ 0 h 9"/>
                  <a:gd name="T16" fmla="*/ 0 w 84"/>
                  <a:gd name="T17" fmla="*/ 0 h 9"/>
                  <a:gd name="T18" fmla="*/ 0 w 84"/>
                  <a:gd name="T19" fmla="*/ 0 h 9"/>
                  <a:gd name="T20" fmla="*/ 0 w 84"/>
                  <a:gd name="T21" fmla="*/ 0 h 9"/>
                  <a:gd name="T22" fmla="*/ 0 w 84"/>
                  <a:gd name="T23" fmla="*/ 0 h 9"/>
                  <a:gd name="T24" fmla="*/ 0 w 84"/>
                  <a:gd name="T25" fmla="*/ 0 h 9"/>
                  <a:gd name="T26" fmla="*/ 0 w 84"/>
                  <a:gd name="T27" fmla="*/ 0 h 9"/>
                  <a:gd name="T28" fmla="*/ 0 w 84"/>
                  <a:gd name="T29" fmla="*/ 0 h 9"/>
                  <a:gd name="T30" fmla="*/ 0 w 84"/>
                  <a:gd name="T31" fmla="*/ 0 h 9"/>
                  <a:gd name="T32" fmla="*/ 0 w 84"/>
                  <a:gd name="T33" fmla="*/ 0 h 9"/>
                  <a:gd name="T34" fmla="*/ 0 w 84"/>
                  <a:gd name="T35" fmla="*/ 0 h 9"/>
                  <a:gd name="T36" fmla="*/ 0 w 84"/>
                  <a:gd name="T37" fmla="*/ 0 h 9"/>
                  <a:gd name="T38" fmla="*/ 0 w 84"/>
                  <a:gd name="T39" fmla="*/ 0 h 9"/>
                  <a:gd name="T40" fmla="*/ 0 w 84"/>
                  <a:gd name="T41" fmla="*/ 0 h 9"/>
                  <a:gd name="T42" fmla="*/ 0 w 84"/>
                  <a:gd name="T43" fmla="*/ 0 h 9"/>
                  <a:gd name="T44" fmla="*/ 0 w 84"/>
                  <a:gd name="T45" fmla="*/ 0 h 9"/>
                  <a:gd name="T46" fmla="*/ 0 w 84"/>
                  <a:gd name="T47" fmla="*/ 0 h 9"/>
                  <a:gd name="T48" fmla="*/ 0 w 84"/>
                  <a:gd name="T49" fmla="*/ 0 h 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" h="9">
                    <a:moveTo>
                      <a:pt x="2" y="9"/>
                    </a:moveTo>
                    <a:lnTo>
                      <a:pt x="2" y="8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0" y="3"/>
                    </a:lnTo>
                    <a:lnTo>
                      <a:pt x="22" y="2"/>
                    </a:lnTo>
                    <a:lnTo>
                      <a:pt x="32" y="2"/>
                    </a:lnTo>
                    <a:lnTo>
                      <a:pt x="43" y="2"/>
                    </a:lnTo>
                    <a:lnTo>
                      <a:pt x="53" y="2"/>
                    </a:lnTo>
                    <a:lnTo>
                      <a:pt x="63" y="2"/>
                    </a:lnTo>
                    <a:lnTo>
                      <a:pt x="74" y="0"/>
                    </a:lnTo>
                    <a:lnTo>
                      <a:pt x="84" y="0"/>
                    </a:lnTo>
                    <a:lnTo>
                      <a:pt x="74" y="3"/>
                    </a:lnTo>
                    <a:lnTo>
                      <a:pt x="63" y="5"/>
                    </a:lnTo>
                    <a:lnTo>
                      <a:pt x="53" y="6"/>
                    </a:lnTo>
                    <a:lnTo>
                      <a:pt x="43" y="8"/>
                    </a:lnTo>
                    <a:lnTo>
                      <a:pt x="32" y="8"/>
                    </a:lnTo>
                    <a:lnTo>
                      <a:pt x="22" y="9"/>
                    </a:lnTo>
                    <a:lnTo>
                      <a:pt x="12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12" name="Freeform 260"/>
              <p:cNvSpPr>
                <a:spLocks noChangeAspect="1"/>
              </p:cNvSpPr>
              <p:nvPr/>
            </p:nvSpPr>
            <p:spPr bwMode="auto">
              <a:xfrm>
                <a:off x="1827" y="1715"/>
                <a:ext cx="10" cy="1"/>
              </a:xfrm>
              <a:custGeom>
                <a:avLst/>
                <a:gdLst>
                  <a:gd name="T0" fmla="*/ 0 w 26"/>
                  <a:gd name="T1" fmla="*/ 0 h 5"/>
                  <a:gd name="T2" fmla="*/ 0 w 26"/>
                  <a:gd name="T3" fmla="*/ 0 h 5"/>
                  <a:gd name="T4" fmla="*/ 0 w 26"/>
                  <a:gd name="T5" fmla="*/ 0 h 5"/>
                  <a:gd name="T6" fmla="*/ 0 w 26"/>
                  <a:gd name="T7" fmla="*/ 0 h 5"/>
                  <a:gd name="T8" fmla="*/ 0 w 26"/>
                  <a:gd name="T9" fmla="*/ 0 h 5"/>
                  <a:gd name="T10" fmla="*/ 0 w 26"/>
                  <a:gd name="T11" fmla="*/ 0 h 5"/>
                  <a:gd name="T12" fmla="*/ 0 w 26"/>
                  <a:gd name="T13" fmla="*/ 0 h 5"/>
                  <a:gd name="T14" fmla="*/ 0 w 26"/>
                  <a:gd name="T15" fmla="*/ 0 h 5"/>
                  <a:gd name="T16" fmla="*/ 0 w 26"/>
                  <a:gd name="T17" fmla="*/ 0 h 5"/>
                  <a:gd name="T18" fmla="*/ 0 w 26"/>
                  <a:gd name="T19" fmla="*/ 0 h 5"/>
                  <a:gd name="T20" fmla="*/ 0 w 26"/>
                  <a:gd name="T21" fmla="*/ 0 h 5"/>
                  <a:gd name="T22" fmla="*/ 0 w 26"/>
                  <a:gd name="T23" fmla="*/ 0 h 5"/>
                  <a:gd name="T24" fmla="*/ 0 w 26"/>
                  <a:gd name="T25" fmla="*/ 0 h 5"/>
                  <a:gd name="T26" fmla="*/ 0 w 26"/>
                  <a:gd name="T27" fmla="*/ 0 h 5"/>
                  <a:gd name="T28" fmla="*/ 0 w 26"/>
                  <a:gd name="T29" fmla="*/ 0 h 5"/>
                  <a:gd name="T30" fmla="*/ 0 w 26"/>
                  <a:gd name="T31" fmla="*/ 0 h 5"/>
                  <a:gd name="T32" fmla="*/ 0 w 2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" h="5">
                    <a:moveTo>
                      <a:pt x="3" y="5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5" y="5"/>
                    </a:lnTo>
                    <a:lnTo>
                      <a:pt x="9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13" name="Freeform 261"/>
              <p:cNvSpPr>
                <a:spLocks noChangeAspect="1"/>
              </p:cNvSpPr>
              <p:nvPr/>
            </p:nvSpPr>
            <p:spPr bwMode="auto">
              <a:xfrm>
                <a:off x="2169" y="1705"/>
                <a:ext cx="7" cy="7"/>
              </a:xfrm>
              <a:custGeom>
                <a:avLst/>
                <a:gdLst>
                  <a:gd name="T0" fmla="*/ 0 w 24"/>
                  <a:gd name="T1" fmla="*/ 0 h 27"/>
                  <a:gd name="T2" fmla="*/ 0 w 24"/>
                  <a:gd name="T3" fmla="*/ 0 h 27"/>
                  <a:gd name="T4" fmla="*/ 0 w 24"/>
                  <a:gd name="T5" fmla="*/ 0 h 27"/>
                  <a:gd name="T6" fmla="*/ 0 w 24"/>
                  <a:gd name="T7" fmla="*/ 0 h 27"/>
                  <a:gd name="T8" fmla="*/ 0 w 24"/>
                  <a:gd name="T9" fmla="*/ 0 h 27"/>
                  <a:gd name="T10" fmla="*/ 0 w 24"/>
                  <a:gd name="T11" fmla="*/ 0 h 27"/>
                  <a:gd name="T12" fmla="*/ 0 w 24"/>
                  <a:gd name="T13" fmla="*/ 0 h 27"/>
                  <a:gd name="T14" fmla="*/ 0 w 24"/>
                  <a:gd name="T15" fmla="*/ 0 h 27"/>
                  <a:gd name="T16" fmla="*/ 0 w 24"/>
                  <a:gd name="T17" fmla="*/ 0 h 27"/>
                  <a:gd name="T18" fmla="*/ 0 w 24"/>
                  <a:gd name="T19" fmla="*/ 0 h 27"/>
                  <a:gd name="T20" fmla="*/ 0 w 24"/>
                  <a:gd name="T21" fmla="*/ 0 h 27"/>
                  <a:gd name="T22" fmla="*/ 0 w 24"/>
                  <a:gd name="T23" fmla="*/ 0 h 27"/>
                  <a:gd name="T24" fmla="*/ 0 w 24"/>
                  <a:gd name="T25" fmla="*/ 0 h 27"/>
                  <a:gd name="T26" fmla="*/ 0 w 24"/>
                  <a:gd name="T27" fmla="*/ 0 h 27"/>
                  <a:gd name="T28" fmla="*/ 0 w 24"/>
                  <a:gd name="T29" fmla="*/ 0 h 27"/>
                  <a:gd name="T30" fmla="*/ 0 w 24"/>
                  <a:gd name="T31" fmla="*/ 0 h 27"/>
                  <a:gd name="T32" fmla="*/ 0 w 24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7">
                    <a:moveTo>
                      <a:pt x="7" y="27"/>
                    </a:moveTo>
                    <a:lnTo>
                      <a:pt x="4" y="19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5" y="2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3" y="5"/>
                    </a:lnTo>
                    <a:lnTo>
                      <a:pt x="17" y="14"/>
                    </a:lnTo>
                    <a:lnTo>
                      <a:pt x="11" y="24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00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14" name="Freeform 262"/>
              <p:cNvSpPr>
                <a:spLocks noChangeAspect="1"/>
              </p:cNvSpPr>
              <p:nvPr/>
            </p:nvSpPr>
            <p:spPr bwMode="auto">
              <a:xfrm>
                <a:off x="2046" y="1682"/>
                <a:ext cx="39" cy="28"/>
              </a:xfrm>
              <a:custGeom>
                <a:avLst/>
                <a:gdLst>
                  <a:gd name="T0" fmla="*/ 0 w 108"/>
                  <a:gd name="T1" fmla="*/ 0 h 101"/>
                  <a:gd name="T2" fmla="*/ 0 w 108"/>
                  <a:gd name="T3" fmla="*/ 0 h 101"/>
                  <a:gd name="T4" fmla="*/ 0 w 108"/>
                  <a:gd name="T5" fmla="*/ 0 h 101"/>
                  <a:gd name="T6" fmla="*/ 0 w 108"/>
                  <a:gd name="T7" fmla="*/ 0 h 101"/>
                  <a:gd name="T8" fmla="*/ 0 w 108"/>
                  <a:gd name="T9" fmla="*/ 0 h 101"/>
                  <a:gd name="T10" fmla="*/ 0 w 108"/>
                  <a:gd name="T11" fmla="*/ 0 h 101"/>
                  <a:gd name="T12" fmla="*/ 0 w 108"/>
                  <a:gd name="T13" fmla="*/ 0 h 101"/>
                  <a:gd name="T14" fmla="*/ 0 w 108"/>
                  <a:gd name="T15" fmla="*/ 0 h 101"/>
                  <a:gd name="T16" fmla="*/ 0 w 108"/>
                  <a:gd name="T17" fmla="*/ 0 h 101"/>
                  <a:gd name="T18" fmla="*/ 0 w 108"/>
                  <a:gd name="T19" fmla="*/ 0 h 101"/>
                  <a:gd name="T20" fmla="*/ 0 w 108"/>
                  <a:gd name="T21" fmla="*/ 0 h 101"/>
                  <a:gd name="T22" fmla="*/ 0 w 108"/>
                  <a:gd name="T23" fmla="*/ 0 h 101"/>
                  <a:gd name="T24" fmla="*/ 0 w 108"/>
                  <a:gd name="T25" fmla="*/ 0 h 101"/>
                  <a:gd name="T26" fmla="*/ 0 w 108"/>
                  <a:gd name="T27" fmla="*/ 0 h 101"/>
                  <a:gd name="T28" fmla="*/ 0 w 108"/>
                  <a:gd name="T29" fmla="*/ 0 h 101"/>
                  <a:gd name="T30" fmla="*/ 0 w 108"/>
                  <a:gd name="T31" fmla="*/ 0 h 101"/>
                  <a:gd name="T32" fmla="*/ 0 w 108"/>
                  <a:gd name="T33" fmla="*/ 0 h 101"/>
                  <a:gd name="T34" fmla="*/ 0 w 108"/>
                  <a:gd name="T35" fmla="*/ 0 h 101"/>
                  <a:gd name="T36" fmla="*/ 0 w 108"/>
                  <a:gd name="T37" fmla="*/ 0 h 101"/>
                  <a:gd name="T38" fmla="*/ 0 w 108"/>
                  <a:gd name="T39" fmla="*/ 0 h 101"/>
                  <a:gd name="T40" fmla="*/ 0 w 108"/>
                  <a:gd name="T41" fmla="*/ 0 h 101"/>
                  <a:gd name="T42" fmla="*/ 0 w 108"/>
                  <a:gd name="T43" fmla="*/ 0 h 101"/>
                  <a:gd name="T44" fmla="*/ 0 w 108"/>
                  <a:gd name="T45" fmla="*/ 0 h 101"/>
                  <a:gd name="T46" fmla="*/ 0 w 108"/>
                  <a:gd name="T47" fmla="*/ 0 h 101"/>
                  <a:gd name="T48" fmla="*/ 0 w 108"/>
                  <a:gd name="T49" fmla="*/ 0 h 101"/>
                  <a:gd name="T50" fmla="*/ 0 w 108"/>
                  <a:gd name="T51" fmla="*/ 0 h 101"/>
                  <a:gd name="T52" fmla="*/ 0 w 108"/>
                  <a:gd name="T53" fmla="*/ 0 h 101"/>
                  <a:gd name="T54" fmla="*/ 0 w 108"/>
                  <a:gd name="T55" fmla="*/ 0 h 101"/>
                  <a:gd name="T56" fmla="*/ 0 w 108"/>
                  <a:gd name="T57" fmla="*/ 0 h 101"/>
                  <a:gd name="T58" fmla="*/ 0 w 108"/>
                  <a:gd name="T59" fmla="*/ 0 h 101"/>
                  <a:gd name="T60" fmla="*/ 0 w 108"/>
                  <a:gd name="T61" fmla="*/ 0 h 101"/>
                  <a:gd name="T62" fmla="*/ 0 w 108"/>
                  <a:gd name="T63" fmla="*/ 0 h 101"/>
                  <a:gd name="T64" fmla="*/ 0 w 108"/>
                  <a:gd name="T65" fmla="*/ 0 h 101"/>
                  <a:gd name="T66" fmla="*/ 0 w 108"/>
                  <a:gd name="T67" fmla="*/ 0 h 101"/>
                  <a:gd name="T68" fmla="*/ 0 w 108"/>
                  <a:gd name="T69" fmla="*/ 0 h 101"/>
                  <a:gd name="T70" fmla="*/ 0 w 108"/>
                  <a:gd name="T71" fmla="*/ 0 h 101"/>
                  <a:gd name="T72" fmla="*/ 0 w 108"/>
                  <a:gd name="T73" fmla="*/ 0 h 101"/>
                  <a:gd name="T74" fmla="*/ 0 w 108"/>
                  <a:gd name="T75" fmla="*/ 0 h 101"/>
                  <a:gd name="T76" fmla="*/ 0 w 108"/>
                  <a:gd name="T77" fmla="*/ 0 h 101"/>
                  <a:gd name="T78" fmla="*/ 0 w 108"/>
                  <a:gd name="T79" fmla="*/ 0 h 101"/>
                  <a:gd name="T80" fmla="*/ 0 w 108"/>
                  <a:gd name="T81" fmla="*/ 0 h 101"/>
                  <a:gd name="T82" fmla="*/ 0 w 108"/>
                  <a:gd name="T83" fmla="*/ 0 h 101"/>
                  <a:gd name="T84" fmla="*/ 0 w 108"/>
                  <a:gd name="T85" fmla="*/ 0 h 101"/>
                  <a:gd name="T86" fmla="*/ 0 w 108"/>
                  <a:gd name="T87" fmla="*/ 0 h 101"/>
                  <a:gd name="T88" fmla="*/ 0 w 108"/>
                  <a:gd name="T89" fmla="*/ 0 h 101"/>
                  <a:gd name="T90" fmla="*/ 0 w 108"/>
                  <a:gd name="T91" fmla="*/ 0 h 101"/>
                  <a:gd name="T92" fmla="*/ 0 w 108"/>
                  <a:gd name="T93" fmla="*/ 0 h 101"/>
                  <a:gd name="T94" fmla="*/ 0 w 108"/>
                  <a:gd name="T95" fmla="*/ 0 h 101"/>
                  <a:gd name="T96" fmla="*/ 0 w 108"/>
                  <a:gd name="T97" fmla="*/ 0 h 101"/>
                  <a:gd name="T98" fmla="*/ 0 w 108"/>
                  <a:gd name="T99" fmla="*/ 0 h 101"/>
                  <a:gd name="T100" fmla="*/ 0 w 108"/>
                  <a:gd name="T101" fmla="*/ 0 h 101"/>
                  <a:gd name="T102" fmla="*/ 0 w 108"/>
                  <a:gd name="T103" fmla="*/ 0 h 101"/>
                  <a:gd name="T104" fmla="*/ 0 w 108"/>
                  <a:gd name="T105" fmla="*/ 0 h 10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8" h="101">
                    <a:moveTo>
                      <a:pt x="11" y="101"/>
                    </a:moveTo>
                    <a:lnTo>
                      <a:pt x="8" y="99"/>
                    </a:lnTo>
                    <a:lnTo>
                      <a:pt x="6" y="97"/>
                    </a:lnTo>
                    <a:lnTo>
                      <a:pt x="3" y="95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91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7" y="85"/>
                    </a:lnTo>
                    <a:lnTo>
                      <a:pt x="15" y="81"/>
                    </a:lnTo>
                    <a:lnTo>
                      <a:pt x="25" y="77"/>
                    </a:lnTo>
                    <a:lnTo>
                      <a:pt x="35" y="71"/>
                    </a:lnTo>
                    <a:lnTo>
                      <a:pt x="44" y="65"/>
                    </a:lnTo>
                    <a:lnTo>
                      <a:pt x="51" y="60"/>
                    </a:lnTo>
                    <a:lnTo>
                      <a:pt x="57" y="52"/>
                    </a:lnTo>
                    <a:lnTo>
                      <a:pt x="60" y="47"/>
                    </a:lnTo>
                    <a:lnTo>
                      <a:pt x="55" y="48"/>
                    </a:lnTo>
                    <a:lnTo>
                      <a:pt x="51" y="50"/>
                    </a:lnTo>
                    <a:lnTo>
                      <a:pt x="47" y="52"/>
                    </a:lnTo>
                    <a:lnTo>
                      <a:pt x="41" y="54"/>
                    </a:lnTo>
                    <a:lnTo>
                      <a:pt x="45" y="40"/>
                    </a:lnTo>
                    <a:lnTo>
                      <a:pt x="50" y="27"/>
                    </a:lnTo>
                    <a:lnTo>
                      <a:pt x="54" y="14"/>
                    </a:lnTo>
                    <a:lnTo>
                      <a:pt x="57" y="0"/>
                    </a:lnTo>
                    <a:lnTo>
                      <a:pt x="64" y="1"/>
                    </a:lnTo>
                    <a:lnTo>
                      <a:pt x="71" y="3"/>
                    </a:lnTo>
                    <a:lnTo>
                      <a:pt x="81" y="5"/>
                    </a:lnTo>
                    <a:lnTo>
                      <a:pt x="98" y="10"/>
                    </a:lnTo>
                    <a:lnTo>
                      <a:pt x="101" y="27"/>
                    </a:lnTo>
                    <a:lnTo>
                      <a:pt x="104" y="45"/>
                    </a:lnTo>
                    <a:lnTo>
                      <a:pt x="107" y="64"/>
                    </a:lnTo>
                    <a:lnTo>
                      <a:pt x="108" y="82"/>
                    </a:lnTo>
                    <a:lnTo>
                      <a:pt x="101" y="87"/>
                    </a:lnTo>
                    <a:lnTo>
                      <a:pt x="95" y="88"/>
                    </a:lnTo>
                    <a:lnTo>
                      <a:pt x="88" y="90"/>
                    </a:lnTo>
                    <a:lnTo>
                      <a:pt x="81" y="91"/>
                    </a:lnTo>
                    <a:lnTo>
                      <a:pt x="74" y="91"/>
                    </a:lnTo>
                    <a:lnTo>
                      <a:pt x="67" y="91"/>
                    </a:lnTo>
                    <a:lnTo>
                      <a:pt x="61" y="90"/>
                    </a:lnTo>
                    <a:lnTo>
                      <a:pt x="55" y="90"/>
                    </a:lnTo>
                    <a:lnTo>
                      <a:pt x="50" y="91"/>
                    </a:lnTo>
                    <a:lnTo>
                      <a:pt x="44" y="94"/>
                    </a:lnTo>
                    <a:lnTo>
                      <a:pt x="38" y="95"/>
                    </a:lnTo>
                    <a:lnTo>
                      <a:pt x="33" y="97"/>
                    </a:lnTo>
                    <a:lnTo>
                      <a:pt x="27" y="98"/>
                    </a:lnTo>
                    <a:lnTo>
                      <a:pt x="21" y="99"/>
                    </a:lnTo>
                    <a:lnTo>
                      <a:pt x="17" y="101"/>
                    </a:lnTo>
                    <a:lnTo>
                      <a:pt x="11" y="101"/>
                    </a:lnTo>
                    <a:close/>
                  </a:path>
                </a:pathLst>
              </a:custGeom>
              <a:solidFill>
                <a:srgbClr val="F2D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15" name="Freeform 263"/>
              <p:cNvSpPr>
                <a:spLocks noChangeAspect="1"/>
              </p:cNvSpPr>
              <p:nvPr/>
            </p:nvSpPr>
            <p:spPr bwMode="auto">
              <a:xfrm>
                <a:off x="2352" y="1630"/>
                <a:ext cx="64" cy="76"/>
              </a:xfrm>
              <a:custGeom>
                <a:avLst/>
                <a:gdLst>
                  <a:gd name="T0" fmla="*/ 0 w 182"/>
                  <a:gd name="T1" fmla="*/ 0 h 285"/>
                  <a:gd name="T2" fmla="*/ 0 w 182"/>
                  <a:gd name="T3" fmla="*/ 0 h 285"/>
                  <a:gd name="T4" fmla="*/ 0 w 182"/>
                  <a:gd name="T5" fmla="*/ 0 h 285"/>
                  <a:gd name="T6" fmla="*/ 0 w 182"/>
                  <a:gd name="T7" fmla="*/ 0 h 285"/>
                  <a:gd name="T8" fmla="*/ 0 w 182"/>
                  <a:gd name="T9" fmla="*/ 0 h 285"/>
                  <a:gd name="T10" fmla="*/ 0 w 182"/>
                  <a:gd name="T11" fmla="*/ 0 h 285"/>
                  <a:gd name="T12" fmla="*/ 0 w 182"/>
                  <a:gd name="T13" fmla="*/ 0 h 285"/>
                  <a:gd name="T14" fmla="*/ 0 w 182"/>
                  <a:gd name="T15" fmla="*/ 0 h 285"/>
                  <a:gd name="T16" fmla="*/ 0 w 182"/>
                  <a:gd name="T17" fmla="*/ 0 h 285"/>
                  <a:gd name="T18" fmla="*/ 0 w 182"/>
                  <a:gd name="T19" fmla="*/ 0 h 285"/>
                  <a:gd name="T20" fmla="*/ 0 w 182"/>
                  <a:gd name="T21" fmla="*/ 0 h 285"/>
                  <a:gd name="T22" fmla="*/ 0 w 182"/>
                  <a:gd name="T23" fmla="*/ 0 h 285"/>
                  <a:gd name="T24" fmla="*/ 0 w 182"/>
                  <a:gd name="T25" fmla="*/ 0 h 285"/>
                  <a:gd name="T26" fmla="*/ 0 w 182"/>
                  <a:gd name="T27" fmla="*/ 0 h 285"/>
                  <a:gd name="T28" fmla="*/ 0 w 182"/>
                  <a:gd name="T29" fmla="*/ 0 h 285"/>
                  <a:gd name="T30" fmla="*/ 0 w 182"/>
                  <a:gd name="T31" fmla="*/ 0 h 285"/>
                  <a:gd name="T32" fmla="*/ 0 w 182"/>
                  <a:gd name="T33" fmla="*/ 0 h 285"/>
                  <a:gd name="T34" fmla="*/ 0 w 182"/>
                  <a:gd name="T35" fmla="*/ 0 h 285"/>
                  <a:gd name="T36" fmla="*/ 0 w 182"/>
                  <a:gd name="T37" fmla="*/ 0 h 285"/>
                  <a:gd name="T38" fmla="*/ 0 w 182"/>
                  <a:gd name="T39" fmla="*/ 0 h 285"/>
                  <a:gd name="T40" fmla="*/ 0 w 182"/>
                  <a:gd name="T41" fmla="*/ 0 h 285"/>
                  <a:gd name="T42" fmla="*/ 0 w 182"/>
                  <a:gd name="T43" fmla="*/ 0 h 285"/>
                  <a:gd name="T44" fmla="*/ 0 w 182"/>
                  <a:gd name="T45" fmla="*/ 0 h 285"/>
                  <a:gd name="T46" fmla="*/ 0 w 182"/>
                  <a:gd name="T47" fmla="*/ 0 h 285"/>
                  <a:gd name="T48" fmla="*/ 0 w 182"/>
                  <a:gd name="T49" fmla="*/ 0 h 285"/>
                  <a:gd name="T50" fmla="*/ 0 w 182"/>
                  <a:gd name="T51" fmla="*/ 0 h 285"/>
                  <a:gd name="T52" fmla="*/ 0 w 182"/>
                  <a:gd name="T53" fmla="*/ 0 h 285"/>
                  <a:gd name="T54" fmla="*/ 0 w 182"/>
                  <a:gd name="T55" fmla="*/ 0 h 285"/>
                  <a:gd name="T56" fmla="*/ 0 w 182"/>
                  <a:gd name="T57" fmla="*/ 0 h 285"/>
                  <a:gd name="T58" fmla="*/ 0 w 182"/>
                  <a:gd name="T59" fmla="*/ 0 h 285"/>
                  <a:gd name="T60" fmla="*/ 0 w 182"/>
                  <a:gd name="T61" fmla="*/ 0 h 285"/>
                  <a:gd name="T62" fmla="*/ 0 w 182"/>
                  <a:gd name="T63" fmla="*/ 0 h 285"/>
                  <a:gd name="T64" fmla="*/ 0 w 182"/>
                  <a:gd name="T65" fmla="*/ 0 h 285"/>
                  <a:gd name="T66" fmla="*/ 0 w 182"/>
                  <a:gd name="T67" fmla="*/ 0 h 285"/>
                  <a:gd name="T68" fmla="*/ 0 w 182"/>
                  <a:gd name="T69" fmla="*/ 0 h 285"/>
                  <a:gd name="T70" fmla="*/ 0 w 182"/>
                  <a:gd name="T71" fmla="*/ 0 h 28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2" h="285">
                    <a:moveTo>
                      <a:pt x="94" y="285"/>
                    </a:moveTo>
                    <a:lnTo>
                      <a:pt x="79" y="275"/>
                    </a:lnTo>
                    <a:lnTo>
                      <a:pt x="72" y="269"/>
                    </a:lnTo>
                    <a:lnTo>
                      <a:pt x="71" y="261"/>
                    </a:lnTo>
                    <a:lnTo>
                      <a:pt x="72" y="246"/>
                    </a:lnTo>
                    <a:lnTo>
                      <a:pt x="86" y="234"/>
                    </a:lnTo>
                    <a:lnTo>
                      <a:pt x="95" y="222"/>
                    </a:lnTo>
                    <a:lnTo>
                      <a:pt x="98" y="214"/>
                    </a:lnTo>
                    <a:lnTo>
                      <a:pt x="95" y="208"/>
                    </a:lnTo>
                    <a:lnTo>
                      <a:pt x="88" y="202"/>
                    </a:lnTo>
                    <a:lnTo>
                      <a:pt x="78" y="198"/>
                    </a:lnTo>
                    <a:lnTo>
                      <a:pt x="67" y="195"/>
                    </a:lnTo>
                    <a:lnTo>
                      <a:pt x="52" y="192"/>
                    </a:lnTo>
                    <a:lnTo>
                      <a:pt x="52" y="164"/>
                    </a:lnTo>
                    <a:lnTo>
                      <a:pt x="49" y="145"/>
                    </a:lnTo>
                    <a:lnTo>
                      <a:pt x="39" y="134"/>
                    </a:lnTo>
                    <a:lnTo>
                      <a:pt x="17" y="127"/>
                    </a:lnTo>
                    <a:lnTo>
                      <a:pt x="17" y="115"/>
                    </a:lnTo>
                    <a:lnTo>
                      <a:pt x="18" y="107"/>
                    </a:lnTo>
                    <a:lnTo>
                      <a:pt x="20" y="98"/>
                    </a:lnTo>
                    <a:lnTo>
                      <a:pt x="21" y="90"/>
                    </a:lnTo>
                    <a:lnTo>
                      <a:pt x="15" y="83"/>
                    </a:lnTo>
                    <a:lnTo>
                      <a:pt x="11" y="78"/>
                    </a:lnTo>
                    <a:lnTo>
                      <a:pt x="5" y="75"/>
                    </a:lnTo>
                    <a:lnTo>
                      <a:pt x="1" y="74"/>
                    </a:lnTo>
                    <a:lnTo>
                      <a:pt x="1" y="71"/>
                    </a:lnTo>
                    <a:lnTo>
                      <a:pt x="1" y="68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10" y="51"/>
                    </a:lnTo>
                    <a:lnTo>
                      <a:pt x="12" y="38"/>
                    </a:lnTo>
                    <a:lnTo>
                      <a:pt x="14" y="24"/>
                    </a:lnTo>
                    <a:lnTo>
                      <a:pt x="20" y="13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32" y="11"/>
                    </a:lnTo>
                    <a:lnTo>
                      <a:pt x="47" y="16"/>
                    </a:lnTo>
                    <a:lnTo>
                      <a:pt x="59" y="13"/>
                    </a:lnTo>
                    <a:lnTo>
                      <a:pt x="74" y="8"/>
                    </a:lnTo>
                    <a:lnTo>
                      <a:pt x="88" y="3"/>
                    </a:lnTo>
                    <a:lnTo>
                      <a:pt x="99" y="0"/>
                    </a:lnTo>
                    <a:lnTo>
                      <a:pt x="111" y="4"/>
                    </a:lnTo>
                    <a:lnTo>
                      <a:pt x="121" y="17"/>
                    </a:lnTo>
                    <a:lnTo>
                      <a:pt x="129" y="41"/>
                    </a:lnTo>
                    <a:lnTo>
                      <a:pt x="131" y="43"/>
                    </a:lnTo>
                    <a:lnTo>
                      <a:pt x="132" y="44"/>
                    </a:lnTo>
                    <a:lnTo>
                      <a:pt x="134" y="47"/>
                    </a:lnTo>
                    <a:lnTo>
                      <a:pt x="135" y="48"/>
                    </a:lnTo>
                    <a:lnTo>
                      <a:pt x="151" y="54"/>
                    </a:lnTo>
                    <a:lnTo>
                      <a:pt x="163" y="63"/>
                    </a:lnTo>
                    <a:lnTo>
                      <a:pt x="172" y="74"/>
                    </a:lnTo>
                    <a:lnTo>
                      <a:pt x="176" y="87"/>
                    </a:lnTo>
                    <a:lnTo>
                      <a:pt x="178" y="101"/>
                    </a:lnTo>
                    <a:lnTo>
                      <a:pt x="176" y="117"/>
                    </a:lnTo>
                    <a:lnTo>
                      <a:pt x="172" y="134"/>
                    </a:lnTo>
                    <a:lnTo>
                      <a:pt x="166" y="152"/>
                    </a:lnTo>
                    <a:lnTo>
                      <a:pt x="169" y="177"/>
                    </a:lnTo>
                    <a:lnTo>
                      <a:pt x="178" y="192"/>
                    </a:lnTo>
                    <a:lnTo>
                      <a:pt x="182" y="211"/>
                    </a:lnTo>
                    <a:lnTo>
                      <a:pt x="172" y="241"/>
                    </a:lnTo>
                    <a:lnTo>
                      <a:pt x="165" y="245"/>
                    </a:lnTo>
                    <a:lnTo>
                      <a:pt x="156" y="252"/>
                    </a:lnTo>
                    <a:lnTo>
                      <a:pt x="145" y="259"/>
                    </a:lnTo>
                    <a:lnTo>
                      <a:pt x="132" y="266"/>
                    </a:lnTo>
                    <a:lnTo>
                      <a:pt x="121" y="274"/>
                    </a:lnTo>
                    <a:lnTo>
                      <a:pt x="109" y="279"/>
                    </a:lnTo>
                    <a:lnTo>
                      <a:pt x="99" y="284"/>
                    </a:lnTo>
                    <a:lnTo>
                      <a:pt x="94" y="28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16" name="Freeform 264"/>
              <p:cNvSpPr>
                <a:spLocks noChangeAspect="1"/>
              </p:cNvSpPr>
              <p:nvPr/>
            </p:nvSpPr>
            <p:spPr bwMode="auto">
              <a:xfrm>
                <a:off x="1531" y="1654"/>
                <a:ext cx="26" cy="51"/>
              </a:xfrm>
              <a:custGeom>
                <a:avLst/>
                <a:gdLst>
                  <a:gd name="T0" fmla="*/ 0 w 70"/>
                  <a:gd name="T1" fmla="*/ 0 h 189"/>
                  <a:gd name="T2" fmla="*/ 0 w 70"/>
                  <a:gd name="T3" fmla="*/ 0 h 189"/>
                  <a:gd name="T4" fmla="*/ 0 w 70"/>
                  <a:gd name="T5" fmla="*/ 0 h 189"/>
                  <a:gd name="T6" fmla="*/ 0 w 70"/>
                  <a:gd name="T7" fmla="*/ 0 h 189"/>
                  <a:gd name="T8" fmla="*/ 0 w 70"/>
                  <a:gd name="T9" fmla="*/ 0 h 189"/>
                  <a:gd name="T10" fmla="*/ 0 w 70"/>
                  <a:gd name="T11" fmla="*/ 0 h 189"/>
                  <a:gd name="T12" fmla="*/ 0 w 70"/>
                  <a:gd name="T13" fmla="*/ 0 h 189"/>
                  <a:gd name="T14" fmla="*/ 0 w 70"/>
                  <a:gd name="T15" fmla="*/ 0 h 189"/>
                  <a:gd name="T16" fmla="*/ 0 w 70"/>
                  <a:gd name="T17" fmla="*/ 0 h 189"/>
                  <a:gd name="T18" fmla="*/ 0 w 70"/>
                  <a:gd name="T19" fmla="*/ 0 h 189"/>
                  <a:gd name="T20" fmla="*/ 0 w 70"/>
                  <a:gd name="T21" fmla="*/ 0 h 189"/>
                  <a:gd name="T22" fmla="*/ 0 w 70"/>
                  <a:gd name="T23" fmla="*/ 0 h 189"/>
                  <a:gd name="T24" fmla="*/ 0 w 70"/>
                  <a:gd name="T25" fmla="*/ 0 h 189"/>
                  <a:gd name="T26" fmla="*/ 0 w 70"/>
                  <a:gd name="T27" fmla="*/ 0 h 189"/>
                  <a:gd name="T28" fmla="*/ 0 w 70"/>
                  <a:gd name="T29" fmla="*/ 0 h 189"/>
                  <a:gd name="T30" fmla="*/ 0 w 70"/>
                  <a:gd name="T31" fmla="*/ 0 h 189"/>
                  <a:gd name="T32" fmla="*/ 0 w 70"/>
                  <a:gd name="T33" fmla="*/ 0 h 189"/>
                  <a:gd name="T34" fmla="*/ 0 w 70"/>
                  <a:gd name="T35" fmla="*/ 0 h 189"/>
                  <a:gd name="T36" fmla="*/ 0 w 70"/>
                  <a:gd name="T37" fmla="*/ 0 h 189"/>
                  <a:gd name="T38" fmla="*/ 0 w 70"/>
                  <a:gd name="T39" fmla="*/ 0 h 189"/>
                  <a:gd name="T40" fmla="*/ 0 w 70"/>
                  <a:gd name="T41" fmla="*/ 0 h 189"/>
                  <a:gd name="T42" fmla="*/ 0 w 70"/>
                  <a:gd name="T43" fmla="*/ 0 h 189"/>
                  <a:gd name="T44" fmla="*/ 0 w 70"/>
                  <a:gd name="T45" fmla="*/ 0 h 189"/>
                  <a:gd name="T46" fmla="*/ 0 w 70"/>
                  <a:gd name="T47" fmla="*/ 0 h 189"/>
                  <a:gd name="T48" fmla="*/ 0 w 70"/>
                  <a:gd name="T49" fmla="*/ 0 h 189"/>
                  <a:gd name="T50" fmla="*/ 0 w 70"/>
                  <a:gd name="T51" fmla="*/ 0 h 189"/>
                  <a:gd name="T52" fmla="*/ 0 w 70"/>
                  <a:gd name="T53" fmla="*/ 0 h 189"/>
                  <a:gd name="T54" fmla="*/ 0 w 70"/>
                  <a:gd name="T55" fmla="*/ 0 h 189"/>
                  <a:gd name="T56" fmla="*/ 0 w 70"/>
                  <a:gd name="T57" fmla="*/ 0 h 189"/>
                  <a:gd name="T58" fmla="*/ 0 w 70"/>
                  <a:gd name="T59" fmla="*/ 0 h 189"/>
                  <a:gd name="T60" fmla="*/ 0 w 70"/>
                  <a:gd name="T61" fmla="*/ 0 h 189"/>
                  <a:gd name="T62" fmla="*/ 0 w 70"/>
                  <a:gd name="T63" fmla="*/ 0 h 189"/>
                  <a:gd name="T64" fmla="*/ 0 w 70"/>
                  <a:gd name="T65" fmla="*/ 0 h 189"/>
                  <a:gd name="T66" fmla="*/ 0 w 70"/>
                  <a:gd name="T67" fmla="*/ 0 h 189"/>
                  <a:gd name="T68" fmla="*/ 0 w 70"/>
                  <a:gd name="T69" fmla="*/ 0 h 189"/>
                  <a:gd name="T70" fmla="*/ 0 w 70"/>
                  <a:gd name="T71" fmla="*/ 0 h 189"/>
                  <a:gd name="T72" fmla="*/ 0 w 70"/>
                  <a:gd name="T73" fmla="*/ 0 h 1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0" h="189">
                    <a:moveTo>
                      <a:pt x="0" y="189"/>
                    </a:moveTo>
                    <a:lnTo>
                      <a:pt x="5" y="166"/>
                    </a:lnTo>
                    <a:lnTo>
                      <a:pt x="9" y="144"/>
                    </a:lnTo>
                    <a:lnTo>
                      <a:pt x="13" y="121"/>
                    </a:lnTo>
                    <a:lnTo>
                      <a:pt x="19" y="98"/>
                    </a:lnTo>
                    <a:lnTo>
                      <a:pt x="25" y="75"/>
                    </a:lnTo>
                    <a:lnTo>
                      <a:pt x="30" y="54"/>
                    </a:lnTo>
                    <a:lnTo>
                      <a:pt x="38" y="32"/>
                    </a:lnTo>
                    <a:lnTo>
                      <a:pt x="46" y="13"/>
                    </a:lnTo>
                    <a:lnTo>
                      <a:pt x="52" y="7"/>
                    </a:lnTo>
                    <a:lnTo>
                      <a:pt x="56" y="3"/>
                    </a:lnTo>
                    <a:lnTo>
                      <a:pt x="60" y="1"/>
                    </a:lnTo>
                    <a:lnTo>
                      <a:pt x="67" y="0"/>
                    </a:lnTo>
                    <a:lnTo>
                      <a:pt x="67" y="3"/>
                    </a:lnTo>
                    <a:lnTo>
                      <a:pt x="69" y="7"/>
                    </a:lnTo>
                    <a:lnTo>
                      <a:pt x="70" y="11"/>
                    </a:lnTo>
                    <a:lnTo>
                      <a:pt x="69" y="18"/>
                    </a:lnTo>
                    <a:lnTo>
                      <a:pt x="65" y="20"/>
                    </a:lnTo>
                    <a:lnTo>
                      <a:pt x="60" y="20"/>
                    </a:lnTo>
                    <a:lnTo>
                      <a:pt x="56" y="21"/>
                    </a:lnTo>
                    <a:lnTo>
                      <a:pt x="53" y="23"/>
                    </a:lnTo>
                    <a:lnTo>
                      <a:pt x="56" y="27"/>
                    </a:lnTo>
                    <a:lnTo>
                      <a:pt x="57" y="31"/>
                    </a:lnTo>
                    <a:lnTo>
                      <a:pt x="60" y="37"/>
                    </a:lnTo>
                    <a:lnTo>
                      <a:pt x="62" y="41"/>
                    </a:lnTo>
                    <a:lnTo>
                      <a:pt x="53" y="58"/>
                    </a:lnTo>
                    <a:lnTo>
                      <a:pt x="46" y="78"/>
                    </a:lnTo>
                    <a:lnTo>
                      <a:pt x="40" y="98"/>
                    </a:lnTo>
                    <a:lnTo>
                      <a:pt x="35" y="118"/>
                    </a:lnTo>
                    <a:lnTo>
                      <a:pt x="29" y="138"/>
                    </a:lnTo>
                    <a:lnTo>
                      <a:pt x="20" y="158"/>
                    </a:lnTo>
                    <a:lnTo>
                      <a:pt x="12" y="175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F2F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17" name="Freeform 265"/>
              <p:cNvSpPr>
                <a:spLocks noChangeAspect="1"/>
              </p:cNvSpPr>
              <p:nvPr/>
            </p:nvSpPr>
            <p:spPr bwMode="auto">
              <a:xfrm>
                <a:off x="1772" y="1702"/>
                <a:ext cx="6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9">
                    <a:moveTo>
                      <a:pt x="2" y="9"/>
                    </a:moveTo>
                    <a:lnTo>
                      <a:pt x="1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2" y="6"/>
                    </a:lnTo>
                    <a:lnTo>
                      <a:pt x="10" y="7"/>
                    </a:lnTo>
                    <a:lnTo>
                      <a:pt x="7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18" name="Freeform 266"/>
              <p:cNvSpPr>
                <a:spLocks noChangeAspect="1"/>
              </p:cNvSpPr>
              <p:nvPr/>
            </p:nvSpPr>
            <p:spPr bwMode="auto">
              <a:xfrm>
                <a:off x="2042" y="1684"/>
                <a:ext cx="17" cy="18"/>
              </a:xfrm>
              <a:custGeom>
                <a:avLst/>
                <a:gdLst>
                  <a:gd name="T0" fmla="*/ 0 w 49"/>
                  <a:gd name="T1" fmla="*/ 0 h 65"/>
                  <a:gd name="T2" fmla="*/ 0 w 49"/>
                  <a:gd name="T3" fmla="*/ 0 h 65"/>
                  <a:gd name="T4" fmla="*/ 0 w 49"/>
                  <a:gd name="T5" fmla="*/ 0 h 65"/>
                  <a:gd name="T6" fmla="*/ 0 w 49"/>
                  <a:gd name="T7" fmla="*/ 0 h 65"/>
                  <a:gd name="T8" fmla="*/ 0 w 49"/>
                  <a:gd name="T9" fmla="*/ 0 h 65"/>
                  <a:gd name="T10" fmla="*/ 0 w 49"/>
                  <a:gd name="T11" fmla="*/ 0 h 65"/>
                  <a:gd name="T12" fmla="*/ 0 w 49"/>
                  <a:gd name="T13" fmla="*/ 0 h 65"/>
                  <a:gd name="T14" fmla="*/ 0 w 49"/>
                  <a:gd name="T15" fmla="*/ 0 h 65"/>
                  <a:gd name="T16" fmla="*/ 0 w 49"/>
                  <a:gd name="T17" fmla="*/ 0 h 65"/>
                  <a:gd name="T18" fmla="*/ 0 w 49"/>
                  <a:gd name="T19" fmla="*/ 0 h 65"/>
                  <a:gd name="T20" fmla="*/ 0 w 49"/>
                  <a:gd name="T21" fmla="*/ 0 h 65"/>
                  <a:gd name="T22" fmla="*/ 0 w 49"/>
                  <a:gd name="T23" fmla="*/ 0 h 65"/>
                  <a:gd name="T24" fmla="*/ 0 w 49"/>
                  <a:gd name="T25" fmla="*/ 0 h 65"/>
                  <a:gd name="T26" fmla="*/ 0 w 49"/>
                  <a:gd name="T27" fmla="*/ 0 h 65"/>
                  <a:gd name="T28" fmla="*/ 0 w 49"/>
                  <a:gd name="T29" fmla="*/ 0 h 65"/>
                  <a:gd name="T30" fmla="*/ 0 w 49"/>
                  <a:gd name="T31" fmla="*/ 0 h 65"/>
                  <a:gd name="T32" fmla="*/ 0 w 49"/>
                  <a:gd name="T33" fmla="*/ 0 h 65"/>
                  <a:gd name="T34" fmla="*/ 0 w 49"/>
                  <a:gd name="T35" fmla="*/ 0 h 65"/>
                  <a:gd name="T36" fmla="*/ 0 w 49"/>
                  <a:gd name="T37" fmla="*/ 0 h 65"/>
                  <a:gd name="T38" fmla="*/ 0 w 49"/>
                  <a:gd name="T39" fmla="*/ 0 h 65"/>
                  <a:gd name="T40" fmla="*/ 0 w 49"/>
                  <a:gd name="T41" fmla="*/ 0 h 65"/>
                  <a:gd name="T42" fmla="*/ 0 w 49"/>
                  <a:gd name="T43" fmla="*/ 0 h 65"/>
                  <a:gd name="T44" fmla="*/ 0 w 49"/>
                  <a:gd name="T45" fmla="*/ 0 h 65"/>
                  <a:gd name="T46" fmla="*/ 0 w 49"/>
                  <a:gd name="T47" fmla="*/ 0 h 65"/>
                  <a:gd name="T48" fmla="*/ 0 w 49"/>
                  <a:gd name="T49" fmla="*/ 0 h 6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9" h="65">
                    <a:moveTo>
                      <a:pt x="12" y="65"/>
                    </a:moveTo>
                    <a:lnTo>
                      <a:pt x="7" y="57"/>
                    </a:lnTo>
                    <a:lnTo>
                      <a:pt x="2" y="51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5" y="38"/>
                    </a:lnTo>
                    <a:lnTo>
                      <a:pt x="11" y="31"/>
                    </a:lnTo>
                    <a:lnTo>
                      <a:pt x="15" y="25"/>
                    </a:lnTo>
                    <a:lnTo>
                      <a:pt x="21" y="18"/>
                    </a:lnTo>
                    <a:lnTo>
                      <a:pt x="27" y="13"/>
                    </a:lnTo>
                    <a:lnTo>
                      <a:pt x="32" y="7"/>
                    </a:lnTo>
                    <a:lnTo>
                      <a:pt x="41" y="3"/>
                    </a:lnTo>
                    <a:lnTo>
                      <a:pt x="49" y="0"/>
                    </a:lnTo>
                    <a:lnTo>
                      <a:pt x="45" y="13"/>
                    </a:lnTo>
                    <a:lnTo>
                      <a:pt x="41" y="27"/>
                    </a:lnTo>
                    <a:lnTo>
                      <a:pt x="37" y="41"/>
                    </a:lnTo>
                    <a:lnTo>
                      <a:pt x="35" y="58"/>
                    </a:lnTo>
                    <a:lnTo>
                      <a:pt x="27" y="61"/>
                    </a:lnTo>
                    <a:lnTo>
                      <a:pt x="22" y="64"/>
                    </a:lnTo>
                    <a:lnTo>
                      <a:pt x="18" y="64"/>
                    </a:lnTo>
                    <a:lnTo>
                      <a:pt x="12" y="65"/>
                    </a:lnTo>
                    <a:close/>
                  </a:path>
                </a:pathLst>
              </a:custGeom>
              <a:solidFill>
                <a:srgbClr val="F2D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19" name="Freeform 267"/>
              <p:cNvSpPr>
                <a:spLocks noChangeAspect="1"/>
              </p:cNvSpPr>
              <p:nvPr/>
            </p:nvSpPr>
            <p:spPr bwMode="auto">
              <a:xfrm>
                <a:off x="1599" y="1685"/>
                <a:ext cx="18" cy="17"/>
              </a:xfrm>
              <a:custGeom>
                <a:avLst/>
                <a:gdLst>
                  <a:gd name="T0" fmla="*/ 0 w 50"/>
                  <a:gd name="T1" fmla="*/ 0 h 58"/>
                  <a:gd name="T2" fmla="*/ 0 w 50"/>
                  <a:gd name="T3" fmla="*/ 0 h 58"/>
                  <a:gd name="T4" fmla="*/ 0 w 50"/>
                  <a:gd name="T5" fmla="*/ 0 h 58"/>
                  <a:gd name="T6" fmla="*/ 0 w 50"/>
                  <a:gd name="T7" fmla="*/ 0 h 58"/>
                  <a:gd name="T8" fmla="*/ 0 w 50"/>
                  <a:gd name="T9" fmla="*/ 0 h 58"/>
                  <a:gd name="T10" fmla="*/ 0 w 50"/>
                  <a:gd name="T11" fmla="*/ 0 h 58"/>
                  <a:gd name="T12" fmla="*/ 0 w 50"/>
                  <a:gd name="T13" fmla="*/ 0 h 58"/>
                  <a:gd name="T14" fmla="*/ 0 w 50"/>
                  <a:gd name="T15" fmla="*/ 0 h 58"/>
                  <a:gd name="T16" fmla="*/ 0 w 50"/>
                  <a:gd name="T17" fmla="*/ 0 h 58"/>
                  <a:gd name="T18" fmla="*/ 0 w 50"/>
                  <a:gd name="T19" fmla="*/ 0 h 58"/>
                  <a:gd name="T20" fmla="*/ 0 w 50"/>
                  <a:gd name="T21" fmla="*/ 0 h 58"/>
                  <a:gd name="T22" fmla="*/ 0 w 50"/>
                  <a:gd name="T23" fmla="*/ 0 h 58"/>
                  <a:gd name="T24" fmla="*/ 0 w 50"/>
                  <a:gd name="T25" fmla="*/ 0 h 58"/>
                  <a:gd name="T26" fmla="*/ 0 w 50"/>
                  <a:gd name="T27" fmla="*/ 0 h 58"/>
                  <a:gd name="T28" fmla="*/ 0 w 50"/>
                  <a:gd name="T29" fmla="*/ 0 h 58"/>
                  <a:gd name="T30" fmla="*/ 0 w 50"/>
                  <a:gd name="T31" fmla="*/ 0 h 58"/>
                  <a:gd name="T32" fmla="*/ 0 w 50"/>
                  <a:gd name="T33" fmla="*/ 0 h 58"/>
                  <a:gd name="T34" fmla="*/ 0 w 50"/>
                  <a:gd name="T35" fmla="*/ 0 h 58"/>
                  <a:gd name="T36" fmla="*/ 0 w 50"/>
                  <a:gd name="T37" fmla="*/ 0 h 58"/>
                  <a:gd name="T38" fmla="*/ 0 w 50"/>
                  <a:gd name="T39" fmla="*/ 0 h 58"/>
                  <a:gd name="T40" fmla="*/ 0 w 50"/>
                  <a:gd name="T41" fmla="*/ 0 h 58"/>
                  <a:gd name="T42" fmla="*/ 0 w 50"/>
                  <a:gd name="T43" fmla="*/ 0 h 58"/>
                  <a:gd name="T44" fmla="*/ 0 w 50"/>
                  <a:gd name="T45" fmla="*/ 0 h 58"/>
                  <a:gd name="T46" fmla="*/ 0 w 50"/>
                  <a:gd name="T47" fmla="*/ 0 h 58"/>
                  <a:gd name="T48" fmla="*/ 0 w 50"/>
                  <a:gd name="T49" fmla="*/ 0 h 58"/>
                  <a:gd name="T50" fmla="*/ 0 w 50"/>
                  <a:gd name="T51" fmla="*/ 0 h 58"/>
                  <a:gd name="T52" fmla="*/ 0 w 50"/>
                  <a:gd name="T53" fmla="*/ 0 h 58"/>
                  <a:gd name="T54" fmla="*/ 0 w 50"/>
                  <a:gd name="T55" fmla="*/ 0 h 58"/>
                  <a:gd name="T56" fmla="*/ 0 w 50"/>
                  <a:gd name="T57" fmla="*/ 0 h 58"/>
                  <a:gd name="T58" fmla="*/ 0 w 50"/>
                  <a:gd name="T59" fmla="*/ 0 h 58"/>
                  <a:gd name="T60" fmla="*/ 0 w 50"/>
                  <a:gd name="T61" fmla="*/ 0 h 58"/>
                  <a:gd name="T62" fmla="*/ 0 w 50"/>
                  <a:gd name="T63" fmla="*/ 0 h 58"/>
                  <a:gd name="T64" fmla="*/ 0 w 50"/>
                  <a:gd name="T65" fmla="*/ 0 h 58"/>
                  <a:gd name="T66" fmla="*/ 0 w 50"/>
                  <a:gd name="T67" fmla="*/ 0 h 58"/>
                  <a:gd name="T68" fmla="*/ 0 w 50"/>
                  <a:gd name="T69" fmla="*/ 0 h 58"/>
                  <a:gd name="T70" fmla="*/ 0 w 50"/>
                  <a:gd name="T71" fmla="*/ 0 h 58"/>
                  <a:gd name="T72" fmla="*/ 0 w 50"/>
                  <a:gd name="T73" fmla="*/ 0 h 5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0" h="58">
                    <a:moveTo>
                      <a:pt x="23" y="58"/>
                    </a:moveTo>
                    <a:lnTo>
                      <a:pt x="13" y="46"/>
                    </a:lnTo>
                    <a:lnTo>
                      <a:pt x="6" y="30"/>
                    </a:lnTo>
                    <a:lnTo>
                      <a:pt x="1" y="14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23" y="4"/>
                    </a:lnTo>
                    <a:lnTo>
                      <a:pt x="31" y="9"/>
                    </a:lnTo>
                    <a:lnTo>
                      <a:pt x="40" y="16"/>
                    </a:lnTo>
                    <a:lnTo>
                      <a:pt x="45" y="24"/>
                    </a:lnTo>
                    <a:lnTo>
                      <a:pt x="50" y="34"/>
                    </a:lnTo>
                    <a:lnTo>
                      <a:pt x="50" y="46"/>
                    </a:lnTo>
                    <a:lnTo>
                      <a:pt x="48" y="47"/>
                    </a:lnTo>
                    <a:lnTo>
                      <a:pt x="47" y="48"/>
                    </a:lnTo>
                    <a:lnTo>
                      <a:pt x="45" y="50"/>
                    </a:lnTo>
                    <a:lnTo>
                      <a:pt x="44" y="48"/>
                    </a:lnTo>
                    <a:lnTo>
                      <a:pt x="44" y="47"/>
                    </a:lnTo>
                    <a:lnTo>
                      <a:pt x="44" y="46"/>
                    </a:lnTo>
                    <a:lnTo>
                      <a:pt x="43" y="44"/>
                    </a:lnTo>
                    <a:lnTo>
                      <a:pt x="41" y="44"/>
                    </a:lnTo>
                    <a:lnTo>
                      <a:pt x="40" y="44"/>
                    </a:lnTo>
                    <a:lnTo>
                      <a:pt x="37" y="44"/>
                    </a:lnTo>
                    <a:lnTo>
                      <a:pt x="35" y="44"/>
                    </a:lnTo>
                    <a:lnTo>
                      <a:pt x="37" y="47"/>
                    </a:lnTo>
                    <a:lnTo>
                      <a:pt x="37" y="50"/>
                    </a:lnTo>
                    <a:lnTo>
                      <a:pt x="38" y="51"/>
                    </a:lnTo>
                    <a:lnTo>
                      <a:pt x="31" y="56"/>
                    </a:lnTo>
                    <a:lnTo>
                      <a:pt x="27" y="57"/>
                    </a:lnTo>
                    <a:lnTo>
                      <a:pt x="24" y="58"/>
                    </a:lnTo>
                    <a:lnTo>
                      <a:pt x="23" y="58"/>
                    </a:lnTo>
                    <a:close/>
                  </a:path>
                </a:pathLst>
              </a:custGeom>
              <a:solidFill>
                <a:srgbClr val="D6D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20" name="Freeform 268"/>
              <p:cNvSpPr>
                <a:spLocks noChangeAspect="1"/>
              </p:cNvSpPr>
              <p:nvPr/>
            </p:nvSpPr>
            <p:spPr bwMode="auto">
              <a:xfrm>
                <a:off x="1714" y="1697"/>
                <a:ext cx="5" cy="4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0 h 16"/>
                  <a:gd name="T4" fmla="*/ 0 w 12"/>
                  <a:gd name="T5" fmla="*/ 0 h 16"/>
                  <a:gd name="T6" fmla="*/ 0 w 12"/>
                  <a:gd name="T7" fmla="*/ 0 h 16"/>
                  <a:gd name="T8" fmla="*/ 0 w 12"/>
                  <a:gd name="T9" fmla="*/ 0 h 16"/>
                  <a:gd name="T10" fmla="*/ 0 w 12"/>
                  <a:gd name="T11" fmla="*/ 0 h 16"/>
                  <a:gd name="T12" fmla="*/ 0 w 12"/>
                  <a:gd name="T13" fmla="*/ 0 h 16"/>
                  <a:gd name="T14" fmla="*/ 0 w 12"/>
                  <a:gd name="T15" fmla="*/ 0 h 16"/>
                  <a:gd name="T16" fmla="*/ 0 w 12"/>
                  <a:gd name="T17" fmla="*/ 0 h 16"/>
                  <a:gd name="T18" fmla="*/ 0 w 12"/>
                  <a:gd name="T19" fmla="*/ 0 h 16"/>
                  <a:gd name="T20" fmla="*/ 0 w 12"/>
                  <a:gd name="T21" fmla="*/ 0 h 16"/>
                  <a:gd name="T22" fmla="*/ 0 w 12"/>
                  <a:gd name="T23" fmla="*/ 0 h 16"/>
                  <a:gd name="T24" fmla="*/ 0 w 12"/>
                  <a:gd name="T25" fmla="*/ 0 h 16"/>
                  <a:gd name="T26" fmla="*/ 0 w 12"/>
                  <a:gd name="T27" fmla="*/ 0 h 16"/>
                  <a:gd name="T28" fmla="*/ 0 w 12"/>
                  <a:gd name="T29" fmla="*/ 0 h 16"/>
                  <a:gd name="T30" fmla="*/ 0 w 12"/>
                  <a:gd name="T31" fmla="*/ 0 h 16"/>
                  <a:gd name="T32" fmla="*/ 0 w 12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" h="16">
                    <a:moveTo>
                      <a:pt x="2" y="16"/>
                    </a:moveTo>
                    <a:lnTo>
                      <a:pt x="0" y="1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0" y="5"/>
                    </a:lnTo>
                    <a:lnTo>
                      <a:pt x="7" y="9"/>
                    </a:lnTo>
                    <a:lnTo>
                      <a:pt x="5" y="13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33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21" name="Freeform 269"/>
              <p:cNvSpPr>
                <a:spLocks noChangeAspect="1"/>
              </p:cNvSpPr>
              <p:nvPr/>
            </p:nvSpPr>
            <p:spPr bwMode="auto">
              <a:xfrm>
                <a:off x="2279" y="1667"/>
                <a:ext cx="40" cy="33"/>
              </a:xfrm>
              <a:custGeom>
                <a:avLst/>
                <a:gdLst>
                  <a:gd name="T0" fmla="*/ 0 w 114"/>
                  <a:gd name="T1" fmla="*/ 0 h 125"/>
                  <a:gd name="T2" fmla="*/ 0 w 114"/>
                  <a:gd name="T3" fmla="*/ 0 h 125"/>
                  <a:gd name="T4" fmla="*/ 0 w 114"/>
                  <a:gd name="T5" fmla="*/ 0 h 125"/>
                  <a:gd name="T6" fmla="*/ 0 w 114"/>
                  <a:gd name="T7" fmla="*/ 0 h 125"/>
                  <a:gd name="T8" fmla="*/ 0 w 114"/>
                  <a:gd name="T9" fmla="*/ 0 h 125"/>
                  <a:gd name="T10" fmla="*/ 0 w 114"/>
                  <a:gd name="T11" fmla="*/ 0 h 125"/>
                  <a:gd name="T12" fmla="*/ 0 w 114"/>
                  <a:gd name="T13" fmla="*/ 0 h 125"/>
                  <a:gd name="T14" fmla="*/ 0 w 114"/>
                  <a:gd name="T15" fmla="*/ 0 h 125"/>
                  <a:gd name="T16" fmla="*/ 0 w 114"/>
                  <a:gd name="T17" fmla="*/ 0 h 125"/>
                  <a:gd name="T18" fmla="*/ 0 w 114"/>
                  <a:gd name="T19" fmla="*/ 0 h 125"/>
                  <a:gd name="T20" fmla="*/ 0 w 114"/>
                  <a:gd name="T21" fmla="*/ 0 h 125"/>
                  <a:gd name="T22" fmla="*/ 0 w 114"/>
                  <a:gd name="T23" fmla="*/ 0 h 125"/>
                  <a:gd name="T24" fmla="*/ 0 w 114"/>
                  <a:gd name="T25" fmla="*/ 0 h 125"/>
                  <a:gd name="T26" fmla="*/ 0 w 114"/>
                  <a:gd name="T27" fmla="*/ 0 h 125"/>
                  <a:gd name="T28" fmla="*/ 0 w 114"/>
                  <a:gd name="T29" fmla="*/ 0 h 125"/>
                  <a:gd name="T30" fmla="*/ 0 w 114"/>
                  <a:gd name="T31" fmla="*/ 0 h 125"/>
                  <a:gd name="T32" fmla="*/ 0 w 114"/>
                  <a:gd name="T33" fmla="*/ 0 h 125"/>
                  <a:gd name="T34" fmla="*/ 0 w 114"/>
                  <a:gd name="T35" fmla="*/ 0 h 125"/>
                  <a:gd name="T36" fmla="*/ 0 w 114"/>
                  <a:gd name="T37" fmla="*/ 0 h 125"/>
                  <a:gd name="T38" fmla="*/ 0 w 114"/>
                  <a:gd name="T39" fmla="*/ 0 h 125"/>
                  <a:gd name="T40" fmla="*/ 0 w 114"/>
                  <a:gd name="T41" fmla="*/ 0 h 125"/>
                  <a:gd name="T42" fmla="*/ 0 w 114"/>
                  <a:gd name="T43" fmla="*/ 0 h 125"/>
                  <a:gd name="T44" fmla="*/ 0 w 114"/>
                  <a:gd name="T45" fmla="*/ 0 h 125"/>
                  <a:gd name="T46" fmla="*/ 0 w 114"/>
                  <a:gd name="T47" fmla="*/ 0 h 125"/>
                  <a:gd name="T48" fmla="*/ 0 w 114"/>
                  <a:gd name="T49" fmla="*/ 0 h 125"/>
                  <a:gd name="T50" fmla="*/ 0 w 114"/>
                  <a:gd name="T51" fmla="*/ 0 h 125"/>
                  <a:gd name="T52" fmla="*/ 0 w 114"/>
                  <a:gd name="T53" fmla="*/ 0 h 125"/>
                  <a:gd name="T54" fmla="*/ 0 w 114"/>
                  <a:gd name="T55" fmla="*/ 0 h 125"/>
                  <a:gd name="T56" fmla="*/ 0 w 114"/>
                  <a:gd name="T57" fmla="*/ 0 h 125"/>
                  <a:gd name="T58" fmla="*/ 0 w 114"/>
                  <a:gd name="T59" fmla="*/ 0 h 125"/>
                  <a:gd name="T60" fmla="*/ 0 w 114"/>
                  <a:gd name="T61" fmla="*/ 0 h 125"/>
                  <a:gd name="T62" fmla="*/ 0 w 114"/>
                  <a:gd name="T63" fmla="*/ 0 h 125"/>
                  <a:gd name="T64" fmla="*/ 0 w 114"/>
                  <a:gd name="T65" fmla="*/ 0 h 125"/>
                  <a:gd name="T66" fmla="*/ 0 w 114"/>
                  <a:gd name="T67" fmla="*/ 0 h 125"/>
                  <a:gd name="T68" fmla="*/ 0 w 114"/>
                  <a:gd name="T69" fmla="*/ 0 h 125"/>
                  <a:gd name="T70" fmla="*/ 0 w 114"/>
                  <a:gd name="T71" fmla="*/ 0 h 125"/>
                  <a:gd name="T72" fmla="*/ 0 w 114"/>
                  <a:gd name="T73" fmla="*/ 0 h 1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4" h="125">
                    <a:moveTo>
                      <a:pt x="14" y="125"/>
                    </a:moveTo>
                    <a:lnTo>
                      <a:pt x="13" y="122"/>
                    </a:lnTo>
                    <a:lnTo>
                      <a:pt x="10" y="114"/>
                    </a:lnTo>
                    <a:lnTo>
                      <a:pt x="7" y="94"/>
                    </a:lnTo>
                    <a:lnTo>
                      <a:pt x="0" y="57"/>
                    </a:lnTo>
                    <a:lnTo>
                      <a:pt x="2" y="55"/>
                    </a:lnTo>
                    <a:lnTo>
                      <a:pt x="3" y="55"/>
                    </a:lnTo>
                    <a:lnTo>
                      <a:pt x="5" y="54"/>
                    </a:lnTo>
                    <a:lnTo>
                      <a:pt x="9" y="52"/>
                    </a:lnTo>
                    <a:lnTo>
                      <a:pt x="14" y="51"/>
                    </a:lnTo>
                    <a:lnTo>
                      <a:pt x="24" y="50"/>
                    </a:lnTo>
                    <a:lnTo>
                      <a:pt x="36" y="47"/>
                    </a:lnTo>
                    <a:lnTo>
                      <a:pt x="53" y="42"/>
                    </a:lnTo>
                    <a:lnTo>
                      <a:pt x="60" y="37"/>
                    </a:lnTo>
                    <a:lnTo>
                      <a:pt x="67" y="30"/>
                    </a:lnTo>
                    <a:lnTo>
                      <a:pt x="74" y="24"/>
                    </a:lnTo>
                    <a:lnTo>
                      <a:pt x="81" y="17"/>
                    </a:lnTo>
                    <a:lnTo>
                      <a:pt x="90" y="11"/>
                    </a:lnTo>
                    <a:lnTo>
                      <a:pt x="97" y="5"/>
                    </a:lnTo>
                    <a:lnTo>
                      <a:pt x="106" y="1"/>
                    </a:lnTo>
                    <a:lnTo>
                      <a:pt x="114" y="0"/>
                    </a:lnTo>
                    <a:lnTo>
                      <a:pt x="113" y="3"/>
                    </a:lnTo>
                    <a:lnTo>
                      <a:pt x="111" y="7"/>
                    </a:lnTo>
                    <a:lnTo>
                      <a:pt x="107" y="14"/>
                    </a:lnTo>
                    <a:lnTo>
                      <a:pt x="100" y="24"/>
                    </a:lnTo>
                    <a:lnTo>
                      <a:pt x="91" y="38"/>
                    </a:lnTo>
                    <a:lnTo>
                      <a:pt x="81" y="57"/>
                    </a:lnTo>
                    <a:lnTo>
                      <a:pt x="67" y="81"/>
                    </a:lnTo>
                    <a:lnTo>
                      <a:pt x="52" y="109"/>
                    </a:lnTo>
                    <a:lnTo>
                      <a:pt x="34" y="118"/>
                    </a:lnTo>
                    <a:lnTo>
                      <a:pt x="26" y="122"/>
                    </a:lnTo>
                    <a:lnTo>
                      <a:pt x="20" y="124"/>
                    </a:lnTo>
                    <a:lnTo>
                      <a:pt x="14" y="1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22" name="Freeform 270"/>
              <p:cNvSpPr>
                <a:spLocks noChangeAspect="1"/>
              </p:cNvSpPr>
              <p:nvPr/>
            </p:nvSpPr>
            <p:spPr bwMode="auto">
              <a:xfrm>
                <a:off x="1672" y="1633"/>
                <a:ext cx="58" cy="62"/>
              </a:xfrm>
              <a:custGeom>
                <a:avLst/>
                <a:gdLst>
                  <a:gd name="T0" fmla="*/ 0 w 163"/>
                  <a:gd name="T1" fmla="*/ 0 h 231"/>
                  <a:gd name="T2" fmla="*/ 0 w 163"/>
                  <a:gd name="T3" fmla="*/ 0 h 231"/>
                  <a:gd name="T4" fmla="*/ 0 w 163"/>
                  <a:gd name="T5" fmla="*/ 0 h 231"/>
                  <a:gd name="T6" fmla="*/ 0 w 163"/>
                  <a:gd name="T7" fmla="*/ 0 h 231"/>
                  <a:gd name="T8" fmla="*/ 0 w 163"/>
                  <a:gd name="T9" fmla="*/ 0 h 231"/>
                  <a:gd name="T10" fmla="*/ 0 w 163"/>
                  <a:gd name="T11" fmla="*/ 0 h 231"/>
                  <a:gd name="T12" fmla="*/ 0 w 163"/>
                  <a:gd name="T13" fmla="*/ 0 h 231"/>
                  <a:gd name="T14" fmla="*/ 0 w 163"/>
                  <a:gd name="T15" fmla="*/ 0 h 231"/>
                  <a:gd name="T16" fmla="*/ 0 w 163"/>
                  <a:gd name="T17" fmla="*/ 0 h 231"/>
                  <a:gd name="T18" fmla="*/ 0 w 163"/>
                  <a:gd name="T19" fmla="*/ 0 h 231"/>
                  <a:gd name="T20" fmla="*/ 0 w 163"/>
                  <a:gd name="T21" fmla="*/ 0 h 231"/>
                  <a:gd name="T22" fmla="*/ 0 w 163"/>
                  <a:gd name="T23" fmla="*/ 0 h 231"/>
                  <a:gd name="T24" fmla="*/ 0 w 163"/>
                  <a:gd name="T25" fmla="*/ 0 h 231"/>
                  <a:gd name="T26" fmla="*/ 0 w 163"/>
                  <a:gd name="T27" fmla="*/ 0 h 231"/>
                  <a:gd name="T28" fmla="*/ 0 w 163"/>
                  <a:gd name="T29" fmla="*/ 0 h 231"/>
                  <a:gd name="T30" fmla="*/ 0 w 163"/>
                  <a:gd name="T31" fmla="*/ 0 h 231"/>
                  <a:gd name="T32" fmla="*/ 0 w 163"/>
                  <a:gd name="T33" fmla="*/ 0 h 231"/>
                  <a:gd name="T34" fmla="*/ 0 w 163"/>
                  <a:gd name="T35" fmla="*/ 0 h 231"/>
                  <a:gd name="T36" fmla="*/ 0 w 163"/>
                  <a:gd name="T37" fmla="*/ 0 h 231"/>
                  <a:gd name="T38" fmla="*/ 0 w 163"/>
                  <a:gd name="T39" fmla="*/ 0 h 231"/>
                  <a:gd name="T40" fmla="*/ 0 w 163"/>
                  <a:gd name="T41" fmla="*/ 0 h 231"/>
                  <a:gd name="T42" fmla="*/ 0 w 163"/>
                  <a:gd name="T43" fmla="*/ 0 h 231"/>
                  <a:gd name="T44" fmla="*/ 0 w 163"/>
                  <a:gd name="T45" fmla="*/ 0 h 231"/>
                  <a:gd name="T46" fmla="*/ 0 w 163"/>
                  <a:gd name="T47" fmla="*/ 0 h 231"/>
                  <a:gd name="T48" fmla="*/ 0 w 163"/>
                  <a:gd name="T49" fmla="*/ 0 h 231"/>
                  <a:gd name="T50" fmla="*/ 0 w 163"/>
                  <a:gd name="T51" fmla="*/ 0 h 231"/>
                  <a:gd name="T52" fmla="*/ 0 w 163"/>
                  <a:gd name="T53" fmla="*/ 0 h 231"/>
                  <a:gd name="T54" fmla="*/ 0 w 163"/>
                  <a:gd name="T55" fmla="*/ 0 h 231"/>
                  <a:gd name="T56" fmla="*/ 0 w 163"/>
                  <a:gd name="T57" fmla="*/ 0 h 231"/>
                  <a:gd name="T58" fmla="*/ 0 w 163"/>
                  <a:gd name="T59" fmla="*/ 0 h 231"/>
                  <a:gd name="T60" fmla="*/ 0 w 163"/>
                  <a:gd name="T61" fmla="*/ 0 h 231"/>
                  <a:gd name="T62" fmla="*/ 0 w 163"/>
                  <a:gd name="T63" fmla="*/ 0 h 231"/>
                  <a:gd name="T64" fmla="*/ 0 w 163"/>
                  <a:gd name="T65" fmla="*/ 0 h 231"/>
                  <a:gd name="T66" fmla="*/ 0 w 163"/>
                  <a:gd name="T67" fmla="*/ 0 h 231"/>
                  <a:gd name="T68" fmla="*/ 0 w 163"/>
                  <a:gd name="T69" fmla="*/ 0 h 231"/>
                  <a:gd name="T70" fmla="*/ 0 w 163"/>
                  <a:gd name="T71" fmla="*/ 0 h 231"/>
                  <a:gd name="T72" fmla="*/ 0 w 163"/>
                  <a:gd name="T73" fmla="*/ 0 h 231"/>
                  <a:gd name="T74" fmla="*/ 0 w 163"/>
                  <a:gd name="T75" fmla="*/ 0 h 231"/>
                  <a:gd name="T76" fmla="*/ 0 w 163"/>
                  <a:gd name="T77" fmla="*/ 0 h 231"/>
                  <a:gd name="T78" fmla="*/ 0 w 163"/>
                  <a:gd name="T79" fmla="*/ 0 h 231"/>
                  <a:gd name="T80" fmla="*/ 0 w 163"/>
                  <a:gd name="T81" fmla="*/ 0 h 231"/>
                  <a:gd name="T82" fmla="*/ 0 w 163"/>
                  <a:gd name="T83" fmla="*/ 0 h 231"/>
                  <a:gd name="T84" fmla="*/ 0 w 163"/>
                  <a:gd name="T85" fmla="*/ 0 h 231"/>
                  <a:gd name="T86" fmla="*/ 0 w 163"/>
                  <a:gd name="T87" fmla="*/ 0 h 231"/>
                  <a:gd name="T88" fmla="*/ 0 w 163"/>
                  <a:gd name="T89" fmla="*/ 0 h 231"/>
                  <a:gd name="T90" fmla="*/ 0 w 163"/>
                  <a:gd name="T91" fmla="*/ 0 h 231"/>
                  <a:gd name="T92" fmla="*/ 0 w 163"/>
                  <a:gd name="T93" fmla="*/ 0 h 23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63" h="231">
                    <a:moveTo>
                      <a:pt x="114" y="229"/>
                    </a:moveTo>
                    <a:lnTo>
                      <a:pt x="111" y="221"/>
                    </a:lnTo>
                    <a:lnTo>
                      <a:pt x="112" y="212"/>
                    </a:lnTo>
                    <a:lnTo>
                      <a:pt x="116" y="204"/>
                    </a:lnTo>
                    <a:lnTo>
                      <a:pt x="119" y="196"/>
                    </a:lnTo>
                    <a:lnTo>
                      <a:pt x="115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4" y="208"/>
                    </a:lnTo>
                    <a:lnTo>
                      <a:pt x="102" y="201"/>
                    </a:lnTo>
                    <a:lnTo>
                      <a:pt x="105" y="192"/>
                    </a:lnTo>
                    <a:lnTo>
                      <a:pt x="109" y="184"/>
                    </a:lnTo>
                    <a:lnTo>
                      <a:pt x="114" y="178"/>
                    </a:lnTo>
                    <a:lnTo>
                      <a:pt x="108" y="179"/>
                    </a:lnTo>
                    <a:lnTo>
                      <a:pt x="104" y="182"/>
                    </a:lnTo>
                    <a:lnTo>
                      <a:pt x="101" y="185"/>
                    </a:lnTo>
                    <a:lnTo>
                      <a:pt x="98" y="189"/>
                    </a:lnTo>
                    <a:lnTo>
                      <a:pt x="96" y="188"/>
                    </a:lnTo>
                    <a:lnTo>
                      <a:pt x="95" y="188"/>
                    </a:lnTo>
                    <a:lnTo>
                      <a:pt x="94" y="186"/>
                    </a:lnTo>
                    <a:lnTo>
                      <a:pt x="92" y="186"/>
                    </a:lnTo>
                    <a:lnTo>
                      <a:pt x="91" y="184"/>
                    </a:lnTo>
                    <a:lnTo>
                      <a:pt x="91" y="181"/>
                    </a:lnTo>
                    <a:lnTo>
                      <a:pt x="91" y="178"/>
                    </a:lnTo>
                    <a:lnTo>
                      <a:pt x="91" y="175"/>
                    </a:lnTo>
                    <a:lnTo>
                      <a:pt x="95" y="171"/>
                    </a:lnTo>
                    <a:lnTo>
                      <a:pt x="98" y="166"/>
                    </a:lnTo>
                    <a:lnTo>
                      <a:pt x="101" y="161"/>
                    </a:lnTo>
                    <a:lnTo>
                      <a:pt x="104" y="154"/>
                    </a:lnTo>
                    <a:lnTo>
                      <a:pt x="96" y="157"/>
                    </a:lnTo>
                    <a:lnTo>
                      <a:pt x="92" y="161"/>
                    </a:lnTo>
                    <a:lnTo>
                      <a:pt x="88" y="165"/>
                    </a:lnTo>
                    <a:lnTo>
                      <a:pt x="82" y="168"/>
                    </a:lnTo>
                    <a:lnTo>
                      <a:pt x="85" y="158"/>
                    </a:lnTo>
                    <a:lnTo>
                      <a:pt x="88" y="151"/>
                    </a:lnTo>
                    <a:lnTo>
                      <a:pt x="92" y="145"/>
                    </a:lnTo>
                    <a:lnTo>
                      <a:pt x="95" y="139"/>
                    </a:lnTo>
                    <a:lnTo>
                      <a:pt x="94" y="138"/>
                    </a:lnTo>
                    <a:lnTo>
                      <a:pt x="92" y="138"/>
                    </a:lnTo>
                    <a:lnTo>
                      <a:pt x="92" y="137"/>
                    </a:lnTo>
                    <a:lnTo>
                      <a:pt x="88" y="141"/>
                    </a:lnTo>
                    <a:lnTo>
                      <a:pt x="82" y="145"/>
                    </a:lnTo>
                    <a:lnTo>
                      <a:pt x="78" y="148"/>
                    </a:lnTo>
                    <a:lnTo>
                      <a:pt x="72" y="149"/>
                    </a:lnTo>
                    <a:lnTo>
                      <a:pt x="71" y="148"/>
                    </a:lnTo>
                    <a:lnTo>
                      <a:pt x="69" y="147"/>
                    </a:lnTo>
                    <a:lnTo>
                      <a:pt x="68" y="144"/>
                    </a:lnTo>
                    <a:lnTo>
                      <a:pt x="67" y="142"/>
                    </a:lnTo>
                    <a:lnTo>
                      <a:pt x="69" y="134"/>
                    </a:lnTo>
                    <a:lnTo>
                      <a:pt x="75" y="125"/>
                    </a:lnTo>
                    <a:lnTo>
                      <a:pt x="79" y="119"/>
                    </a:lnTo>
                    <a:lnTo>
                      <a:pt x="81" y="112"/>
                    </a:lnTo>
                    <a:lnTo>
                      <a:pt x="72" y="119"/>
                    </a:lnTo>
                    <a:lnTo>
                      <a:pt x="61" y="128"/>
                    </a:lnTo>
                    <a:lnTo>
                      <a:pt x="52" y="129"/>
                    </a:lnTo>
                    <a:lnTo>
                      <a:pt x="48" y="118"/>
                    </a:lnTo>
                    <a:lnTo>
                      <a:pt x="52" y="114"/>
                    </a:lnTo>
                    <a:lnTo>
                      <a:pt x="58" y="109"/>
                    </a:lnTo>
                    <a:lnTo>
                      <a:pt x="61" y="104"/>
                    </a:lnTo>
                    <a:lnTo>
                      <a:pt x="61" y="97"/>
                    </a:lnTo>
                    <a:lnTo>
                      <a:pt x="55" y="102"/>
                    </a:lnTo>
                    <a:lnTo>
                      <a:pt x="48" y="107"/>
                    </a:lnTo>
                    <a:lnTo>
                      <a:pt x="42" y="111"/>
                    </a:lnTo>
                    <a:lnTo>
                      <a:pt x="35" y="112"/>
                    </a:lnTo>
                    <a:lnTo>
                      <a:pt x="38" y="101"/>
                    </a:lnTo>
                    <a:lnTo>
                      <a:pt x="44" y="92"/>
                    </a:lnTo>
                    <a:lnTo>
                      <a:pt x="48" y="85"/>
                    </a:lnTo>
                    <a:lnTo>
                      <a:pt x="49" y="78"/>
                    </a:lnTo>
                    <a:lnTo>
                      <a:pt x="41" y="85"/>
                    </a:lnTo>
                    <a:lnTo>
                      <a:pt x="32" y="94"/>
                    </a:lnTo>
                    <a:lnTo>
                      <a:pt x="24" y="101"/>
                    </a:lnTo>
                    <a:lnTo>
                      <a:pt x="14" y="100"/>
                    </a:lnTo>
                    <a:lnTo>
                      <a:pt x="17" y="88"/>
                    </a:lnTo>
                    <a:lnTo>
                      <a:pt x="24" y="80"/>
                    </a:lnTo>
                    <a:lnTo>
                      <a:pt x="30" y="72"/>
                    </a:lnTo>
                    <a:lnTo>
                      <a:pt x="31" y="64"/>
                    </a:lnTo>
                    <a:lnTo>
                      <a:pt x="25" y="65"/>
                    </a:lnTo>
                    <a:lnTo>
                      <a:pt x="20" y="70"/>
                    </a:lnTo>
                    <a:lnTo>
                      <a:pt x="15" y="74"/>
                    </a:lnTo>
                    <a:lnTo>
                      <a:pt x="11" y="80"/>
                    </a:lnTo>
                    <a:lnTo>
                      <a:pt x="10" y="65"/>
                    </a:lnTo>
                    <a:lnTo>
                      <a:pt x="15" y="57"/>
                    </a:lnTo>
                    <a:lnTo>
                      <a:pt x="22" y="48"/>
                    </a:lnTo>
                    <a:lnTo>
                      <a:pt x="27" y="38"/>
                    </a:lnTo>
                    <a:lnTo>
                      <a:pt x="20" y="40"/>
                    </a:lnTo>
                    <a:lnTo>
                      <a:pt x="17" y="44"/>
                    </a:lnTo>
                    <a:lnTo>
                      <a:pt x="12" y="48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7" y="54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5" y="42"/>
                    </a:lnTo>
                    <a:lnTo>
                      <a:pt x="7" y="35"/>
                    </a:lnTo>
                    <a:lnTo>
                      <a:pt x="11" y="30"/>
                    </a:lnTo>
                    <a:lnTo>
                      <a:pt x="17" y="20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5" y="25"/>
                    </a:lnTo>
                    <a:lnTo>
                      <a:pt x="0" y="31"/>
                    </a:lnTo>
                    <a:lnTo>
                      <a:pt x="1" y="21"/>
                    </a:lnTo>
                    <a:lnTo>
                      <a:pt x="4" y="14"/>
                    </a:lnTo>
                    <a:lnTo>
                      <a:pt x="8" y="7"/>
                    </a:lnTo>
                    <a:lnTo>
                      <a:pt x="11" y="0"/>
                    </a:lnTo>
                    <a:lnTo>
                      <a:pt x="21" y="1"/>
                    </a:lnTo>
                    <a:lnTo>
                      <a:pt x="30" y="7"/>
                    </a:lnTo>
                    <a:lnTo>
                      <a:pt x="37" y="15"/>
                    </a:lnTo>
                    <a:lnTo>
                      <a:pt x="45" y="27"/>
                    </a:lnTo>
                    <a:lnTo>
                      <a:pt x="52" y="38"/>
                    </a:lnTo>
                    <a:lnTo>
                      <a:pt x="58" y="50"/>
                    </a:lnTo>
                    <a:lnTo>
                      <a:pt x="64" y="61"/>
                    </a:lnTo>
                    <a:lnTo>
                      <a:pt x="68" y="71"/>
                    </a:lnTo>
                    <a:lnTo>
                      <a:pt x="71" y="74"/>
                    </a:lnTo>
                    <a:lnTo>
                      <a:pt x="75" y="77"/>
                    </a:lnTo>
                    <a:lnTo>
                      <a:pt x="79" y="80"/>
                    </a:lnTo>
                    <a:lnTo>
                      <a:pt x="87" y="82"/>
                    </a:lnTo>
                    <a:lnTo>
                      <a:pt x="94" y="87"/>
                    </a:lnTo>
                    <a:lnTo>
                      <a:pt x="104" y="92"/>
                    </a:lnTo>
                    <a:lnTo>
                      <a:pt x="115" y="100"/>
                    </a:lnTo>
                    <a:lnTo>
                      <a:pt x="128" y="107"/>
                    </a:lnTo>
                    <a:lnTo>
                      <a:pt x="139" y="118"/>
                    </a:lnTo>
                    <a:lnTo>
                      <a:pt x="151" y="131"/>
                    </a:lnTo>
                    <a:lnTo>
                      <a:pt x="159" y="145"/>
                    </a:lnTo>
                    <a:lnTo>
                      <a:pt x="163" y="164"/>
                    </a:lnTo>
                    <a:lnTo>
                      <a:pt x="155" y="181"/>
                    </a:lnTo>
                    <a:lnTo>
                      <a:pt x="148" y="198"/>
                    </a:lnTo>
                    <a:lnTo>
                      <a:pt x="139" y="215"/>
                    </a:lnTo>
                    <a:lnTo>
                      <a:pt x="131" y="231"/>
                    </a:lnTo>
                    <a:lnTo>
                      <a:pt x="131" y="228"/>
                    </a:lnTo>
                    <a:lnTo>
                      <a:pt x="131" y="226"/>
                    </a:lnTo>
                    <a:lnTo>
                      <a:pt x="131" y="223"/>
                    </a:lnTo>
                    <a:lnTo>
                      <a:pt x="131" y="222"/>
                    </a:lnTo>
                    <a:lnTo>
                      <a:pt x="124" y="223"/>
                    </a:lnTo>
                    <a:lnTo>
                      <a:pt x="121" y="226"/>
                    </a:lnTo>
                    <a:lnTo>
                      <a:pt x="116" y="229"/>
                    </a:lnTo>
                    <a:lnTo>
                      <a:pt x="114" y="22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23" name="Freeform 271"/>
              <p:cNvSpPr>
                <a:spLocks noChangeAspect="1"/>
              </p:cNvSpPr>
              <p:nvPr/>
            </p:nvSpPr>
            <p:spPr bwMode="auto">
              <a:xfrm>
                <a:off x="2267" y="1682"/>
                <a:ext cx="10" cy="12"/>
              </a:xfrm>
              <a:custGeom>
                <a:avLst/>
                <a:gdLst>
                  <a:gd name="T0" fmla="*/ 0 w 26"/>
                  <a:gd name="T1" fmla="*/ 0 h 48"/>
                  <a:gd name="T2" fmla="*/ 0 w 26"/>
                  <a:gd name="T3" fmla="*/ 0 h 48"/>
                  <a:gd name="T4" fmla="*/ 0 w 26"/>
                  <a:gd name="T5" fmla="*/ 0 h 48"/>
                  <a:gd name="T6" fmla="*/ 0 w 26"/>
                  <a:gd name="T7" fmla="*/ 0 h 48"/>
                  <a:gd name="T8" fmla="*/ 0 w 26"/>
                  <a:gd name="T9" fmla="*/ 0 h 48"/>
                  <a:gd name="T10" fmla="*/ 0 w 26"/>
                  <a:gd name="T11" fmla="*/ 0 h 48"/>
                  <a:gd name="T12" fmla="*/ 0 w 26"/>
                  <a:gd name="T13" fmla="*/ 0 h 48"/>
                  <a:gd name="T14" fmla="*/ 0 w 26"/>
                  <a:gd name="T15" fmla="*/ 0 h 48"/>
                  <a:gd name="T16" fmla="*/ 0 w 26"/>
                  <a:gd name="T17" fmla="*/ 0 h 48"/>
                  <a:gd name="T18" fmla="*/ 0 w 26"/>
                  <a:gd name="T19" fmla="*/ 0 h 48"/>
                  <a:gd name="T20" fmla="*/ 0 w 26"/>
                  <a:gd name="T21" fmla="*/ 0 h 48"/>
                  <a:gd name="T22" fmla="*/ 0 w 26"/>
                  <a:gd name="T23" fmla="*/ 0 h 48"/>
                  <a:gd name="T24" fmla="*/ 0 w 26"/>
                  <a:gd name="T25" fmla="*/ 0 h 48"/>
                  <a:gd name="T26" fmla="*/ 0 w 26"/>
                  <a:gd name="T27" fmla="*/ 0 h 48"/>
                  <a:gd name="T28" fmla="*/ 0 w 26"/>
                  <a:gd name="T29" fmla="*/ 0 h 48"/>
                  <a:gd name="T30" fmla="*/ 0 w 26"/>
                  <a:gd name="T31" fmla="*/ 0 h 48"/>
                  <a:gd name="T32" fmla="*/ 0 w 26"/>
                  <a:gd name="T33" fmla="*/ 0 h 48"/>
                  <a:gd name="T34" fmla="*/ 0 w 26"/>
                  <a:gd name="T35" fmla="*/ 0 h 48"/>
                  <a:gd name="T36" fmla="*/ 0 w 26"/>
                  <a:gd name="T37" fmla="*/ 0 h 48"/>
                  <a:gd name="T38" fmla="*/ 0 w 26"/>
                  <a:gd name="T39" fmla="*/ 0 h 48"/>
                  <a:gd name="T40" fmla="*/ 0 w 26"/>
                  <a:gd name="T41" fmla="*/ 0 h 48"/>
                  <a:gd name="T42" fmla="*/ 0 w 26"/>
                  <a:gd name="T43" fmla="*/ 0 h 48"/>
                  <a:gd name="T44" fmla="*/ 0 w 26"/>
                  <a:gd name="T45" fmla="*/ 0 h 48"/>
                  <a:gd name="T46" fmla="*/ 0 w 26"/>
                  <a:gd name="T47" fmla="*/ 0 h 48"/>
                  <a:gd name="T48" fmla="*/ 0 w 26"/>
                  <a:gd name="T49" fmla="*/ 0 h 4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6" h="48">
                    <a:moveTo>
                      <a:pt x="11" y="48"/>
                    </a:moveTo>
                    <a:lnTo>
                      <a:pt x="10" y="47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3" y="47"/>
                    </a:lnTo>
                    <a:lnTo>
                      <a:pt x="0" y="36"/>
                    </a:lnTo>
                    <a:lnTo>
                      <a:pt x="3" y="23"/>
                    </a:lnTo>
                    <a:lnTo>
                      <a:pt x="6" y="11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0" y="11"/>
                    </a:lnTo>
                    <a:lnTo>
                      <a:pt x="24" y="23"/>
                    </a:lnTo>
                    <a:lnTo>
                      <a:pt x="26" y="36"/>
                    </a:lnTo>
                    <a:lnTo>
                      <a:pt x="26" y="48"/>
                    </a:lnTo>
                    <a:lnTo>
                      <a:pt x="23" y="48"/>
                    </a:lnTo>
                    <a:lnTo>
                      <a:pt x="19" y="48"/>
                    </a:lnTo>
                    <a:lnTo>
                      <a:pt x="14" y="48"/>
                    </a:lnTo>
                    <a:lnTo>
                      <a:pt x="11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24" name="Freeform 272"/>
              <p:cNvSpPr>
                <a:spLocks noChangeAspect="1"/>
              </p:cNvSpPr>
              <p:nvPr/>
            </p:nvSpPr>
            <p:spPr bwMode="auto">
              <a:xfrm>
                <a:off x="1774" y="1692"/>
                <a:ext cx="29" cy="1"/>
              </a:xfrm>
              <a:custGeom>
                <a:avLst/>
                <a:gdLst>
                  <a:gd name="T0" fmla="*/ 0 w 80"/>
                  <a:gd name="T1" fmla="*/ 0 h 7"/>
                  <a:gd name="T2" fmla="*/ 0 w 80"/>
                  <a:gd name="T3" fmla="*/ 0 h 7"/>
                  <a:gd name="T4" fmla="*/ 0 w 80"/>
                  <a:gd name="T5" fmla="*/ 0 h 7"/>
                  <a:gd name="T6" fmla="*/ 0 w 80"/>
                  <a:gd name="T7" fmla="*/ 0 h 7"/>
                  <a:gd name="T8" fmla="*/ 0 w 80"/>
                  <a:gd name="T9" fmla="*/ 0 h 7"/>
                  <a:gd name="T10" fmla="*/ 0 w 80"/>
                  <a:gd name="T11" fmla="*/ 0 h 7"/>
                  <a:gd name="T12" fmla="*/ 0 w 80"/>
                  <a:gd name="T13" fmla="*/ 0 h 7"/>
                  <a:gd name="T14" fmla="*/ 0 w 80"/>
                  <a:gd name="T15" fmla="*/ 0 h 7"/>
                  <a:gd name="T16" fmla="*/ 0 w 80"/>
                  <a:gd name="T17" fmla="*/ 0 h 7"/>
                  <a:gd name="T18" fmla="*/ 0 w 80"/>
                  <a:gd name="T19" fmla="*/ 0 h 7"/>
                  <a:gd name="T20" fmla="*/ 0 w 80"/>
                  <a:gd name="T21" fmla="*/ 0 h 7"/>
                  <a:gd name="T22" fmla="*/ 0 w 80"/>
                  <a:gd name="T23" fmla="*/ 0 h 7"/>
                  <a:gd name="T24" fmla="*/ 0 w 80"/>
                  <a:gd name="T25" fmla="*/ 0 h 7"/>
                  <a:gd name="T26" fmla="*/ 0 w 80"/>
                  <a:gd name="T27" fmla="*/ 0 h 7"/>
                  <a:gd name="T28" fmla="*/ 0 w 80"/>
                  <a:gd name="T29" fmla="*/ 0 h 7"/>
                  <a:gd name="T30" fmla="*/ 0 w 80"/>
                  <a:gd name="T31" fmla="*/ 0 h 7"/>
                  <a:gd name="T32" fmla="*/ 0 w 80"/>
                  <a:gd name="T33" fmla="*/ 0 h 7"/>
                  <a:gd name="T34" fmla="*/ 0 w 80"/>
                  <a:gd name="T35" fmla="*/ 0 h 7"/>
                  <a:gd name="T36" fmla="*/ 0 w 80"/>
                  <a:gd name="T37" fmla="*/ 0 h 7"/>
                  <a:gd name="T38" fmla="*/ 0 w 80"/>
                  <a:gd name="T39" fmla="*/ 0 h 7"/>
                  <a:gd name="T40" fmla="*/ 0 w 80"/>
                  <a:gd name="T41" fmla="*/ 0 h 7"/>
                  <a:gd name="T42" fmla="*/ 0 w 80"/>
                  <a:gd name="T43" fmla="*/ 0 h 7"/>
                  <a:gd name="T44" fmla="*/ 0 w 80"/>
                  <a:gd name="T45" fmla="*/ 0 h 7"/>
                  <a:gd name="T46" fmla="*/ 0 w 80"/>
                  <a:gd name="T47" fmla="*/ 0 h 7"/>
                  <a:gd name="T48" fmla="*/ 0 w 80"/>
                  <a:gd name="T49" fmla="*/ 0 h 7"/>
                  <a:gd name="T50" fmla="*/ 0 w 80"/>
                  <a:gd name="T51" fmla="*/ 0 h 7"/>
                  <a:gd name="T52" fmla="*/ 0 w 80"/>
                  <a:gd name="T53" fmla="*/ 0 h 7"/>
                  <a:gd name="T54" fmla="*/ 0 w 80"/>
                  <a:gd name="T55" fmla="*/ 0 h 7"/>
                  <a:gd name="T56" fmla="*/ 0 w 80"/>
                  <a:gd name="T57" fmla="*/ 0 h 7"/>
                  <a:gd name="T58" fmla="*/ 0 w 80"/>
                  <a:gd name="T59" fmla="*/ 0 h 7"/>
                  <a:gd name="T60" fmla="*/ 0 w 80"/>
                  <a:gd name="T61" fmla="*/ 0 h 7"/>
                  <a:gd name="T62" fmla="*/ 0 w 80"/>
                  <a:gd name="T63" fmla="*/ 0 h 7"/>
                  <a:gd name="T64" fmla="*/ 0 w 80"/>
                  <a:gd name="T65" fmla="*/ 0 h 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">
                    <a:moveTo>
                      <a:pt x="18" y="7"/>
                    </a:moveTo>
                    <a:lnTo>
                      <a:pt x="13" y="7"/>
                    </a:lnTo>
                    <a:lnTo>
                      <a:pt x="9" y="7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40" y="1"/>
                    </a:lnTo>
                    <a:lnTo>
                      <a:pt x="50" y="1"/>
                    </a:lnTo>
                    <a:lnTo>
                      <a:pt x="60" y="1"/>
                    </a:lnTo>
                    <a:lnTo>
                      <a:pt x="70" y="3"/>
                    </a:lnTo>
                    <a:lnTo>
                      <a:pt x="80" y="3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0" y="6"/>
                    </a:lnTo>
                    <a:lnTo>
                      <a:pt x="63" y="6"/>
                    </a:lnTo>
                    <a:lnTo>
                      <a:pt x="55" y="6"/>
                    </a:lnTo>
                    <a:lnTo>
                      <a:pt x="47" y="6"/>
                    </a:lnTo>
                    <a:lnTo>
                      <a:pt x="40" y="7"/>
                    </a:lnTo>
                    <a:lnTo>
                      <a:pt x="33" y="7"/>
                    </a:lnTo>
                    <a:lnTo>
                      <a:pt x="25" y="7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25" name="Freeform 273"/>
              <p:cNvSpPr>
                <a:spLocks noChangeAspect="1"/>
              </p:cNvSpPr>
              <p:nvPr/>
            </p:nvSpPr>
            <p:spPr bwMode="auto">
              <a:xfrm>
                <a:off x="1548" y="1656"/>
                <a:ext cx="44" cy="32"/>
              </a:xfrm>
              <a:custGeom>
                <a:avLst/>
                <a:gdLst>
                  <a:gd name="T0" fmla="*/ 0 w 123"/>
                  <a:gd name="T1" fmla="*/ 0 h 117"/>
                  <a:gd name="T2" fmla="*/ 0 w 123"/>
                  <a:gd name="T3" fmla="*/ 0 h 117"/>
                  <a:gd name="T4" fmla="*/ 0 w 123"/>
                  <a:gd name="T5" fmla="*/ 0 h 117"/>
                  <a:gd name="T6" fmla="*/ 0 w 123"/>
                  <a:gd name="T7" fmla="*/ 0 h 117"/>
                  <a:gd name="T8" fmla="*/ 0 w 123"/>
                  <a:gd name="T9" fmla="*/ 0 h 117"/>
                  <a:gd name="T10" fmla="*/ 0 w 123"/>
                  <a:gd name="T11" fmla="*/ 0 h 117"/>
                  <a:gd name="T12" fmla="*/ 0 w 123"/>
                  <a:gd name="T13" fmla="*/ 0 h 117"/>
                  <a:gd name="T14" fmla="*/ 0 w 123"/>
                  <a:gd name="T15" fmla="*/ 0 h 117"/>
                  <a:gd name="T16" fmla="*/ 0 w 123"/>
                  <a:gd name="T17" fmla="*/ 0 h 117"/>
                  <a:gd name="T18" fmla="*/ 0 w 123"/>
                  <a:gd name="T19" fmla="*/ 0 h 117"/>
                  <a:gd name="T20" fmla="*/ 0 w 123"/>
                  <a:gd name="T21" fmla="*/ 0 h 117"/>
                  <a:gd name="T22" fmla="*/ 0 w 123"/>
                  <a:gd name="T23" fmla="*/ 0 h 117"/>
                  <a:gd name="T24" fmla="*/ 0 w 123"/>
                  <a:gd name="T25" fmla="*/ 0 h 117"/>
                  <a:gd name="T26" fmla="*/ 0 w 123"/>
                  <a:gd name="T27" fmla="*/ 0 h 117"/>
                  <a:gd name="T28" fmla="*/ 0 w 123"/>
                  <a:gd name="T29" fmla="*/ 0 h 117"/>
                  <a:gd name="T30" fmla="*/ 0 w 123"/>
                  <a:gd name="T31" fmla="*/ 0 h 117"/>
                  <a:gd name="T32" fmla="*/ 0 w 123"/>
                  <a:gd name="T33" fmla="*/ 0 h 117"/>
                  <a:gd name="T34" fmla="*/ 0 w 123"/>
                  <a:gd name="T35" fmla="*/ 0 h 117"/>
                  <a:gd name="T36" fmla="*/ 0 w 123"/>
                  <a:gd name="T37" fmla="*/ 0 h 117"/>
                  <a:gd name="T38" fmla="*/ 0 w 123"/>
                  <a:gd name="T39" fmla="*/ 0 h 117"/>
                  <a:gd name="T40" fmla="*/ 0 w 123"/>
                  <a:gd name="T41" fmla="*/ 0 h 117"/>
                  <a:gd name="T42" fmla="*/ 0 w 123"/>
                  <a:gd name="T43" fmla="*/ 0 h 117"/>
                  <a:gd name="T44" fmla="*/ 0 w 123"/>
                  <a:gd name="T45" fmla="*/ 0 h 117"/>
                  <a:gd name="T46" fmla="*/ 0 w 123"/>
                  <a:gd name="T47" fmla="*/ 0 h 117"/>
                  <a:gd name="T48" fmla="*/ 0 w 123"/>
                  <a:gd name="T49" fmla="*/ 0 h 117"/>
                  <a:gd name="T50" fmla="*/ 0 w 123"/>
                  <a:gd name="T51" fmla="*/ 0 h 117"/>
                  <a:gd name="T52" fmla="*/ 0 w 123"/>
                  <a:gd name="T53" fmla="*/ 0 h 117"/>
                  <a:gd name="T54" fmla="*/ 0 w 123"/>
                  <a:gd name="T55" fmla="*/ 0 h 117"/>
                  <a:gd name="T56" fmla="*/ 0 w 123"/>
                  <a:gd name="T57" fmla="*/ 0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23" h="117">
                    <a:moveTo>
                      <a:pt x="0" y="117"/>
                    </a:moveTo>
                    <a:lnTo>
                      <a:pt x="5" y="94"/>
                    </a:lnTo>
                    <a:lnTo>
                      <a:pt x="11" y="73"/>
                    </a:lnTo>
                    <a:lnTo>
                      <a:pt x="18" y="54"/>
                    </a:lnTo>
                    <a:lnTo>
                      <a:pt x="27" y="35"/>
                    </a:lnTo>
                    <a:lnTo>
                      <a:pt x="37" y="21"/>
                    </a:lnTo>
                    <a:lnTo>
                      <a:pt x="52" y="10"/>
                    </a:lnTo>
                    <a:lnTo>
                      <a:pt x="71" y="3"/>
                    </a:lnTo>
                    <a:lnTo>
                      <a:pt x="96" y="0"/>
                    </a:lnTo>
                    <a:lnTo>
                      <a:pt x="108" y="11"/>
                    </a:lnTo>
                    <a:lnTo>
                      <a:pt x="115" y="18"/>
                    </a:lnTo>
                    <a:lnTo>
                      <a:pt x="119" y="25"/>
                    </a:lnTo>
                    <a:lnTo>
                      <a:pt x="123" y="33"/>
                    </a:lnTo>
                    <a:lnTo>
                      <a:pt x="119" y="38"/>
                    </a:lnTo>
                    <a:lnTo>
                      <a:pt x="109" y="45"/>
                    </a:lnTo>
                    <a:lnTo>
                      <a:pt x="98" y="53"/>
                    </a:lnTo>
                    <a:lnTo>
                      <a:pt x="85" y="61"/>
                    </a:lnTo>
                    <a:lnTo>
                      <a:pt x="72" y="68"/>
                    </a:lnTo>
                    <a:lnTo>
                      <a:pt x="59" y="75"/>
                    </a:lnTo>
                    <a:lnTo>
                      <a:pt x="48" y="81"/>
                    </a:lnTo>
                    <a:lnTo>
                      <a:pt x="41" y="85"/>
                    </a:lnTo>
                    <a:lnTo>
                      <a:pt x="31" y="94"/>
                    </a:lnTo>
                    <a:lnTo>
                      <a:pt x="21" y="102"/>
                    </a:lnTo>
                    <a:lnTo>
                      <a:pt x="9" y="112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26" name="Freeform 274"/>
              <p:cNvSpPr>
                <a:spLocks noChangeAspect="1"/>
              </p:cNvSpPr>
              <p:nvPr/>
            </p:nvSpPr>
            <p:spPr bwMode="auto">
              <a:xfrm>
                <a:off x="1560" y="1588"/>
                <a:ext cx="86" cy="95"/>
              </a:xfrm>
              <a:custGeom>
                <a:avLst/>
                <a:gdLst>
                  <a:gd name="T0" fmla="*/ 0 w 241"/>
                  <a:gd name="T1" fmla="*/ 0 h 349"/>
                  <a:gd name="T2" fmla="*/ 0 w 241"/>
                  <a:gd name="T3" fmla="*/ 0 h 349"/>
                  <a:gd name="T4" fmla="*/ 0 w 241"/>
                  <a:gd name="T5" fmla="*/ 0 h 349"/>
                  <a:gd name="T6" fmla="*/ 0 w 241"/>
                  <a:gd name="T7" fmla="*/ 0 h 349"/>
                  <a:gd name="T8" fmla="*/ 0 w 241"/>
                  <a:gd name="T9" fmla="*/ 0 h 349"/>
                  <a:gd name="T10" fmla="*/ 0 w 241"/>
                  <a:gd name="T11" fmla="*/ 0 h 349"/>
                  <a:gd name="T12" fmla="*/ 0 w 241"/>
                  <a:gd name="T13" fmla="*/ 0 h 349"/>
                  <a:gd name="T14" fmla="*/ 0 w 241"/>
                  <a:gd name="T15" fmla="*/ 0 h 349"/>
                  <a:gd name="T16" fmla="*/ 0 w 241"/>
                  <a:gd name="T17" fmla="*/ 0 h 349"/>
                  <a:gd name="T18" fmla="*/ 0 w 241"/>
                  <a:gd name="T19" fmla="*/ 0 h 349"/>
                  <a:gd name="T20" fmla="*/ 0 w 241"/>
                  <a:gd name="T21" fmla="*/ 0 h 349"/>
                  <a:gd name="T22" fmla="*/ 0 w 241"/>
                  <a:gd name="T23" fmla="*/ 0 h 349"/>
                  <a:gd name="T24" fmla="*/ 0 w 241"/>
                  <a:gd name="T25" fmla="*/ 0 h 349"/>
                  <a:gd name="T26" fmla="*/ 0 w 241"/>
                  <a:gd name="T27" fmla="*/ 0 h 349"/>
                  <a:gd name="T28" fmla="*/ 0 w 241"/>
                  <a:gd name="T29" fmla="*/ 0 h 349"/>
                  <a:gd name="T30" fmla="*/ 0 w 241"/>
                  <a:gd name="T31" fmla="*/ 0 h 349"/>
                  <a:gd name="T32" fmla="*/ 0 w 241"/>
                  <a:gd name="T33" fmla="*/ 0 h 349"/>
                  <a:gd name="T34" fmla="*/ 0 w 241"/>
                  <a:gd name="T35" fmla="*/ 0 h 349"/>
                  <a:gd name="T36" fmla="*/ 0 w 241"/>
                  <a:gd name="T37" fmla="*/ 0 h 349"/>
                  <a:gd name="T38" fmla="*/ 0 w 241"/>
                  <a:gd name="T39" fmla="*/ 0 h 349"/>
                  <a:gd name="T40" fmla="*/ 0 w 241"/>
                  <a:gd name="T41" fmla="*/ 0 h 349"/>
                  <a:gd name="T42" fmla="*/ 0 w 241"/>
                  <a:gd name="T43" fmla="*/ 0 h 349"/>
                  <a:gd name="T44" fmla="*/ 0 w 241"/>
                  <a:gd name="T45" fmla="*/ 0 h 349"/>
                  <a:gd name="T46" fmla="*/ 0 w 241"/>
                  <a:gd name="T47" fmla="*/ 0 h 349"/>
                  <a:gd name="T48" fmla="*/ 0 w 241"/>
                  <a:gd name="T49" fmla="*/ 0 h 349"/>
                  <a:gd name="T50" fmla="*/ 0 w 241"/>
                  <a:gd name="T51" fmla="*/ 0 h 349"/>
                  <a:gd name="T52" fmla="*/ 0 w 241"/>
                  <a:gd name="T53" fmla="*/ 0 h 349"/>
                  <a:gd name="T54" fmla="*/ 0 w 241"/>
                  <a:gd name="T55" fmla="*/ 0 h 349"/>
                  <a:gd name="T56" fmla="*/ 0 w 241"/>
                  <a:gd name="T57" fmla="*/ 0 h 349"/>
                  <a:gd name="T58" fmla="*/ 0 w 241"/>
                  <a:gd name="T59" fmla="*/ 0 h 349"/>
                  <a:gd name="T60" fmla="*/ 0 w 241"/>
                  <a:gd name="T61" fmla="*/ 0 h 349"/>
                  <a:gd name="T62" fmla="*/ 0 w 241"/>
                  <a:gd name="T63" fmla="*/ 0 h 349"/>
                  <a:gd name="T64" fmla="*/ 0 w 241"/>
                  <a:gd name="T65" fmla="*/ 0 h 349"/>
                  <a:gd name="T66" fmla="*/ 0 w 241"/>
                  <a:gd name="T67" fmla="*/ 0 h 349"/>
                  <a:gd name="T68" fmla="*/ 0 w 241"/>
                  <a:gd name="T69" fmla="*/ 0 h 349"/>
                  <a:gd name="T70" fmla="*/ 0 w 241"/>
                  <a:gd name="T71" fmla="*/ 0 h 349"/>
                  <a:gd name="T72" fmla="*/ 0 w 241"/>
                  <a:gd name="T73" fmla="*/ 0 h 349"/>
                  <a:gd name="T74" fmla="*/ 0 w 241"/>
                  <a:gd name="T75" fmla="*/ 0 h 349"/>
                  <a:gd name="T76" fmla="*/ 0 w 241"/>
                  <a:gd name="T77" fmla="*/ 0 h 349"/>
                  <a:gd name="T78" fmla="*/ 0 w 241"/>
                  <a:gd name="T79" fmla="*/ 0 h 349"/>
                  <a:gd name="T80" fmla="*/ 0 w 241"/>
                  <a:gd name="T81" fmla="*/ 0 h 349"/>
                  <a:gd name="T82" fmla="*/ 0 w 241"/>
                  <a:gd name="T83" fmla="*/ 0 h 349"/>
                  <a:gd name="T84" fmla="*/ 0 w 241"/>
                  <a:gd name="T85" fmla="*/ 0 h 349"/>
                  <a:gd name="T86" fmla="*/ 0 w 241"/>
                  <a:gd name="T87" fmla="*/ 0 h 349"/>
                  <a:gd name="T88" fmla="*/ 0 w 241"/>
                  <a:gd name="T89" fmla="*/ 0 h 349"/>
                  <a:gd name="T90" fmla="*/ 0 w 241"/>
                  <a:gd name="T91" fmla="*/ 0 h 349"/>
                  <a:gd name="T92" fmla="*/ 0 w 241"/>
                  <a:gd name="T93" fmla="*/ 0 h 349"/>
                  <a:gd name="T94" fmla="*/ 0 w 241"/>
                  <a:gd name="T95" fmla="*/ 0 h 349"/>
                  <a:gd name="T96" fmla="*/ 0 w 241"/>
                  <a:gd name="T97" fmla="*/ 0 h 349"/>
                  <a:gd name="T98" fmla="*/ 0 w 241"/>
                  <a:gd name="T99" fmla="*/ 0 h 349"/>
                  <a:gd name="T100" fmla="*/ 0 w 241"/>
                  <a:gd name="T101" fmla="*/ 0 h 349"/>
                  <a:gd name="T102" fmla="*/ 0 w 241"/>
                  <a:gd name="T103" fmla="*/ 0 h 349"/>
                  <a:gd name="T104" fmla="*/ 0 w 241"/>
                  <a:gd name="T105" fmla="*/ 0 h 349"/>
                  <a:gd name="T106" fmla="*/ 0 w 241"/>
                  <a:gd name="T107" fmla="*/ 0 h 349"/>
                  <a:gd name="T108" fmla="*/ 0 w 241"/>
                  <a:gd name="T109" fmla="*/ 0 h 349"/>
                  <a:gd name="T110" fmla="*/ 0 w 241"/>
                  <a:gd name="T111" fmla="*/ 0 h 3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41" h="349">
                    <a:moveTo>
                      <a:pt x="100" y="349"/>
                    </a:moveTo>
                    <a:lnTo>
                      <a:pt x="93" y="338"/>
                    </a:lnTo>
                    <a:lnTo>
                      <a:pt x="87" y="328"/>
                    </a:lnTo>
                    <a:lnTo>
                      <a:pt x="83" y="318"/>
                    </a:lnTo>
                    <a:lnTo>
                      <a:pt x="80" y="308"/>
                    </a:lnTo>
                    <a:lnTo>
                      <a:pt x="86" y="305"/>
                    </a:lnTo>
                    <a:lnTo>
                      <a:pt x="91" y="301"/>
                    </a:lnTo>
                    <a:lnTo>
                      <a:pt x="97" y="296"/>
                    </a:lnTo>
                    <a:lnTo>
                      <a:pt x="103" y="292"/>
                    </a:lnTo>
                    <a:lnTo>
                      <a:pt x="98" y="274"/>
                    </a:lnTo>
                    <a:lnTo>
                      <a:pt x="88" y="258"/>
                    </a:lnTo>
                    <a:lnTo>
                      <a:pt x="76" y="247"/>
                    </a:lnTo>
                    <a:lnTo>
                      <a:pt x="61" y="238"/>
                    </a:lnTo>
                    <a:lnTo>
                      <a:pt x="54" y="239"/>
                    </a:lnTo>
                    <a:lnTo>
                      <a:pt x="46" y="241"/>
                    </a:lnTo>
                    <a:lnTo>
                      <a:pt x="39" y="242"/>
                    </a:lnTo>
                    <a:lnTo>
                      <a:pt x="31" y="245"/>
                    </a:lnTo>
                    <a:lnTo>
                      <a:pt x="24" y="247"/>
                    </a:lnTo>
                    <a:lnTo>
                      <a:pt x="17" y="249"/>
                    </a:lnTo>
                    <a:lnTo>
                      <a:pt x="12" y="251"/>
                    </a:lnTo>
                    <a:lnTo>
                      <a:pt x="6" y="251"/>
                    </a:lnTo>
                    <a:lnTo>
                      <a:pt x="4" y="248"/>
                    </a:lnTo>
                    <a:lnTo>
                      <a:pt x="3" y="244"/>
                    </a:lnTo>
                    <a:lnTo>
                      <a:pt x="2" y="241"/>
                    </a:lnTo>
                    <a:lnTo>
                      <a:pt x="0" y="238"/>
                    </a:lnTo>
                    <a:lnTo>
                      <a:pt x="23" y="229"/>
                    </a:lnTo>
                    <a:lnTo>
                      <a:pt x="33" y="211"/>
                    </a:lnTo>
                    <a:lnTo>
                      <a:pt x="36" y="190"/>
                    </a:lnTo>
                    <a:lnTo>
                      <a:pt x="36" y="168"/>
                    </a:lnTo>
                    <a:lnTo>
                      <a:pt x="40" y="164"/>
                    </a:lnTo>
                    <a:lnTo>
                      <a:pt x="44" y="161"/>
                    </a:lnTo>
                    <a:lnTo>
                      <a:pt x="50" y="158"/>
                    </a:lnTo>
                    <a:lnTo>
                      <a:pt x="57" y="158"/>
                    </a:lnTo>
                    <a:lnTo>
                      <a:pt x="60" y="168"/>
                    </a:lnTo>
                    <a:lnTo>
                      <a:pt x="63" y="178"/>
                    </a:lnTo>
                    <a:lnTo>
                      <a:pt x="69" y="188"/>
                    </a:lnTo>
                    <a:lnTo>
                      <a:pt x="76" y="195"/>
                    </a:lnTo>
                    <a:lnTo>
                      <a:pt x="83" y="200"/>
                    </a:lnTo>
                    <a:lnTo>
                      <a:pt x="91" y="201"/>
                    </a:lnTo>
                    <a:lnTo>
                      <a:pt x="100" y="195"/>
                    </a:lnTo>
                    <a:lnTo>
                      <a:pt x="110" y="184"/>
                    </a:lnTo>
                    <a:lnTo>
                      <a:pt x="108" y="138"/>
                    </a:lnTo>
                    <a:lnTo>
                      <a:pt x="100" y="94"/>
                    </a:lnTo>
                    <a:lnTo>
                      <a:pt x="88" y="53"/>
                    </a:lnTo>
                    <a:lnTo>
                      <a:pt x="74" y="13"/>
                    </a:lnTo>
                    <a:lnTo>
                      <a:pt x="74" y="10"/>
                    </a:lnTo>
                    <a:lnTo>
                      <a:pt x="74" y="9"/>
                    </a:lnTo>
                    <a:lnTo>
                      <a:pt x="74" y="6"/>
                    </a:lnTo>
                    <a:lnTo>
                      <a:pt x="76" y="4"/>
                    </a:lnTo>
                    <a:lnTo>
                      <a:pt x="83" y="3"/>
                    </a:lnTo>
                    <a:lnTo>
                      <a:pt x="90" y="1"/>
                    </a:lnTo>
                    <a:lnTo>
                      <a:pt x="96" y="0"/>
                    </a:lnTo>
                    <a:lnTo>
                      <a:pt x="103" y="0"/>
                    </a:lnTo>
                    <a:lnTo>
                      <a:pt x="110" y="0"/>
                    </a:lnTo>
                    <a:lnTo>
                      <a:pt x="117" y="1"/>
                    </a:lnTo>
                    <a:lnTo>
                      <a:pt x="126" y="4"/>
                    </a:lnTo>
                    <a:lnTo>
                      <a:pt x="133" y="9"/>
                    </a:lnTo>
                    <a:lnTo>
                      <a:pt x="147" y="23"/>
                    </a:lnTo>
                    <a:lnTo>
                      <a:pt x="164" y="40"/>
                    </a:lnTo>
                    <a:lnTo>
                      <a:pt x="184" y="61"/>
                    </a:lnTo>
                    <a:lnTo>
                      <a:pt x="202" y="84"/>
                    </a:lnTo>
                    <a:lnTo>
                      <a:pt x="220" y="107"/>
                    </a:lnTo>
                    <a:lnTo>
                      <a:pt x="232" y="131"/>
                    </a:lnTo>
                    <a:lnTo>
                      <a:pt x="241" y="152"/>
                    </a:lnTo>
                    <a:lnTo>
                      <a:pt x="240" y="172"/>
                    </a:lnTo>
                    <a:lnTo>
                      <a:pt x="225" y="177"/>
                    </a:lnTo>
                    <a:lnTo>
                      <a:pt x="215" y="180"/>
                    </a:lnTo>
                    <a:lnTo>
                      <a:pt x="208" y="184"/>
                    </a:lnTo>
                    <a:lnTo>
                      <a:pt x="204" y="190"/>
                    </a:lnTo>
                    <a:lnTo>
                      <a:pt x="200" y="195"/>
                    </a:lnTo>
                    <a:lnTo>
                      <a:pt x="197" y="204"/>
                    </a:lnTo>
                    <a:lnTo>
                      <a:pt x="194" y="215"/>
                    </a:lnTo>
                    <a:lnTo>
                      <a:pt x="188" y="229"/>
                    </a:lnTo>
                    <a:lnTo>
                      <a:pt x="168" y="274"/>
                    </a:lnTo>
                    <a:lnTo>
                      <a:pt x="158" y="296"/>
                    </a:lnTo>
                    <a:lnTo>
                      <a:pt x="153" y="306"/>
                    </a:lnTo>
                    <a:lnTo>
                      <a:pt x="150" y="309"/>
                    </a:lnTo>
                    <a:lnTo>
                      <a:pt x="144" y="311"/>
                    </a:lnTo>
                    <a:lnTo>
                      <a:pt x="137" y="311"/>
                    </a:lnTo>
                    <a:lnTo>
                      <a:pt x="131" y="312"/>
                    </a:lnTo>
                    <a:lnTo>
                      <a:pt x="124" y="312"/>
                    </a:lnTo>
                    <a:lnTo>
                      <a:pt x="124" y="314"/>
                    </a:lnTo>
                    <a:lnTo>
                      <a:pt x="124" y="316"/>
                    </a:lnTo>
                    <a:lnTo>
                      <a:pt x="124" y="318"/>
                    </a:lnTo>
                    <a:lnTo>
                      <a:pt x="124" y="319"/>
                    </a:lnTo>
                    <a:lnTo>
                      <a:pt x="128" y="321"/>
                    </a:lnTo>
                    <a:lnTo>
                      <a:pt x="131" y="321"/>
                    </a:lnTo>
                    <a:lnTo>
                      <a:pt x="135" y="322"/>
                    </a:lnTo>
                    <a:lnTo>
                      <a:pt x="138" y="324"/>
                    </a:lnTo>
                    <a:lnTo>
                      <a:pt x="137" y="325"/>
                    </a:lnTo>
                    <a:lnTo>
                      <a:pt x="135" y="326"/>
                    </a:lnTo>
                    <a:lnTo>
                      <a:pt x="134" y="329"/>
                    </a:lnTo>
                    <a:lnTo>
                      <a:pt x="133" y="331"/>
                    </a:lnTo>
                    <a:lnTo>
                      <a:pt x="121" y="326"/>
                    </a:lnTo>
                    <a:lnTo>
                      <a:pt x="114" y="325"/>
                    </a:lnTo>
                    <a:lnTo>
                      <a:pt x="110" y="324"/>
                    </a:lnTo>
                    <a:lnTo>
                      <a:pt x="106" y="324"/>
                    </a:lnTo>
                    <a:lnTo>
                      <a:pt x="104" y="326"/>
                    </a:lnTo>
                    <a:lnTo>
                      <a:pt x="103" y="328"/>
                    </a:lnTo>
                    <a:lnTo>
                      <a:pt x="103" y="331"/>
                    </a:lnTo>
                    <a:lnTo>
                      <a:pt x="104" y="333"/>
                    </a:lnTo>
                    <a:lnTo>
                      <a:pt x="108" y="335"/>
                    </a:lnTo>
                    <a:lnTo>
                      <a:pt x="113" y="335"/>
                    </a:lnTo>
                    <a:lnTo>
                      <a:pt x="117" y="336"/>
                    </a:lnTo>
                    <a:lnTo>
                      <a:pt x="121" y="336"/>
                    </a:lnTo>
                    <a:lnTo>
                      <a:pt x="116" y="342"/>
                    </a:lnTo>
                    <a:lnTo>
                      <a:pt x="110" y="345"/>
                    </a:lnTo>
                    <a:lnTo>
                      <a:pt x="106" y="348"/>
                    </a:lnTo>
                    <a:lnTo>
                      <a:pt x="100" y="349"/>
                    </a:lnTo>
                    <a:close/>
                  </a:path>
                </a:pathLst>
              </a:custGeom>
              <a:solidFill>
                <a:srgbClr val="F2D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27" name="Freeform 275"/>
              <p:cNvSpPr>
                <a:spLocks noChangeAspect="1"/>
              </p:cNvSpPr>
              <p:nvPr/>
            </p:nvSpPr>
            <p:spPr bwMode="auto">
              <a:xfrm>
                <a:off x="2247" y="1585"/>
                <a:ext cx="69" cy="92"/>
              </a:xfrm>
              <a:custGeom>
                <a:avLst/>
                <a:gdLst>
                  <a:gd name="T0" fmla="*/ 0 w 193"/>
                  <a:gd name="T1" fmla="*/ 0 h 341"/>
                  <a:gd name="T2" fmla="*/ 0 w 193"/>
                  <a:gd name="T3" fmla="*/ 0 h 341"/>
                  <a:gd name="T4" fmla="*/ 0 w 193"/>
                  <a:gd name="T5" fmla="*/ 0 h 341"/>
                  <a:gd name="T6" fmla="*/ 0 w 193"/>
                  <a:gd name="T7" fmla="*/ 0 h 341"/>
                  <a:gd name="T8" fmla="*/ 0 w 193"/>
                  <a:gd name="T9" fmla="*/ 0 h 341"/>
                  <a:gd name="T10" fmla="*/ 0 w 193"/>
                  <a:gd name="T11" fmla="*/ 0 h 341"/>
                  <a:gd name="T12" fmla="*/ 0 w 193"/>
                  <a:gd name="T13" fmla="*/ 0 h 341"/>
                  <a:gd name="T14" fmla="*/ 0 w 193"/>
                  <a:gd name="T15" fmla="*/ 0 h 341"/>
                  <a:gd name="T16" fmla="*/ 0 w 193"/>
                  <a:gd name="T17" fmla="*/ 0 h 341"/>
                  <a:gd name="T18" fmla="*/ 0 w 193"/>
                  <a:gd name="T19" fmla="*/ 0 h 341"/>
                  <a:gd name="T20" fmla="*/ 0 w 193"/>
                  <a:gd name="T21" fmla="*/ 0 h 341"/>
                  <a:gd name="T22" fmla="*/ 0 w 193"/>
                  <a:gd name="T23" fmla="*/ 0 h 341"/>
                  <a:gd name="T24" fmla="*/ 0 w 193"/>
                  <a:gd name="T25" fmla="*/ 0 h 341"/>
                  <a:gd name="T26" fmla="*/ 0 w 193"/>
                  <a:gd name="T27" fmla="*/ 0 h 341"/>
                  <a:gd name="T28" fmla="*/ 0 w 193"/>
                  <a:gd name="T29" fmla="*/ 0 h 341"/>
                  <a:gd name="T30" fmla="*/ 0 w 193"/>
                  <a:gd name="T31" fmla="*/ 0 h 341"/>
                  <a:gd name="T32" fmla="*/ 0 w 193"/>
                  <a:gd name="T33" fmla="*/ 0 h 341"/>
                  <a:gd name="T34" fmla="*/ 0 w 193"/>
                  <a:gd name="T35" fmla="*/ 0 h 341"/>
                  <a:gd name="T36" fmla="*/ 0 w 193"/>
                  <a:gd name="T37" fmla="*/ 0 h 341"/>
                  <a:gd name="T38" fmla="*/ 0 w 193"/>
                  <a:gd name="T39" fmla="*/ 0 h 341"/>
                  <a:gd name="T40" fmla="*/ 0 w 193"/>
                  <a:gd name="T41" fmla="*/ 0 h 341"/>
                  <a:gd name="T42" fmla="*/ 0 w 193"/>
                  <a:gd name="T43" fmla="*/ 0 h 341"/>
                  <a:gd name="T44" fmla="*/ 0 w 193"/>
                  <a:gd name="T45" fmla="*/ 0 h 341"/>
                  <a:gd name="T46" fmla="*/ 0 w 193"/>
                  <a:gd name="T47" fmla="*/ 0 h 341"/>
                  <a:gd name="T48" fmla="*/ 0 w 193"/>
                  <a:gd name="T49" fmla="*/ 0 h 341"/>
                  <a:gd name="T50" fmla="*/ 0 w 193"/>
                  <a:gd name="T51" fmla="*/ 0 h 341"/>
                  <a:gd name="T52" fmla="*/ 0 w 193"/>
                  <a:gd name="T53" fmla="*/ 0 h 341"/>
                  <a:gd name="T54" fmla="*/ 0 w 193"/>
                  <a:gd name="T55" fmla="*/ 0 h 341"/>
                  <a:gd name="T56" fmla="*/ 0 w 193"/>
                  <a:gd name="T57" fmla="*/ 0 h 341"/>
                  <a:gd name="T58" fmla="*/ 0 w 193"/>
                  <a:gd name="T59" fmla="*/ 0 h 341"/>
                  <a:gd name="T60" fmla="*/ 0 w 193"/>
                  <a:gd name="T61" fmla="*/ 0 h 341"/>
                  <a:gd name="T62" fmla="*/ 0 w 193"/>
                  <a:gd name="T63" fmla="*/ 0 h 341"/>
                  <a:gd name="T64" fmla="*/ 0 w 193"/>
                  <a:gd name="T65" fmla="*/ 0 h 341"/>
                  <a:gd name="T66" fmla="*/ 0 w 193"/>
                  <a:gd name="T67" fmla="*/ 0 h 341"/>
                  <a:gd name="T68" fmla="*/ 0 w 193"/>
                  <a:gd name="T69" fmla="*/ 0 h 341"/>
                  <a:gd name="T70" fmla="*/ 0 w 193"/>
                  <a:gd name="T71" fmla="*/ 0 h 341"/>
                  <a:gd name="T72" fmla="*/ 0 w 193"/>
                  <a:gd name="T73" fmla="*/ 0 h 341"/>
                  <a:gd name="T74" fmla="*/ 0 w 193"/>
                  <a:gd name="T75" fmla="*/ 0 h 341"/>
                  <a:gd name="T76" fmla="*/ 0 w 193"/>
                  <a:gd name="T77" fmla="*/ 0 h 341"/>
                  <a:gd name="T78" fmla="*/ 0 w 193"/>
                  <a:gd name="T79" fmla="*/ 0 h 341"/>
                  <a:gd name="T80" fmla="*/ 0 w 193"/>
                  <a:gd name="T81" fmla="*/ 0 h 341"/>
                  <a:gd name="T82" fmla="*/ 0 w 193"/>
                  <a:gd name="T83" fmla="*/ 0 h 341"/>
                  <a:gd name="T84" fmla="*/ 0 w 193"/>
                  <a:gd name="T85" fmla="*/ 0 h 341"/>
                  <a:gd name="T86" fmla="*/ 0 w 193"/>
                  <a:gd name="T87" fmla="*/ 0 h 341"/>
                  <a:gd name="T88" fmla="*/ 0 w 193"/>
                  <a:gd name="T89" fmla="*/ 0 h 341"/>
                  <a:gd name="T90" fmla="*/ 0 w 193"/>
                  <a:gd name="T91" fmla="*/ 0 h 341"/>
                  <a:gd name="T92" fmla="*/ 0 w 193"/>
                  <a:gd name="T93" fmla="*/ 0 h 341"/>
                  <a:gd name="T94" fmla="*/ 0 w 193"/>
                  <a:gd name="T95" fmla="*/ 0 h 341"/>
                  <a:gd name="T96" fmla="*/ 0 w 193"/>
                  <a:gd name="T97" fmla="*/ 0 h 341"/>
                  <a:gd name="T98" fmla="*/ 0 w 193"/>
                  <a:gd name="T99" fmla="*/ 0 h 341"/>
                  <a:gd name="T100" fmla="*/ 0 w 193"/>
                  <a:gd name="T101" fmla="*/ 0 h 341"/>
                  <a:gd name="T102" fmla="*/ 0 w 193"/>
                  <a:gd name="T103" fmla="*/ 0 h 341"/>
                  <a:gd name="T104" fmla="*/ 0 w 193"/>
                  <a:gd name="T105" fmla="*/ 0 h 341"/>
                  <a:gd name="T106" fmla="*/ 0 w 193"/>
                  <a:gd name="T107" fmla="*/ 0 h 341"/>
                  <a:gd name="T108" fmla="*/ 0 w 193"/>
                  <a:gd name="T109" fmla="*/ 0 h 341"/>
                  <a:gd name="T110" fmla="*/ 0 w 193"/>
                  <a:gd name="T111" fmla="*/ 0 h 341"/>
                  <a:gd name="T112" fmla="*/ 0 w 193"/>
                  <a:gd name="T113" fmla="*/ 0 h 341"/>
                  <a:gd name="T114" fmla="*/ 0 w 193"/>
                  <a:gd name="T115" fmla="*/ 0 h 341"/>
                  <a:gd name="T116" fmla="*/ 0 w 193"/>
                  <a:gd name="T117" fmla="*/ 0 h 341"/>
                  <a:gd name="T118" fmla="*/ 0 w 193"/>
                  <a:gd name="T119" fmla="*/ 0 h 34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93" h="341">
                    <a:moveTo>
                      <a:pt x="105" y="341"/>
                    </a:moveTo>
                    <a:lnTo>
                      <a:pt x="99" y="337"/>
                    </a:lnTo>
                    <a:lnTo>
                      <a:pt x="97" y="331"/>
                    </a:lnTo>
                    <a:lnTo>
                      <a:pt x="94" y="327"/>
                    </a:lnTo>
                    <a:lnTo>
                      <a:pt x="92" y="321"/>
                    </a:lnTo>
                    <a:lnTo>
                      <a:pt x="78" y="307"/>
                    </a:lnTo>
                    <a:lnTo>
                      <a:pt x="67" y="294"/>
                    </a:lnTo>
                    <a:lnTo>
                      <a:pt x="59" y="281"/>
                    </a:lnTo>
                    <a:lnTo>
                      <a:pt x="55" y="268"/>
                    </a:lnTo>
                    <a:lnTo>
                      <a:pt x="52" y="257"/>
                    </a:lnTo>
                    <a:lnTo>
                      <a:pt x="50" y="242"/>
                    </a:lnTo>
                    <a:lnTo>
                      <a:pt x="45" y="228"/>
                    </a:lnTo>
                    <a:lnTo>
                      <a:pt x="38" y="213"/>
                    </a:lnTo>
                    <a:lnTo>
                      <a:pt x="20" y="205"/>
                    </a:lnTo>
                    <a:lnTo>
                      <a:pt x="8" y="201"/>
                    </a:lnTo>
                    <a:lnTo>
                      <a:pt x="2" y="193"/>
                    </a:lnTo>
                    <a:lnTo>
                      <a:pt x="0" y="177"/>
                    </a:lnTo>
                    <a:lnTo>
                      <a:pt x="5" y="151"/>
                    </a:lnTo>
                    <a:lnTo>
                      <a:pt x="14" y="120"/>
                    </a:lnTo>
                    <a:lnTo>
                      <a:pt x="25" y="87"/>
                    </a:lnTo>
                    <a:lnTo>
                      <a:pt x="38" y="54"/>
                    </a:lnTo>
                    <a:lnTo>
                      <a:pt x="57" y="27"/>
                    </a:lnTo>
                    <a:lnTo>
                      <a:pt x="77" y="7"/>
                    </a:lnTo>
                    <a:lnTo>
                      <a:pt x="102" y="0"/>
                    </a:lnTo>
                    <a:lnTo>
                      <a:pt x="132" y="7"/>
                    </a:lnTo>
                    <a:lnTo>
                      <a:pt x="139" y="19"/>
                    </a:lnTo>
                    <a:lnTo>
                      <a:pt x="146" y="34"/>
                    </a:lnTo>
                    <a:lnTo>
                      <a:pt x="152" y="51"/>
                    </a:lnTo>
                    <a:lnTo>
                      <a:pt x="154" y="69"/>
                    </a:lnTo>
                    <a:lnTo>
                      <a:pt x="138" y="86"/>
                    </a:lnTo>
                    <a:lnTo>
                      <a:pt x="125" y="100"/>
                    </a:lnTo>
                    <a:lnTo>
                      <a:pt x="112" y="114"/>
                    </a:lnTo>
                    <a:lnTo>
                      <a:pt x="104" y="127"/>
                    </a:lnTo>
                    <a:lnTo>
                      <a:pt x="98" y="141"/>
                    </a:lnTo>
                    <a:lnTo>
                      <a:pt x="98" y="158"/>
                    </a:lnTo>
                    <a:lnTo>
                      <a:pt x="106" y="178"/>
                    </a:lnTo>
                    <a:lnTo>
                      <a:pt x="121" y="201"/>
                    </a:lnTo>
                    <a:lnTo>
                      <a:pt x="129" y="201"/>
                    </a:lnTo>
                    <a:lnTo>
                      <a:pt x="138" y="200"/>
                    </a:lnTo>
                    <a:lnTo>
                      <a:pt x="146" y="197"/>
                    </a:lnTo>
                    <a:lnTo>
                      <a:pt x="156" y="194"/>
                    </a:lnTo>
                    <a:lnTo>
                      <a:pt x="156" y="181"/>
                    </a:lnTo>
                    <a:lnTo>
                      <a:pt x="155" y="170"/>
                    </a:lnTo>
                    <a:lnTo>
                      <a:pt x="154" y="160"/>
                    </a:lnTo>
                    <a:lnTo>
                      <a:pt x="156" y="151"/>
                    </a:lnTo>
                    <a:lnTo>
                      <a:pt x="159" y="151"/>
                    </a:lnTo>
                    <a:lnTo>
                      <a:pt x="162" y="151"/>
                    </a:lnTo>
                    <a:lnTo>
                      <a:pt x="165" y="151"/>
                    </a:lnTo>
                    <a:lnTo>
                      <a:pt x="168" y="151"/>
                    </a:lnTo>
                    <a:lnTo>
                      <a:pt x="175" y="164"/>
                    </a:lnTo>
                    <a:lnTo>
                      <a:pt x="178" y="180"/>
                    </a:lnTo>
                    <a:lnTo>
                      <a:pt x="181" y="198"/>
                    </a:lnTo>
                    <a:lnTo>
                      <a:pt x="185" y="217"/>
                    </a:lnTo>
                    <a:lnTo>
                      <a:pt x="182" y="218"/>
                    </a:lnTo>
                    <a:lnTo>
                      <a:pt x="181" y="220"/>
                    </a:lnTo>
                    <a:lnTo>
                      <a:pt x="179" y="222"/>
                    </a:lnTo>
                    <a:lnTo>
                      <a:pt x="179" y="225"/>
                    </a:lnTo>
                    <a:lnTo>
                      <a:pt x="181" y="227"/>
                    </a:lnTo>
                    <a:lnTo>
                      <a:pt x="183" y="228"/>
                    </a:lnTo>
                    <a:lnTo>
                      <a:pt x="186" y="228"/>
                    </a:lnTo>
                    <a:lnTo>
                      <a:pt x="193" y="230"/>
                    </a:lnTo>
                    <a:lnTo>
                      <a:pt x="192" y="232"/>
                    </a:lnTo>
                    <a:lnTo>
                      <a:pt x="192" y="234"/>
                    </a:lnTo>
                    <a:lnTo>
                      <a:pt x="192" y="237"/>
                    </a:lnTo>
                    <a:lnTo>
                      <a:pt x="192" y="240"/>
                    </a:lnTo>
                    <a:lnTo>
                      <a:pt x="185" y="240"/>
                    </a:lnTo>
                    <a:lnTo>
                      <a:pt x="178" y="240"/>
                    </a:lnTo>
                    <a:lnTo>
                      <a:pt x="172" y="240"/>
                    </a:lnTo>
                    <a:lnTo>
                      <a:pt x="165" y="241"/>
                    </a:lnTo>
                    <a:lnTo>
                      <a:pt x="165" y="242"/>
                    </a:lnTo>
                    <a:lnTo>
                      <a:pt x="165" y="244"/>
                    </a:lnTo>
                    <a:lnTo>
                      <a:pt x="165" y="247"/>
                    </a:lnTo>
                    <a:lnTo>
                      <a:pt x="166" y="248"/>
                    </a:lnTo>
                    <a:lnTo>
                      <a:pt x="171" y="248"/>
                    </a:lnTo>
                    <a:lnTo>
                      <a:pt x="176" y="250"/>
                    </a:lnTo>
                    <a:lnTo>
                      <a:pt x="181" y="250"/>
                    </a:lnTo>
                    <a:lnTo>
                      <a:pt x="185" y="251"/>
                    </a:lnTo>
                    <a:lnTo>
                      <a:pt x="186" y="252"/>
                    </a:lnTo>
                    <a:lnTo>
                      <a:pt x="188" y="254"/>
                    </a:lnTo>
                    <a:lnTo>
                      <a:pt x="188" y="257"/>
                    </a:lnTo>
                    <a:lnTo>
                      <a:pt x="189" y="258"/>
                    </a:lnTo>
                    <a:lnTo>
                      <a:pt x="183" y="261"/>
                    </a:lnTo>
                    <a:lnTo>
                      <a:pt x="176" y="262"/>
                    </a:lnTo>
                    <a:lnTo>
                      <a:pt x="171" y="262"/>
                    </a:lnTo>
                    <a:lnTo>
                      <a:pt x="165" y="262"/>
                    </a:lnTo>
                    <a:lnTo>
                      <a:pt x="165" y="264"/>
                    </a:lnTo>
                    <a:lnTo>
                      <a:pt x="165" y="265"/>
                    </a:lnTo>
                    <a:lnTo>
                      <a:pt x="165" y="268"/>
                    </a:lnTo>
                    <a:lnTo>
                      <a:pt x="166" y="270"/>
                    </a:lnTo>
                    <a:lnTo>
                      <a:pt x="172" y="270"/>
                    </a:lnTo>
                    <a:lnTo>
                      <a:pt x="176" y="270"/>
                    </a:lnTo>
                    <a:lnTo>
                      <a:pt x="181" y="271"/>
                    </a:lnTo>
                    <a:lnTo>
                      <a:pt x="185" y="271"/>
                    </a:lnTo>
                    <a:lnTo>
                      <a:pt x="185" y="272"/>
                    </a:lnTo>
                    <a:lnTo>
                      <a:pt x="185" y="274"/>
                    </a:lnTo>
                    <a:lnTo>
                      <a:pt x="185" y="277"/>
                    </a:lnTo>
                    <a:lnTo>
                      <a:pt x="183" y="278"/>
                    </a:lnTo>
                    <a:lnTo>
                      <a:pt x="176" y="278"/>
                    </a:lnTo>
                    <a:lnTo>
                      <a:pt x="168" y="278"/>
                    </a:lnTo>
                    <a:lnTo>
                      <a:pt x="159" y="278"/>
                    </a:lnTo>
                    <a:lnTo>
                      <a:pt x="151" y="280"/>
                    </a:lnTo>
                    <a:lnTo>
                      <a:pt x="152" y="281"/>
                    </a:lnTo>
                    <a:lnTo>
                      <a:pt x="152" y="282"/>
                    </a:lnTo>
                    <a:lnTo>
                      <a:pt x="152" y="285"/>
                    </a:lnTo>
                    <a:lnTo>
                      <a:pt x="154" y="287"/>
                    </a:lnTo>
                    <a:lnTo>
                      <a:pt x="168" y="288"/>
                    </a:lnTo>
                    <a:lnTo>
                      <a:pt x="176" y="289"/>
                    </a:lnTo>
                    <a:lnTo>
                      <a:pt x="181" y="289"/>
                    </a:lnTo>
                    <a:lnTo>
                      <a:pt x="185" y="288"/>
                    </a:lnTo>
                    <a:lnTo>
                      <a:pt x="181" y="299"/>
                    </a:lnTo>
                    <a:lnTo>
                      <a:pt x="175" y="309"/>
                    </a:lnTo>
                    <a:lnTo>
                      <a:pt x="165" y="318"/>
                    </a:lnTo>
                    <a:lnTo>
                      <a:pt x="154" y="325"/>
                    </a:lnTo>
                    <a:lnTo>
                      <a:pt x="141" y="332"/>
                    </a:lnTo>
                    <a:lnTo>
                      <a:pt x="128" y="337"/>
                    </a:lnTo>
                    <a:lnTo>
                      <a:pt x="115" y="339"/>
                    </a:lnTo>
                    <a:lnTo>
                      <a:pt x="105" y="341"/>
                    </a:lnTo>
                    <a:close/>
                  </a:path>
                </a:pathLst>
              </a:custGeom>
              <a:solidFill>
                <a:srgbClr val="B89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28" name="Freeform 276"/>
              <p:cNvSpPr>
                <a:spLocks noChangeAspect="1"/>
              </p:cNvSpPr>
              <p:nvPr/>
            </p:nvSpPr>
            <p:spPr bwMode="auto">
              <a:xfrm>
                <a:off x="2095" y="1669"/>
                <a:ext cx="6" cy="2"/>
              </a:xfrm>
              <a:custGeom>
                <a:avLst/>
                <a:gdLst>
                  <a:gd name="T0" fmla="*/ 0 w 15"/>
                  <a:gd name="T1" fmla="*/ 0 h 7"/>
                  <a:gd name="T2" fmla="*/ 0 w 15"/>
                  <a:gd name="T3" fmla="*/ 0 h 7"/>
                  <a:gd name="T4" fmla="*/ 0 w 15"/>
                  <a:gd name="T5" fmla="*/ 0 h 7"/>
                  <a:gd name="T6" fmla="*/ 0 w 15"/>
                  <a:gd name="T7" fmla="*/ 0 h 7"/>
                  <a:gd name="T8" fmla="*/ 0 w 15"/>
                  <a:gd name="T9" fmla="*/ 0 h 7"/>
                  <a:gd name="T10" fmla="*/ 0 w 15"/>
                  <a:gd name="T11" fmla="*/ 0 h 7"/>
                  <a:gd name="T12" fmla="*/ 0 w 15"/>
                  <a:gd name="T13" fmla="*/ 0 h 7"/>
                  <a:gd name="T14" fmla="*/ 0 w 15"/>
                  <a:gd name="T15" fmla="*/ 0 h 7"/>
                  <a:gd name="T16" fmla="*/ 0 w 15"/>
                  <a:gd name="T17" fmla="*/ 0 h 7"/>
                  <a:gd name="T18" fmla="*/ 0 w 15"/>
                  <a:gd name="T19" fmla="*/ 0 h 7"/>
                  <a:gd name="T20" fmla="*/ 0 w 15"/>
                  <a:gd name="T21" fmla="*/ 0 h 7"/>
                  <a:gd name="T22" fmla="*/ 0 w 15"/>
                  <a:gd name="T23" fmla="*/ 0 h 7"/>
                  <a:gd name="T24" fmla="*/ 0 w 15"/>
                  <a:gd name="T25" fmla="*/ 0 h 7"/>
                  <a:gd name="T26" fmla="*/ 0 w 15"/>
                  <a:gd name="T27" fmla="*/ 0 h 7"/>
                  <a:gd name="T28" fmla="*/ 0 w 15"/>
                  <a:gd name="T29" fmla="*/ 0 h 7"/>
                  <a:gd name="T30" fmla="*/ 0 w 15"/>
                  <a:gd name="T31" fmla="*/ 0 h 7"/>
                  <a:gd name="T32" fmla="*/ 0 w 15"/>
                  <a:gd name="T33" fmla="*/ 0 h 7"/>
                  <a:gd name="T34" fmla="*/ 0 w 15"/>
                  <a:gd name="T35" fmla="*/ 0 h 7"/>
                  <a:gd name="T36" fmla="*/ 0 w 15"/>
                  <a:gd name="T37" fmla="*/ 0 h 7"/>
                  <a:gd name="T38" fmla="*/ 0 w 15"/>
                  <a:gd name="T39" fmla="*/ 0 h 7"/>
                  <a:gd name="T40" fmla="*/ 0 w 15"/>
                  <a:gd name="T41" fmla="*/ 0 h 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" h="7">
                    <a:moveTo>
                      <a:pt x="4" y="7"/>
                    </a:moveTo>
                    <a:lnTo>
                      <a:pt x="2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2" y="6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29" name="Freeform 277"/>
              <p:cNvSpPr>
                <a:spLocks noChangeAspect="1"/>
              </p:cNvSpPr>
              <p:nvPr/>
            </p:nvSpPr>
            <p:spPr bwMode="auto">
              <a:xfrm>
                <a:off x="1666" y="1580"/>
                <a:ext cx="81" cy="91"/>
              </a:xfrm>
              <a:custGeom>
                <a:avLst/>
                <a:gdLst>
                  <a:gd name="T0" fmla="*/ 0 w 224"/>
                  <a:gd name="T1" fmla="*/ 0 h 339"/>
                  <a:gd name="T2" fmla="*/ 0 w 224"/>
                  <a:gd name="T3" fmla="*/ 0 h 339"/>
                  <a:gd name="T4" fmla="*/ 0 w 224"/>
                  <a:gd name="T5" fmla="*/ 0 h 339"/>
                  <a:gd name="T6" fmla="*/ 0 w 224"/>
                  <a:gd name="T7" fmla="*/ 0 h 339"/>
                  <a:gd name="T8" fmla="*/ 0 w 224"/>
                  <a:gd name="T9" fmla="*/ 0 h 339"/>
                  <a:gd name="T10" fmla="*/ 0 w 224"/>
                  <a:gd name="T11" fmla="*/ 0 h 339"/>
                  <a:gd name="T12" fmla="*/ 0 w 224"/>
                  <a:gd name="T13" fmla="*/ 0 h 339"/>
                  <a:gd name="T14" fmla="*/ 0 w 224"/>
                  <a:gd name="T15" fmla="*/ 0 h 339"/>
                  <a:gd name="T16" fmla="*/ 0 w 224"/>
                  <a:gd name="T17" fmla="*/ 0 h 339"/>
                  <a:gd name="T18" fmla="*/ 0 w 224"/>
                  <a:gd name="T19" fmla="*/ 0 h 339"/>
                  <a:gd name="T20" fmla="*/ 0 w 224"/>
                  <a:gd name="T21" fmla="*/ 0 h 339"/>
                  <a:gd name="T22" fmla="*/ 0 w 224"/>
                  <a:gd name="T23" fmla="*/ 0 h 339"/>
                  <a:gd name="T24" fmla="*/ 0 w 224"/>
                  <a:gd name="T25" fmla="*/ 0 h 339"/>
                  <a:gd name="T26" fmla="*/ 0 w 224"/>
                  <a:gd name="T27" fmla="*/ 0 h 339"/>
                  <a:gd name="T28" fmla="*/ 0 w 224"/>
                  <a:gd name="T29" fmla="*/ 0 h 339"/>
                  <a:gd name="T30" fmla="*/ 0 w 224"/>
                  <a:gd name="T31" fmla="*/ 0 h 339"/>
                  <a:gd name="T32" fmla="*/ 0 w 224"/>
                  <a:gd name="T33" fmla="*/ 0 h 339"/>
                  <a:gd name="T34" fmla="*/ 0 w 224"/>
                  <a:gd name="T35" fmla="*/ 0 h 339"/>
                  <a:gd name="T36" fmla="*/ 0 w 224"/>
                  <a:gd name="T37" fmla="*/ 0 h 339"/>
                  <a:gd name="T38" fmla="*/ 0 w 224"/>
                  <a:gd name="T39" fmla="*/ 0 h 339"/>
                  <a:gd name="T40" fmla="*/ 0 w 224"/>
                  <a:gd name="T41" fmla="*/ 0 h 339"/>
                  <a:gd name="T42" fmla="*/ 0 w 224"/>
                  <a:gd name="T43" fmla="*/ 0 h 339"/>
                  <a:gd name="T44" fmla="*/ 0 w 224"/>
                  <a:gd name="T45" fmla="*/ 0 h 339"/>
                  <a:gd name="T46" fmla="*/ 0 w 224"/>
                  <a:gd name="T47" fmla="*/ 0 h 339"/>
                  <a:gd name="T48" fmla="*/ 0 w 224"/>
                  <a:gd name="T49" fmla="*/ 0 h 339"/>
                  <a:gd name="T50" fmla="*/ 0 w 224"/>
                  <a:gd name="T51" fmla="*/ 0 h 339"/>
                  <a:gd name="T52" fmla="*/ 0 w 224"/>
                  <a:gd name="T53" fmla="*/ 0 h 339"/>
                  <a:gd name="T54" fmla="*/ 0 w 224"/>
                  <a:gd name="T55" fmla="*/ 0 h 339"/>
                  <a:gd name="T56" fmla="*/ 0 w 224"/>
                  <a:gd name="T57" fmla="*/ 0 h 339"/>
                  <a:gd name="T58" fmla="*/ 0 w 224"/>
                  <a:gd name="T59" fmla="*/ 0 h 339"/>
                  <a:gd name="T60" fmla="*/ 0 w 224"/>
                  <a:gd name="T61" fmla="*/ 0 h 339"/>
                  <a:gd name="T62" fmla="*/ 0 w 224"/>
                  <a:gd name="T63" fmla="*/ 0 h 339"/>
                  <a:gd name="T64" fmla="*/ 0 w 224"/>
                  <a:gd name="T65" fmla="*/ 0 h 339"/>
                  <a:gd name="T66" fmla="*/ 0 w 224"/>
                  <a:gd name="T67" fmla="*/ 0 h 339"/>
                  <a:gd name="T68" fmla="*/ 0 w 224"/>
                  <a:gd name="T69" fmla="*/ 0 h 339"/>
                  <a:gd name="T70" fmla="*/ 0 w 224"/>
                  <a:gd name="T71" fmla="*/ 0 h 339"/>
                  <a:gd name="T72" fmla="*/ 0 w 224"/>
                  <a:gd name="T73" fmla="*/ 0 h 339"/>
                  <a:gd name="T74" fmla="*/ 0 w 224"/>
                  <a:gd name="T75" fmla="*/ 0 h 339"/>
                  <a:gd name="T76" fmla="*/ 0 w 224"/>
                  <a:gd name="T77" fmla="*/ 0 h 339"/>
                  <a:gd name="T78" fmla="*/ 0 w 224"/>
                  <a:gd name="T79" fmla="*/ 0 h 339"/>
                  <a:gd name="T80" fmla="*/ 0 w 224"/>
                  <a:gd name="T81" fmla="*/ 0 h 339"/>
                  <a:gd name="T82" fmla="*/ 0 w 224"/>
                  <a:gd name="T83" fmla="*/ 0 h 339"/>
                  <a:gd name="T84" fmla="*/ 0 w 224"/>
                  <a:gd name="T85" fmla="*/ 0 h 339"/>
                  <a:gd name="T86" fmla="*/ 0 w 224"/>
                  <a:gd name="T87" fmla="*/ 0 h 339"/>
                  <a:gd name="T88" fmla="*/ 0 w 224"/>
                  <a:gd name="T89" fmla="*/ 0 h 33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24" h="339">
                    <a:moveTo>
                      <a:pt x="186" y="337"/>
                    </a:moveTo>
                    <a:lnTo>
                      <a:pt x="174" y="322"/>
                    </a:lnTo>
                    <a:lnTo>
                      <a:pt x="163" y="311"/>
                    </a:lnTo>
                    <a:lnTo>
                      <a:pt x="151" y="302"/>
                    </a:lnTo>
                    <a:lnTo>
                      <a:pt x="140" y="294"/>
                    </a:lnTo>
                    <a:lnTo>
                      <a:pt x="129" y="287"/>
                    </a:lnTo>
                    <a:lnTo>
                      <a:pt x="117" y="280"/>
                    </a:lnTo>
                    <a:lnTo>
                      <a:pt x="104" y="271"/>
                    </a:lnTo>
                    <a:lnTo>
                      <a:pt x="93" y="261"/>
                    </a:lnTo>
                    <a:lnTo>
                      <a:pt x="87" y="251"/>
                    </a:lnTo>
                    <a:lnTo>
                      <a:pt x="82" y="242"/>
                    </a:lnTo>
                    <a:lnTo>
                      <a:pt x="74" y="233"/>
                    </a:lnTo>
                    <a:lnTo>
                      <a:pt x="69" y="223"/>
                    </a:lnTo>
                    <a:lnTo>
                      <a:pt x="62" y="214"/>
                    </a:lnTo>
                    <a:lnTo>
                      <a:pt x="56" y="204"/>
                    </a:lnTo>
                    <a:lnTo>
                      <a:pt x="52" y="197"/>
                    </a:lnTo>
                    <a:lnTo>
                      <a:pt x="49" y="190"/>
                    </a:lnTo>
                    <a:lnTo>
                      <a:pt x="56" y="190"/>
                    </a:lnTo>
                    <a:lnTo>
                      <a:pt x="64" y="190"/>
                    </a:lnTo>
                    <a:lnTo>
                      <a:pt x="72" y="191"/>
                    </a:lnTo>
                    <a:lnTo>
                      <a:pt x="79" y="191"/>
                    </a:lnTo>
                    <a:lnTo>
                      <a:pt x="77" y="190"/>
                    </a:lnTo>
                    <a:lnTo>
                      <a:pt x="77" y="188"/>
                    </a:lnTo>
                    <a:lnTo>
                      <a:pt x="77" y="185"/>
                    </a:lnTo>
                    <a:lnTo>
                      <a:pt x="76" y="184"/>
                    </a:lnTo>
                    <a:lnTo>
                      <a:pt x="69" y="183"/>
                    </a:lnTo>
                    <a:lnTo>
                      <a:pt x="62" y="181"/>
                    </a:lnTo>
                    <a:lnTo>
                      <a:pt x="54" y="180"/>
                    </a:lnTo>
                    <a:lnTo>
                      <a:pt x="47" y="178"/>
                    </a:lnTo>
                    <a:lnTo>
                      <a:pt x="46" y="174"/>
                    </a:lnTo>
                    <a:lnTo>
                      <a:pt x="46" y="170"/>
                    </a:lnTo>
                    <a:lnTo>
                      <a:pt x="45" y="166"/>
                    </a:lnTo>
                    <a:lnTo>
                      <a:pt x="43" y="163"/>
                    </a:lnTo>
                    <a:lnTo>
                      <a:pt x="49" y="163"/>
                    </a:lnTo>
                    <a:lnTo>
                      <a:pt x="54" y="163"/>
                    </a:lnTo>
                    <a:lnTo>
                      <a:pt x="60" y="163"/>
                    </a:lnTo>
                    <a:lnTo>
                      <a:pt x="66" y="164"/>
                    </a:lnTo>
                    <a:lnTo>
                      <a:pt x="63" y="158"/>
                    </a:lnTo>
                    <a:lnTo>
                      <a:pt x="52" y="153"/>
                    </a:lnTo>
                    <a:lnTo>
                      <a:pt x="39" y="146"/>
                    </a:lnTo>
                    <a:lnTo>
                      <a:pt x="32" y="141"/>
                    </a:lnTo>
                    <a:lnTo>
                      <a:pt x="39" y="140"/>
                    </a:lnTo>
                    <a:lnTo>
                      <a:pt x="46" y="140"/>
                    </a:lnTo>
                    <a:lnTo>
                      <a:pt x="52" y="140"/>
                    </a:lnTo>
                    <a:lnTo>
                      <a:pt x="59" y="138"/>
                    </a:lnTo>
                    <a:lnTo>
                      <a:pt x="60" y="137"/>
                    </a:lnTo>
                    <a:lnTo>
                      <a:pt x="60" y="136"/>
                    </a:lnTo>
                    <a:lnTo>
                      <a:pt x="54" y="131"/>
                    </a:lnTo>
                    <a:lnTo>
                      <a:pt x="49" y="128"/>
                    </a:lnTo>
                    <a:lnTo>
                      <a:pt x="40" y="127"/>
                    </a:lnTo>
                    <a:lnTo>
                      <a:pt x="32" y="127"/>
                    </a:lnTo>
                    <a:lnTo>
                      <a:pt x="23" y="126"/>
                    </a:lnTo>
                    <a:lnTo>
                      <a:pt x="16" y="126"/>
                    </a:lnTo>
                    <a:lnTo>
                      <a:pt x="7" y="124"/>
                    </a:lnTo>
                    <a:lnTo>
                      <a:pt x="2" y="123"/>
                    </a:lnTo>
                    <a:lnTo>
                      <a:pt x="2" y="120"/>
                    </a:lnTo>
                    <a:lnTo>
                      <a:pt x="2" y="119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9" y="114"/>
                    </a:lnTo>
                    <a:lnTo>
                      <a:pt x="16" y="114"/>
                    </a:lnTo>
                    <a:lnTo>
                      <a:pt x="23" y="114"/>
                    </a:lnTo>
                    <a:lnTo>
                      <a:pt x="30" y="114"/>
                    </a:lnTo>
                    <a:lnTo>
                      <a:pt x="36" y="114"/>
                    </a:lnTo>
                    <a:lnTo>
                      <a:pt x="43" y="114"/>
                    </a:lnTo>
                    <a:lnTo>
                      <a:pt x="50" y="114"/>
                    </a:lnTo>
                    <a:lnTo>
                      <a:pt x="57" y="114"/>
                    </a:lnTo>
                    <a:lnTo>
                      <a:pt x="57" y="113"/>
                    </a:lnTo>
                    <a:lnTo>
                      <a:pt x="57" y="111"/>
                    </a:lnTo>
                    <a:lnTo>
                      <a:pt x="57" y="110"/>
                    </a:lnTo>
                    <a:lnTo>
                      <a:pt x="57" y="109"/>
                    </a:lnTo>
                    <a:lnTo>
                      <a:pt x="40" y="107"/>
                    </a:lnTo>
                    <a:lnTo>
                      <a:pt x="29" y="106"/>
                    </a:lnTo>
                    <a:lnTo>
                      <a:pt x="19" y="106"/>
                    </a:lnTo>
                    <a:lnTo>
                      <a:pt x="13" y="104"/>
                    </a:lnTo>
                    <a:lnTo>
                      <a:pt x="9" y="104"/>
                    </a:lnTo>
                    <a:lnTo>
                      <a:pt x="7" y="104"/>
                    </a:lnTo>
                    <a:lnTo>
                      <a:pt x="6" y="106"/>
                    </a:lnTo>
                    <a:lnTo>
                      <a:pt x="5" y="106"/>
                    </a:lnTo>
                    <a:lnTo>
                      <a:pt x="5" y="103"/>
                    </a:lnTo>
                    <a:lnTo>
                      <a:pt x="5" y="100"/>
                    </a:lnTo>
                    <a:lnTo>
                      <a:pt x="5" y="97"/>
                    </a:lnTo>
                    <a:lnTo>
                      <a:pt x="3" y="94"/>
                    </a:lnTo>
                    <a:lnTo>
                      <a:pt x="10" y="93"/>
                    </a:lnTo>
                    <a:lnTo>
                      <a:pt x="17" y="91"/>
                    </a:lnTo>
                    <a:lnTo>
                      <a:pt x="25" y="91"/>
                    </a:lnTo>
                    <a:lnTo>
                      <a:pt x="32" y="90"/>
                    </a:lnTo>
                    <a:lnTo>
                      <a:pt x="29" y="81"/>
                    </a:lnTo>
                    <a:lnTo>
                      <a:pt x="20" y="80"/>
                    </a:lnTo>
                    <a:lnTo>
                      <a:pt x="10" y="80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12" y="70"/>
                    </a:lnTo>
                    <a:lnTo>
                      <a:pt x="20" y="69"/>
                    </a:lnTo>
                    <a:lnTo>
                      <a:pt x="26" y="67"/>
                    </a:lnTo>
                    <a:lnTo>
                      <a:pt x="32" y="66"/>
                    </a:lnTo>
                    <a:lnTo>
                      <a:pt x="35" y="66"/>
                    </a:lnTo>
                    <a:lnTo>
                      <a:pt x="37" y="64"/>
                    </a:lnTo>
                    <a:lnTo>
                      <a:pt x="40" y="63"/>
                    </a:lnTo>
                    <a:lnTo>
                      <a:pt x="43" y="62"/>
                    </a:lnTo>
                    <a:lnTo>
                      <a:pt x="45" y="50"/>
                    </a:lnTo>
                    <a:lnTo>
                      <a:pt x="45" y="40"/>
                    </a:lnTo>
                    <a:lnTo>
                      <a:pt x="43" y="26"/>
                    </a:lnTo>
                    <a:lnTo>
                      <a:pt x="42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7" y="12"/>
                    </a:lnTo>
                    <a:lnTo>
                      <a:pt x="63" y="17"/>
                    </a:lnTo>
                    <a:lnTo>
                      <a:pt x="69" y="24"/>
                    </a:lnTo>
                    <a:lnTo>
                      <a:pt x="74" y="30"/>
                    </a:lnTo>
                    <a:lnTo>
                      <a:pt x="79" y="37"/>
                    </a:lnTo>
                    <a:lnTo>
                      <a:pt x="84" y="43"/>
                    </a:lnTo>
                    <a:lnTo>
                      <a:pt x="124" y="103"/>
                    </a:lnTo>
                    <a:lnTo>
                      <a:pt x="156" y="147"/>
                    </a:lnTo>
                    <a:lnTo>
                      <a:pt x="178" y="180"/>
                    </a:lnTo>
                    <a:lnTo>
                      <a:pt x="194" y="204"/>
                    </a:lnTo>
                    <a:lnTo>
                      <a:pt x="204" y="220"/>
                    </a:lnTo>
                    <a:lnTo>
                      <a:pt x="213" y="231"/>
                    </a:lnTo>
                    <a:lnTo>
                      <a:pt x="218" y="241"/>
                    </a:lnTo>
                    <a:lnTo>
                      <a:pt x="224" y="251"/>
                    </a:lnTo>
                    <a:lnTo>
                      <a:pt x="220" y="271"/>
                    </a:lnTo>
                    <a:lnTo>
                      <a:pt x="211" y="297"/>
                    </a:lnTo>
                    <a:lnTo>
                      <a:pt x="200" y="322"/>
                    </a:lnTo>
                    <a:lnTo>
                      <a:pt x="187" y="339"/>
                    </a:lnTo>
                    <a:lnTo>
                      <a:pt x="187" y="338"/>
                    </a:lnTo>
                    <a:lnTo>
                      <a:pt x="186" y="338"/>
                    </a:lnTo>
                    <a:lnTo>
                      <a:pt x="186" y="337"/>
                    </a:lnTo>
                    <a:close/>
                  </a:path>
                </a:pathLst>
              </a:cu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30" name="Freeform 278"/>
              <p:cNvSpPr>
                <a:spLocks noChangeAspect="1"/>
              </p:cNvSpPr>
              <p:nvPr/>
            </p:nvSpPr>
            <p:spPr bwMode="auto">
              <a:xfrm>
                <a:off x="1808" y="1668"/>
                <a:ext cx="26" cy="3"/>
              </a:xfrm>
              <a:custGeom>
                <a:avLst/>
                <a:gdLst>
                  <a:gd name="T0" fmla="*/ 0 w 75"/>
                  <a:gd name="T1" fmla="*/ 0 h 9"/>
                  <a:gd name="T2" fmla="*/ 0 w 75"/>
                  <a:gd name="T3" fmla="*/ 0 h 9"/>
                  <a:gd name="T4" fmla="*/ 0 w 75"/>
                  <a:gd name="T5" fmla="*/ 0 h 9"/>
                  <a:gd name="T6" fmla="*/ 0 w 75"/>
                  <a:gd name="T7" fmla="*/ 0 h 9"/>
                  <a:gd name="T8" fmla="*/ 0 w 75"/>
                  <a:gd name="T9" fmla="*/ 0 h 9"/>
                  <a:gd name="T10" fmla="*/ 0 w 75"/>
                  <a:gd name="T11" fmla="*/ 0 h 9"/>
                  <a:gd name="T12" fmla="*/ 0 w 75"/>
                  <a:gd name="T13" fmla="*/ 0 h 9"/>
                  <a:gd name="T14" fmla="*/ 0 w 75"/>
                  <a:gd name="T15" fmla="*/ 0 h 9"/>
                  <a:gd name="T16" fmla="*/ 0 w 75"/>
                  <a:gd name="T17" fmla="*/ 0 h 9"/>
                  <a:gd name="T18" fmla="*/ 0 w 75"/>
                  <a:gd name="T19" fmla="*/ 0 h 9"/>
                  <a:gd name="T20" fmla="*/ 0 w 75"/>
                  <a:gd name="T21" fmla="*/ 0 h 9"/>
                  <a:gd name="T22" fmla="*/ 0 w 75"/>
                  <a:gd name="T23" fmla="*/ 0 h 9"/>
                  <a:gd name="T24" fmla="*/ 0 w 75"/>
                  <a:gd name="T25" fmla="*/ 0 h 9"/>
                  <a:gd name="T26" fmla="*/ 0 w 75"/>
                  <a:gd name="T27" fmla="*/ 0 h 9"/>
                  <a:gd name="T28" fmla="*/ 0 w 75"/>
                  <a:gd name="T29" fmla="*/ 0 h 9"/>
                  <a:gd name="T30" fmla="*/ 0 w 75"/>
                  <a:gd name="T31" fmla="*/ 0 h 9"/>
                  <a:gd name="T32" fmla="*/ 0 w 75"/>
                  <a:gd name="T33" fmla="*/ 0 h 9"/>
                  <a:gd name="T34" fmla="*/ 0 w 75"/>
                  <a:gd name="T35" fmla="*/ 0 h 9"/>
                  <a:gd name="T36" fmla="*/ 0 w 75"/>
                  <a:gd name="T37" fmla="*/ 0 h 9"/>
                  <a:gd name="T38" fmla="*/ 0 w 75"/>
                  <a:gd name="T39" fmla="*/ 0 h 9"/>
                  <a:gd name="T40" fmla="*/ 0 w 75"/>
                  <a:gd name="T41" fmla="*/ 0 h 9"/>
                  <a:gd name="T42" fmla="*/ 0 w 75"/>
                  <a:gd name="T43" fmla="*/ 0 h 9"/>
                  <a:gd name="T44" fmla="*/ 0 w 75"/>
                  <a:gd name="T45" fmla="*/ 0 h 9"/>
                  <a:gd name="T46" fmla="*/ 0 w 75"/>
                  <a:gd name="T47" fmla="*/ 0 h 9"/>
                  <a:gd name="T48" fmla="*/ 0 w 75"/>
                  <a:gd name="T49" fmla="*/ 0 h 9"/>
                  <a:gd name="T50" fmla="*/ 0 w 75"/>
                  <a:gd name="T51" fmla="*/ 0 h 9"/>
                  <a:gd name="T52" fmla="*/ 0 w 75"/>
                  <a:gd name="T53" fmla="*/ 0 h 9"/>
                  <a:gd name="T54" fmla="*/ 0 w 75"/>
                  <a:gd name="T55" fmla="*/ 0 h 9"/>
                  <a:gd name="T56" fmla="*/ 0 w 75"/>
                  <a:gd name="T57" fmla="*/ 0 h 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9">
                    <a:moveTo>
                      <a:pt x="40" y="9"/>
                    </a:moveTo>
                    <a:lnTo>
                      <a:pt x="30" y="9"/>
                    </a:lnTo>
                    <a:lnTo>
                      <a:pt x="20" y="8"/>
                    </a:lnTo>
                    <a:lnTo>
                      <a:pt x="1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8" y="2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45" y="0"/>
                    </a:lnTo>
                    <a:lnTo>
                      <a:pt x="57" y="2"/>
                    </a:lnTo>
                    <a:lnTo>
                      <a:pt x="65" y="3"/>
                    </a:lnTo>
                    <a:lnTo>
                      <a:pt x="75" y="6"/>
                    </a:lnTo>
                    <a:lnTo>
                      <a:pt x="75" y="8"/>
                    </a:lnTo>
                    <a:lnTo>
                      <a:pt x="74" y="9"/>
                    </a:lnTo>
                    <a:lnTo>
                      <a:pt x="65" y="9"/>
                    </a:lnTo>
                    <a:lnTo>
                      <a:pt x="57" y="9"/>
                    </a:lnTo>
                    <a:lnTo>
                      <a:pt x="48" y="9"/>
                    </a:lnTo>
                    <a:lnTo>
                      <a:pt x="4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31" name="Freeform 279"/>
              <p:cNvSpPr>
                <a:spLocks noChangeAspect="1"/>
              </p:cNvSpPr>
              <p:nvPr/>
            </p:nvSpPr>
            <p:spPr bwMode="auto">
              <a:xfrm>
                <a:off x="1855" y="1669"/>
                <a:ext cx="8" cy="2"/>
              </a:xfrm>
              <a:custGeom>
                <a:avLst/>
                <a:gdLst>
                  <a:gd name="T0" fmla="*/ 0 w 26"/>
                  <a:gd name="T1" fmla="*/ 0 h 5"/>
                  <a:gd name="T2" fmla="*/ 0 w 26"/>
                  <a:gd name="T3" fmla="*/ 0 h 5"/>
                  <a:gd name="T4" fmla="*/ 0 w 26"/>
                  <a:gd name="T5" fmla="*/ 0 h 5"/>
                  <a:gd name="T6" fmla="*/ 0 w 26"/>
                  <a:gd name="T7" fmla="*/ 0 h 5"/>
                  <a:gd name="T8" fmla="*/ 0 w 26"/>
                  <a:gd name="T9" fmla="*/ 0 h 5"/>
                  <a:gd name="T10" fmla="*/ 0 w 26"/>
                  <a:gd name="T11" fmla="*/ 0 h 5"/>
                  <a:gd name="T12" fmla="*/ 0 w 26"/>
                  <a:gd name="T13" fmla="*/ 0 h 5"/>
                  <a:gd name="T14" fmla="*/ 0 w 26"/>
                  <a:gd name="T15" fmla="*/ 0 h 5"/>
                  <a:gd name="T16" fmla="*/ 0 w 26"/>
                  <a:gd name="T17" fmla="*/ 0 h 5"/>
                  <a:gd name="T18" fmla="*/ 0 w 26"/>
                  <a:gd name="T19" fmla="*/ 0 h 5"/>
                  <a:gd name="T20" fmla="*/ 0 w 26"/>
                  <a:gd name="T21" fmla="*/ 0 h 5"/>
                  <a:gd name="T22" fmla="*/ 0 w 26"/>
                  <a:gd name="T23" fmla="*/ 0 h 5"/>
                  <a:gd name="T24" fmla="*/ 0 w 26"/>
                  <a:gd name="T25" fmla="*/ 0 h 5"/>
                  <a:gd name="T26" fmla="*/ 0 w 26"/>
                  <a:gd name="T27" fmla="*/ 0 h 5"/>
                  <a:gd name="T28" fmla="*/ 0 w 26"/>
                  <a:gd name="T29" fmla="*/ 0 h 5"/>
                  <a:gd name="T30" fmla="*/ 0 w 26"/>
                  <a:gd name="T31" fmla="*/ 0 h 5"/>
                  <a:gd name="T32" fmla="*/ 0 w 2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" h="5">
                    <a:moveTo>
                      <a:pt x="0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1"/>
                    </a:lnTo>
                    <a:lnTo>
                      <a:pt x="23" y="3"/>
                    </a:lnTo>
                    <a:lnTo>
                      <a:pt x="20" y="4"/>
                    </a:lnTo>
                    <a:lnTo>
                      <a:pt x="13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32" name="Freeform 280"/>
              <p:cNvSpPr>
                <a:spLocks noChangeAspect="1"/>
              </p:cNvSpPr>
              <p:nvPr/>
            </p:nvSpPr>
            <p:spPr bwMode="auto">
              <a:xfrm>
                <a:off x="2089" y="1661"/>
                <a:ext cx="14" cy="4"/>
              </a:xfrm>
              <a:custGeom>
                <a:avLst/>
                <a:gdLst>
                  <a:gd name="T0" fmla="*/ 0 w 39"/>
                  <a:gd name="T1" fmla="*/ 0 h 13"/>
                  <a:gd name="T2" fmla="*/ 0 w 39"/>
                  <a:gd name="T3" fmla="*/ 0 h 13"/>
                  <a:gd name="T4" fmla="*/ 0 w 39"/>
                  <a:gd name="T5" fmla="*/ 0 h 13"/>
                  <a:gd name="T6" fmla="*/ 0 w 39"/>
                  <a:gd name="T7" fmla="*/ 0 h 13"/>
                  <a:gd name="T8" fmla="*/ 0 w 39"/>
                  <a:gd name="T9" fmla="*/ 0 h 13"/>
                  <a:gd name="T10" fmla="*/ 0 w 39"/>
                  <a:gd name="T11" fmla="*/ 0 h 13"/>
                  <a:gd name="T12" fmla="*/ 0 w 39"/>
                  <a:gd name="T13" fmla="*/ 0 h 13"/>
                  <a:gd name="T14" fmla="*/ 0 w 39"/>
                  <a:gd name="T15" fmla="*/ 0 h 13"/>
                  <a:gd name="T16" fmla="*/ 0 w 39"/>
                  <a:gd name="T17" fmla="*/ 0 h 13"/>
                  <a:gd name="T18" fmla="*/ 0 w 39"/>
                  <a:gd name="T19" fmla="*/ 0 h 13"/>
                  <a:gd name="T20" fmla="*/ 0 w 39"/>
                  <a:gd name="T21" fmla="*/ 0 h 13"/>
                  <a:gd name="T22" fmla="*/ 0 w 39"/>
                  <a:gd name="T23" fmla="*/ 0 h 13"/>
                  <a:gd name="T24" fmla="*/ 0 w 39"/>
                  <a:gd name="T25" fmla="*/ 0 h 13"/>
                  <a:gd name="T26" fmla="*/ 0 w 39"/>
                  <a:gd name="T27" fmla="*/ 0 h 13"/>
                  <a:gd name="T28" fmla="*/ 0 w 39"/>
                  <a:gd name="T29" fmla="*/ 0 h 13"/>
                  <a:gd name="T30" fmla="*/ 0 w 39"/>
                  <a:gd name="T31" fmla="*/ 0 h 13"/>
                  <a:gd name="T32" fmla="*/ 0 w 39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13">
                    <a:moveTo>
                      <a:pt x="1" y="13"/>
                    </a:moveTo>
                    <a:lnTo>
                      <a:pt x="1" y="12"/>
                    </a:lnTo>
                    <a:lnTo>
                      <a:pt x="0" y="10"/>
                    </a:lnTo>
                    <a:lnTo>
                      <a:pt x="9" y="7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9" y="0"/>
                    </a:lnTo>
                    <a:lnTo>
                      <a:pt x="34" y="9"/>
                    </a:lnTo>
                    <a:lnTo>
                      <a:pt x="22" y="12"/>
                    </a:lnTo>
                    <a:lnTo>
                      <a:pt x="9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33" name="Freeform 281"/>
              <p:cNvSpPr>
                <a:spLocks noChangeAspect="1"/>
              </p:cNvSpPr>
              <p:nvPr/>
            </p:nvSpPr>
            <p:spPr bwMode="auto">
              <a:xfrm>
                <a:off x="2142" y="1585"/>
                <a:ext cx="85" cy="80"/>
              </a:xfrm>
              <a:custGeom>
                <a:avLst/>
                <a:gdLst>
                  <a:gd name="T0" fmla="*/ 0 w 242"/>
                  <a:gd name="T1" fmla="*/ 0 h 295"/>
                  <a:gd name="T2" fmla="*/ 0 w 242"/>
                  <a:gd name="T3" fmla="*/ 0 h 295"/>
                  <a:gd name="T4" fmla="*/ 0 w 242"/>
                  <a:gd name="T5" fmla="*/ 0 h 295"/>
                  <a:gd name="T6" fmla="*/ 0 w 242"/>
                  <a:gd name="T7" fmla="*/ 0 h 295"/>
                  <a:gd name="T8" fmla="*/ 0 w 242"/>
                  <a:gd name="T9" fmla="*/ 0 h 295"/>
                  <a:gd name="T10" fmla="*/ 0 w 242"/>
                  <a:gd name="T11" fmla="*/ 0 h 295"/>
                  <a:gd name="T12" fmla="*/ 0 w 242"/>
                  <a:gd name="T13" fmla="*/ 0 h 295"/>
                  <a:gd name="T14" fmla="*/ 0 w 242"/>
                  <a:gd name="T15" fmla="*/ 0 h 295"/>
                  <a:gd name="T16" fmla="*/ 0 w 242"/>
                  <a:gd name="T17" fmla="*/ 0 h 295"/>
                  <a:gd name="T18" fmla="*/ 0 w 242"/>
                  <a:gd name="T19" fmla="*/ 0 h 295"/>
                  <a:gd name="T20" fmla="*/ 0 w 242"/>
                  <a:gd name="T21" fmla="*/ 0 h 295"/>
                  <a:gd name="T22" fmla="*/ 0 w 242"/>
                  <a:gd name="T23" fmla="*/ 0 h 295"/>
                  <a:gd name="T24" fmla="*/ 0 w 242"/>
                  <a:gd name="T25" fmla="*/ 0 h 295"/>
                  <a:gd name="T26" fmla="*/ 0 w 242"/>
                  <a:gd name="T27" fmla="*/ 0 h 295"/>
                  <a:gd name="T28" fmla="*/ 0 w 242"/>
                  <a:gd name="T29" fmla="*/ 0 h 295"/>
                  <a:gd name="T30" fmla="*/ 0 w 242"/>
                  <a:gd name="T31" fmla="*/ 0 h 295"/>
                  <a:gd name="T32" fmla="*/ 0 w 242"/>
                  <a:gd name="T33" fmla="*/ 0 h 295"/>
                  <a:gd name="T34" fmla="*/ 0 w 242"/>
                  <a:gd name="T35" fmla="*/ 0 h 295"/>
                  <a:gd name="T36" fmla="*/ 0 w 242"/>
                  <a:gd name="T37" fmla="*/ 0 h 295"/>
                  <a:gd name="T38" fmla="*/ 0 w 242"/>
                  <a:gd name="T39" fmla="*/ 0 h 295"/>
                  <a:gd name="T40" fmla="*/ 0 w 242"/>
                  <a:gd name="T41" fmla="*/ 0 h 295"/>
                  <a:gd name="T42" fmla="*/ 0 w 242"/>
                  <a:gd name="T43" fmla="*/ 0 h 295"/>
                  <a:gd name="T44" fmla="*/ 0 w 242"/>
                  <a:gd name="T45" fmla="*/ 0 h 295"/>
                  <a:gd name="T46" fmla="*/ 0 w 242"/>
                  <a:gd name="T47" fmla="*/ 0 h 295"/>
                  <a:gd name="T48" fmla="*/ 0 w 242"/>
                  <a:gd name="T49" fmla="*/ 0 h 295"/>
                  <a:gd name="T50" fmla="*/ 0 w 242"/>
                  <a:gd name="T51" fmla="*/ 0 h 295"/>
                  <a:gd name="T52" fmla="*/ 0 w 242"/>
                  <a:gd name="T53" fmla="*/ 0 h 295"/>
                  <a:gd name="T54" fmla="*/ 0 w 242"/>
                  <a:gd name="T55" fmla="*/ 0 h 295"/>
                  <a:gd name="T56" fmla="*/ 0 w 242"/>
                  <a:gd name="T57" fmla="*/ 0 h 295"/>
                  <a:gd name="T58" fmla="*/ 0 w 242"/>
                  <a:gd name="T59" fmla="*/ 0 h 295"/>
                  <a:gd name="T60" fmla="*/ 0 w 242"/>
                  <a:gd name="T61" fmla="*/ 0 h 295"/>
                  <a:gd name="T62" fmla="*/ 0 w 242"/>
                  <a:gd name="T63" fmla="*/ 0 h 295"/>
                  <a:gd name="T64" fmla="*/ 0 w 242"/>
                  <a:gd name="T65" fmla="*/ 0 h 295"/>
                  <a:gd name="T66" fmla="*/ 0 w 242"/>
                  <a:gd name="T67" fmla="*/ 0 h 295"/>
                  <a:gd name="T68" fmla="*/ 0 w 242"/>
                  <a:gd name="T69" fmla="*/ 0 h 295"/>
                  <a:gd name="T70" fmla="*/ 0 w 242"/>
                  <a:gd name="T71" fmla="*/ 0 h 295"/>
                  <a:gd name="T72" fmla="*/ 0 w 242"/>
                  <a:gd name="T73" fmla="*/ 0 h 295"/>
                  <a:gd name="T74" fmla="*/ 0 w 242"/>
                  <a:gd name="T75" fmla="*/ 0 h 295"/>
                  <a:gd name="T76" fmla="*/ 0 w 242"/>
                  <a:gd name="T77" fmla="*/ 0 h 295"/>
                  <a:gd name="T78" fmla="*/ 0 w 242"/>
                  <a:gd name="T79" fmla="*/ 0 h 295"/>
                  <a:gd name="T80" fmla="*/ 0 w 242"/>
                  <a:gd name="T81" fmla="*/ 0 h 295"/>
                  <a:gd name="T82" fmla="*/ 0 w 242"/>
                  <a:gd name="T83" fmla="*/ 0 h 295"/>
                  <a:gd name="T84" fmla="*/ 0 w 242"/>
                  <a:gd name="T85" fmla="*/ 0 h 295"/>
                  <a:gd name="T86" fmla="*/ 0 w 242"/>
                  <a:gd name="T87" fmla="*/ 0 h 295"/>
                  <a:gd name="T88" fmla="*/ 0 w 242"/>
                  <a:gd name="T89" fmla="*/ 0 h 295"/>
                  <a:gd name="T90" fmla="*/ 0 w 242"/>
                  <a:gd name="T91" fmla="*/ 0 h 295"/>
                  <a:gd name="T92" fmla="*/ 0 w 242"/>
                  <a:gd name="T93" fmla="*/ 0 h 295"/>
                  <a:gd name="T94" fmla="*/ 0 w 242"/>
                  <a:gd name="T95" fmla="*/ 0 h 295"/>
                  <a:gd name="T96" fmla="*/ 0 w 242"/>
                  <a:gd name="T97" fmla="*/ 0 h 295"/>
                  <a:gd name="T98" fmla="*/ 0 w 242"/>
                  <a:gd name="T99" fmla="*/ 0 h 295"/>
                  <a:gd name="T100" fmla="*/ 0 w 242"/>
                  <a:gd name="T101" fmla="*/ 0 h 295"/>
                  <a:gd name="T102" fmla="*/ 0 w 242"/>
                  <a:gd name="T103" fmla="*/ 0 h 2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42" h="295">
                    <a:moveTo>
                      <a:pt x="15" y="295"/>
                    </a:moveTo>
                    <a:lnTo>
                      <a:pt x="7" y="274"/>
                    </a:lnTo>
                    <a:lnTo>
                      <a:pt x="3" y="261"/>
                    </a:lnTo>
                    <a:lnTo>
                      <a:pt x="1" y="254"/>
                    </a:lnTo>
                    <a:lnTo>
                      <a:pt x="0" y="248"/>
                    </a:lnTo>
                    <a:lnTo>
                      <a:pt x="3" y="248"/>
                    </a:lnTo>
                    <a:lnTo>
                      <a:pt x="5" y="248"/>
                    </a:lnTo>
                    <a:lnTo>
                      <a:pt x="7" y="248"/>
                    </a:lnTo>
                    <a:lnTo>
                      <a:pt x="10" y="250"/>
                    </a:lnTo>
                    <a:lnTo>
                      <a:pt x="21" y="265"/>
                    </a:lnTo>
                    <a:lnTo>
                      <a:pt x="31" y="271"/>
                    </a:lnTo>
                    <a:lnTo>
                      <a:pt x="40" y="271"/>
                    </a:lnTo>
                    <a:lnTo>
                      <a:pt x="50" y="267"/>
                    </a:lnTo>
                    <a:lnTo>
                      <a:pt x="60" y="257"/>
                    </a:lnTo>
                    <a:lnTo>
                      <a:pt x="71" y="245"/>
                    </a:lnTo>
                    <a:lnTo>
                      <a:pt x="82" y="232"/>
                    </a:lnTo>
                    <a:lnTo>
                      <a:pt x="97" y="220"/>
                    </a:lnTo>
                    <a:lnTo>
                      <a:pt x="104" y="191"/>
                    </a:lnTo>
                    <a:lnTo>
                      <a:pt x="112" y="163"/>
                    </a:lnTo>
                    <a:lnTo>
                      <a:pt x="121" y="136"/>
                    </a:lnTo>
                    <a:lnTo>
                      <a:pt x="131" y="107"/>
                    </a:lnTo>
                    <a:lnTo>
                      <a:pt x="141" y="80"/>
                    </a:lnTo>
                    <a:lnTo>
                      <a:pt x="151" y="53"/>
                    </a:lnTo>
                    <a:lnTo>
                      <a:pt x="164" y="27"/>
                    </a:lnTo>
                    <a:lnTo>
                      <a:pt x="176" y="2"/>
                    </a:lnTo>
                    <a:lnTo>
                      <a:pt x="179" y="0"/>
                    </a:lnTo>
                    <a:lnTo>
                      <a:pt x="182" y="0"/>
                    </a:lnTo>
                    <a:lnTo>
                      <a:pt x="185" y="0"/>
                    </a:lnTo>
                    <a:lnTo>
                      <a:pt x="188" y="0"/>
                    </a:lnTo>
                    <a:lnTo>
                      <a:pt x="199" y="24"/>
                    </a:lnTo>
                    <a:lnTo>
                      <a:pt x="203" y="37"/>
                    </a:lnTo>
                    <a:lnTo>
                      <a:pt x="206" y="43"/>
                    </a:lnTo>
                    <a:lnTo>
                      <a:pt x="206" y="47"/>
                    </a:lnTo>
                    <a:lnTo>
                      <a:pt x="202" y="50"/>
                    </a:lnTo>
                    <a:lnTo>
                      <a:pt x="198" y="51"/>
                    </a:lnTo>
                    <a:lnTo>
                      <a:pt x="191" y="53"/>
                    </a:lnTo>
                    <a:lnTo>
                      <a:pt x="178" y="54"/>
                    </a:lnTo>
                    <a:lnTo>
                      <a:pt x="178" y="56"/>
                    </a:lnTo>
                    <a:lnTo>
                      <a:pt x="178" y="59"/>
                    </a:lnTo>
                    <a:lnTo>
                      <a:pt x="178" y="60"/>
                    </a:lnTo>
                    <a:lnTo>
                      <a:pt x="178" y="63"/>
                    </a:lnTo>
                    <a:lnTo>
                      <a:pt x="188" y="61"/>
                    </a:lnTo>
                    <a:lnTo>
                      <a:pt x="196" y="59"/>
                    </a:lnTo>
                    <a:lnTo>
                      <a:pt x="205" y="57"/>
                    </a:lnTo>
                    <a:lnTo>
                      <a:pt x="215" y="56"/>
                    </a:lnTo>
                    <a:lnTo>
                      <a:pt x="216" y="57"/>
                    </a:lnTo>
                    <a:lnTo>
                      <a:pt x="218" y="59"/>
                    </a:lnTo>
                    <a:lnTo>
                      <a:pt x="218" y="61"/>
                    </a:lnTo>
                    <a:lnTo>
                      <a:pt x="216" y="64"/>
                    </a:lnTo>
                    <a:lnTo>
                      <a:pt x="193" y="71"/>
                    </a:lnTo>
                    <a:lnTo>
                      <a:pt x="182" y="74"/>
                    </a:lnTo>
                    <a:lnTo>
                      <a:pt x="178" y="77"/>
                    </a:lnTo>
                    <a:lnTo>
                      <a:pt x="176" y="79"/>
                    </a:lnTo>
                    <a:lnTo>
                      <a:pt x="185" y="79"/>
                    </a:lnTo>
                    <a:lnTo>
                      <a:pt x="193" y="79"/>
                    </a:lnTo>
                    <a:lnTo>
                      <a:pt x="201" y="77"/>
                    </a:lnTo>
                    <a:lnTo>
                      <a:pt x="209" y="76"/>
                    </a:lnTo>
                    <a:lnTo>
                      <a:pt x="216" y="74"/>
                    </a:lnTo>
                    <a:lnTo>
                      <a:pt x="225" y="74"/>
                    </a:lnTo>
                    <a:lnTo>
                      <a:pt x="233" y="77"/>
                    </a:lnTo>
                    <a:lnTo>
                      <a:pt x="242" y="81"/>
                    </a:lnTo>
                    <a:lnTo>
                      <a:pt x="240" y="83"/>
                    </a:lnTo>
                    <a:lnTo>
                      <a:pt x="239" y="83"/>
                    </a:lnTo>
                    <a:lnTo>
                      <a:pt x="238" y="84"/>
                    </a:lnTo>
                    <a:lnTo>
                      <a:pt x="233" y="86"/>
                    </a:lnTo>
                    <a:lnTo>
                      <a:pt x="226" y="87"/>
                    </a:lnTo>
                    <a:lnTo>
                      <a:pt x="216" y="90"/>
                    </a:lnTo>
                    <a:lnTo>
                      <a:pt x="203" y="94"/>
                    </a:lnTo>
                    <a:lnTo>
                      <a:pt x="186" y="99"/>
                    </a:lnTo>
                    <a:lnTo>
                      <a:pt x="193" y="100"/>
                    </a:lnTo>
                    <a:lnTo>
                      <a:pt x="202" y="100"/>
                    </a:lnTo>
                    <a:lnTo>
                      <a:pt x="211" y="100"/>
                    </a:lnTo>
                    <a:lnTo>
                      <a:pt x="218" y="100"/>
                    </a:lnTo>
                    <a:lnTo>
                      <a:pt x="218" y="101"/>
                    </a:lnTo>
                    <a:lnTo>
                      <a:pt x="218" y="103"/>
                    </a:lnTo>
                    <a:lnTo>
                      <a:pt x="212" y="104"/>
                    </a:lnTo>
                    <a:lnTo>
                      <a:pt x="206" y="107"/>
                    </a:lnTo>
                    <a:lnTo>
                      <a:pt x="199" y="108"/>
                    </a:lnTo>
                    <a:lnTo>
                      <a:pt x="193" y="111"/>
                    </a:lnTo>
                    <a:lnTo>
                      <a:pt x="178" y="131"/>
                    </a:lnTo>
                    <a:lnTo>
                      <a:pt x="161" y="151"/>
                    </a:lnTo>
                    <a:lnTo>
                      <a:pt x="145" y="173"/>
                    </a:lnTo>
                    <a:lnTo>
                      <a:pt x="129" y="193"/>
                    </a:lnTo>
                    <a:lnTo>
                      <a:pt x="114" y="214"/>
                    </a:lnTo>
                    <a:lnTo>
                      <a:pt x="98" y="235"/>
                    </a:lnTo>
                    <a:lnTo>
                      <a:pt x="81" y="257"/>
                    </a:lnTo>
                    <a:lnTo>
                      <a:pt x="65" y="278"/>
                    </a:lnTo>
                    <a:lnTo>
                      <a:pt x="57" y="278"/>
                    </a:lnTo>
                    <a:lnTo>
                      <a:pt x="50" y="278"/>
                    </a:lnTo>
                    <a:lnTo>
                      <a:pt x="44" y="280"/>
                    </a:lnTo>
                    <a:lnTo>
                      <a:pt x="38" y="280"/>
                    </a:lnTo>
                    <a:lnTo>
                      <a:pt x="34" y="282"/>
                    </a:lnTo>
                    <a:lnTo>
                      <a:pt x="28" y="285"/>
                    </a:lnTo>
                    <a:lnTo>
                      <a:pt x="24" y="289"/>
                    </a:lnTo>
                    <a:lnTo>
                      <a:pt x="20" y="295"/>
                    </a:lnTo>
                    <a:lnTo>
                      <a:pt x="18" y="295"/>
                    </a:lnTo>
                    <a:lnTo>
                      <a:pt x="17" y="295"/>
                    </a:lnTo>
                    <a:lnTo>
                      <a:pt x="15" y="295"/>
                    </a:lnTo>
                    <a:close/>
                  </a:path>
                </a:pathLst>
              </a:custGeom>
              <a:solidFill>
                <a:srgbClr val="00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34" name="Freeform 282"/>
              <p:cNvSpPr>
                <a:spLocks noChangeAspect="1"/>
              </p:cNvSpPr>
              <p:nvPr/>
            </p:nvSpPr>
            <p:spPr bwMode="auto">
              <a:xfrm>
                <a:off x="2003" y="1644"/>
                <a:ext cx="71" cy="18"/>
              </a:xfrm>
              <a:custGeom>
                <a:avLst/>
                <a:gdLst>
                  <a:gd name="T0" fmla="*/ 0 w 200"/>
                  <a:gd name="T1" fmla="*/ 0 h 66"/>
                  <a:gd name="T2" fmla="*/ 0 w 200"/>
                  <a:gd name="T3" fmla="*/ 0 h 66"/>
                  <a:gd name="T4" fmla="*/ 0 w 200"/>
                  <a:gd name="T5" fmla="*/ 0 h 66"/>
                  <a:gd name="T6" fmla="*/ 0 w 200"/>
                  <a:gd name="T7" fmla="*/ 0 h 66"/>
                  <a:gd name="T8" fmla="*/ 0 w 200"/>
                  <a:gd name="T9" fmla="*/ 0 h 66"/>
                  <a:gd name="T10" fmla="*/ 0 w 200"/>
                  <a:gd name="T11" fmla="*/ 0 h 66"/>
                  <a:gd name="T12" fmla="*/ 0 w 200"/>
                  <a:gd name="T13" fmla="*/ 0 h 66"/>
                  <a:gd name="T14" fmla="*/ 0 w 200"/>
                  <a:gd name="T15" fmla="*/ 0 h 66"/>
                  <a:gd name="T16" fmla="*/ 0 w 200"/>
                  <a:gd name="T17" fmla="*/ 0 h 66"/>
                  <a:gd name="T18" fmla="*/ 0 w 200"/>
                  <a:gd name="T19" fmla="*/ 0 h 66"/>
                  <a:gd name="T20" fmla="*/ 0 w 200"/>
                  <a:gd name="T21" fmla="*/ 0 h 66"/>
                  <a:gd name="T22" fmla="*/ 0 w 200"/>
                  <a:gd name="T23" fmla="*/ 0 h 66"/>
                  <a:gd name="T24" fmla="*/ 0 w 200"/>
                  <a:gd name="T25" fmla="*/ 0 h 66"/>
                  <a:gd name="T26" fmla="*/ 0 w 200"/>
                  <a:gd name="T27" fmla="*/ 0 h 66"/>
                  <a:gd name="T28" fmla="*/ 0 w 200"/>
                  <a:gd name="T29" fmla="*/ 0 h 66"/>
                  <a:gd name="T30" fmla="*/ 0 w 200"/>
                  <a:gd name="T31" fmla="*/ 0 h 66"/>
                  <a:gd name="T32" fmla="*/ 0 w 200"/>
                  <a:gd name="T33" fmla="*/ 0 h 66"/>
                  <a:gd name="T34" fmla="*/ 0 w 200"/>
                  <a:gd name="T35" fmla="*/ 0 h 66"/>
                  <a:gd name="T36" fmla="*/ 0 w 200"/>
                  <a:gd name="T37" fmla="*/ 0 h 66"/>
                  <a:gd name="T38" fmla="*/ 0 w 200"/>
                  <a:gd name="T39" fmla="*/ 0 h 66"/>
                  <a:gd name="T40" fmla="*/ 0 w 200"/>
                  <a:gd name="T41" fmla="*/ 0 h 66"/>
                  <a:gd name="T42" fmla="*/ 0 w 200"/>
                  <a:gd name="T43" fmla="*/ 0 h 66"/>
                  <a:gd name="T44" fmla="*/ 0 w 200"/>
                  <a:gd name="T45" fmla="*/ 0 h 66"/>
                  <a:gd name="T46" fmla="*/ 0 w 200"/>
                  <a:gd name="T47" fmla="*/ 0 h 66"/>
                  <a:gd name="T48" fmla="*/ 0 w 200"/>
                  <a:gd name="T49" fmla="*/ 0 h 66"/>
                  <a:gd name="T50" fmla="*/ 0 w 200"/>
                  <a:gd name="T51" fmla="*/ 0 h 66"/>
                  <a:gd name="T52" fmla="*/ 0 w 200"/>
                  <a:gd name="T53" fmla="*/ 0 h 66"/>
                  <a:gd name="T54" fmla="*/ 0 w 200"/>
                  <a:gd name="T55" fmla="*/ 0 h 66"/>
                  <a:gd name="T56" fmla="*/ 0 w 200"/>
                  <a:gd name="T57" fmla="*/ 0 h 66"/>
                  <a:gd name="T58" fmla="*/ 0 w 200"/>
                  <a:gd name="T59" fmla="*/ 0 h 66"/>
                  <a:gd name="T60" fmla="*/ 0 w 200"/>
                  <a:gd name="T61" fmla="*/ 0 h 66"/>
                  <a:gd name="T62" fmla="*/ 0 w 200"/>
                  <a:gd name="T63" fmla="*/ 0 h 66"/>
                  <a:gd name="T64" fmla="*/ 0 w 200"/>
                  <a:gd name="T65" fmla="*/ 0 h 66"/>
                  <a:gd name="T66" fmla="*/ 0 w 200"/>
                  <a:gd name="T67" fmla="*/ 0 h 66"/>
                  <a:gd name="T68" fmla="*/ 0 w 200"/>
                  <a:gd name="T69" fmla="*/ 0 h 66"/>
                  <a:gd name="T70" fmla="*/ 0 w 200"/>
                  <a:gd name="T71" fmla="*/ 0 h 66"/>
                  <a:gd name="T72" fmla="*/ 0 w 200"/>
                  <a:gd name="T73" fmla="*/ 0 h 66"/>
                  <a:gd name="T74" fmla="*/ 0 w 200"/>
                  <a:gd name="T75" fmla="*/ 0 h 66"/>
                  <a:gd name="T76" fmla="*/ 0 w 200"/>
                  <a:gd name="T77" fmla="*/ 0 h 66"/>
                  <a:gd name="T78" fmla="*/ 0 w 200"/>
                  <a:gd name="T79" fmla="*/ 0 h 66"/>
                  <a:gd name="T80" fmla="*/ 0 w 200"/>
                  <a:gd name="T81" fmla="*/ 0 h 66"/>
                  <a:gd name="T82" fmla="*/ 0 w 200"/>
                  <a:gd name="T83" fmla="*/ 0 h 66"/>
                  <a:gd name="T84" fmla="*/ 0 w 200"/>
                  <a:gd name="T85" fmla="*/ 0 h 66"/>
                  <a:gd name="T86" fmla="*/ 0 w 200"/>
                  <a:gd name="T87" fmla="*/ 0 h 66"/>
                  <a:gd name="T88" fmla="*/ 0 w 200"/>
                  <a:gd name="T89" fmla="*/ 0 h 66"/>
                  <a:gd name="T90" fmla="*/ 0 w 200"/>
                  <a:gd name="T91" fmla="*/ 0 h 66"/>
                  <a:gd name="T92" fmla="*/ 0 w 200"/>
                  <a:gd name="T93" fmla="*/ 0 h 66"/>
                  <a:gd name="T94" fmla="*/ 0 w 200"/>
                  <a:gd name="T95" fmla="*/ 0 h 66"/>
                  <a:gd name="T96" fmla="*/ 0 w 200"/>
                  <a:gd name="T97" fmla="*/ 0 h 6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00" h="66">
                    <a:moveTo>
                      <a:pt x="34" y="66"/>
                    </a:moveTo>
                    <a:lnTo>
                      <a:pt x="27" y="64"/>
                    </a:lnTo>
                    <a:lnTo>
                      <a:pt x="19" y="63"/>
                    </a:lnTo>
                    <a:lnTo>
                      <a:pt x="10" y="63"/>
                    </a:lnTo>
                    <a:lnTo>
                      <a:pt x="2" y="62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2" y="16"/>
                    </a:lnTo>
                    <a:lnTo>
                      <a:pt x="5" y="3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7" y="2"/>
                    </a:lnTo>
                    <a:lnTo>
                      <a:pt x="43" y="3"/>
                    </a:lnTo>
                    <a:lnTo>
                      <a:pt x="50" y="6"/>
                    </a:lnTo>
                    <a:lnTo>
                      <a:pt x="57" y="9"/>
                    </a:lnTo>
                    <a:lnTo>
                      <a:pt x="63" y="20"/>
                    </a:lnTo>
                    <a:lnTo>
                      <a:pt x="70" y="26"/>
                    </a:lnTo>
                    <a:lnTo>
                      <a:pt x="79" y="29"/>
                    </a:lnTo>
                    <a:lnTo>
                      <a:pt x="87" y="29"/>
                    </a:lnTo>
                    <a:lnTo>
                      <a:pt x="97" y="27"/>
                    </a:lnTo>
                    <a:lnTo>
                      <a:pt x="107" y="27"/>
                    </a:lnTo>
                    <a:lnTo>
                      <a:pt x="120" y="29"/>
                    </a:lnTo>
                    <a:lnTo>
                      <a:pt x="133" y="32"/>
                    </a:lnTo>
                    <a:lnTo>
                      <a:pt x="141" y="32"/>
                    </a:lnTo>
                    <a:lnTo>
                      <a:pt x="151" y="30"/>
                    </a:lnTo>
                    <a:lnTo>
                      <a:pt x="160" y="27"/>
                    </a:lnTo>
                    <a:lnTo>
                      <a:pt x="168" y="24"/>
                    </a:lnTo>
                    <a:lnTo>
                      <a:pt x="176" y="23"/>
                    </a:lnTo>
                    <a:lnTo>
                      <a:pt x="184" y="20"/>
                    </a:lnTo>
                    <a:lnTo>
                      <a:pt x="193" y="19"/>
                    </a:lnTo>
                    <a:lnTo>
                      <a:pt x="200" y="17"/>
                    </a:lnTo>
                    <a:lnTo>
                      <a:pt x="198" y="27"/>
                    </a:lnTo>
                    <a:lnTo>
                      <a:pt x="197" y="39"/>
                    </a:lnTo>
                    <a:lnTo>
                      <a:pt x="194" y="50"/>
                    </a:lnTo>
                    <a:lnTo>
                      <a:pt x="191" y="62"/>
                    </a:lnTo>
                    <a:lnTo>
                      <a:pt x="171" y="62"/>
                    </a:lnTo>
                    <a:lnTo>
                      <a:pt x="153" y="63"/>
                    </a:lnTo>
                    <a:lnTo>
                      <a:pt x="133" y="63"/>
                    </a:lnTo>
                    <a:lnTo>
                      <a:pt x="113" y="63"/>
                    </a:lnTo>
                    <a:lnTo>
                      <a:pt x="94" y="64"/>
                    </a:lnTo>
                    <a:lnTo>
                      <a:pt x="74" y="64"/>
                    </a:lnTo>
                    <a:lnTo>
                      <a:pt x="54" y="66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35" name="Freeform 283"/>
              <p:cNvSpPr>
                <a:spLocks noChangeAspect="1"/>
              </p:cNvSpPr>
              <p:nvPr/>
            </p:nvSpPr>
            <p:spPr bwMode="auto">
              <a:xfrm>
                <a:off x="1640" y="1658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w 14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" h="9">
                    <a:moveTo>
                      <a:pt x="0" y="8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3" y="6"/>
                    </a:lnTo>
                    <a:lnTo>
                      <a:pt x="14" y="9"/>
                    </a:lnTo>
                    <a:lnTo>
                      <a:pt x="10" y="9"/>
                    </a:lnTo>
                    <a:lnTo>
                      <a:pt x="7" y="8"/>
                    </a:lnTo>
                    <a:lnTo>
                      <a:pt x="3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36" name="Freeform 284"/>
              <p:cNvSpPr>
                <a:spLocks noChangeAspect="1"/>
              </p:cNvSpPr>
              <p:nvPr/>
            </p:nvSpPr>
            <p:spPr bwMode="auto">
              <a:xfrm>
                <a:off x="1531" y="1590"/>
                <a:ext cx="63" cy="65"/>
              </a:xfrm>
              <a:custGeom>
                <a:avLst/>
                <a:gdLst>
                  <a:gd name="T0" fmla="*/ 0 w 181"/>
                  <a:gd name="T1" fmla="*/ 0 h 241"/>
                  <a:gd name="T2" fmla="*/ 0 w 181"/>
                  <a:gd name="T3" fmla="*/ 0 h 241"/>
                  <a:gd name="T4" fmla="*/ 0 w 181"/>
                  <a:gd name="T5" fmla="*/ 0 h 241"/>
                  <a:gd name="T6" fmla="*/ 0 w 181"/>
                  <a:gd name="T7" fmla="*/ 0 h 241"/>
                  <a:gd name="T8" fmla="*/ 0 w 181"/>
                  <a:gd name="T9" fmla="*/ 0 h 241"/>
                  <a:gd name="T10" fmla="*/ 0 w 181"/>
                  <a:gd name="T11" fmla="*/ 0 h 241"/>
                  <a:gd name="T12" fmla="*/ 0 w 181"/>
                  <a:gd name="T13" fmla="*/ 0 h 241"/>
                  <a:gd name="T14" fmla="*/ 0 w 181"/>
                  <a:gd name="T15" fmla="*/ 0 h 241"/>
                  <a:gd name="T16" fmla="*/ 0 w 181"/>
                  <a:gd name="T17" fmla="*/ 0 h 241"/>
                  <a:gd name="T18" fmla="*/ 0 w 181"/>
                  <a:gd name="T19" fmla="*/ 0 h 241"/>
                  <a:gd name="T20" fmla="*/ 0 w 181"/>
                  <a:gd name="T21" fmla="*/ 0 h 241"/>
                  <a:gd name="T22" fmla="*/ 0 w 181"/>
                  <a:gd name="T23" fmla="*/ 0 h 241"/>
                  <a:gd name="T24" fmla="*/ 0 w 181"/>
                  <a:gd name="T25" fmla="*/ 0 h 241"/>
                  <a:gd name="T26" fmla="*/ 0 w 181"/>
                  <a:gd name="T27" fmla="*/ 0 h 241"/>
                  <a:gd name="T28" fmla="*/ 0 w 181"/>
                  <a:gd name="T29" fmla="*/ 0 h 241"/>
                  <a:gd name="T30" fmla="*/ 0 w 181"/>
                  <a:gd name="T31" fmla="*/ 0 h 241"/>
                  <a:gd name="T32" fmla="*/ 0 w 181"/>
                  <a:gd name="T33" fmla="*/ 0 h 241"/>
                  <a:gd name="T34" fmla="*/ 0 w 181"/>
                  <a:gd name="T35" fmla="*/ 0 h 241"/>
                  <a:gd name="T36" fmla="*/ 0 w 181"/>
                  <a:gd name="T37" fmla="*/ 0 h 241"/>
                  <a:gd name="T38" fmla="*/ 0 w 181"/>
                  <a:gd name="T39" fmla="*/ 0 h 241"/>
                  <a:gd name="T40" fmla="*/ 0 w 181"/>
                  <a:gd name="T41" fmla="*/ 0 h 241"/>
                  <a:gd name="T42" fmla="*/ 0 w 181"/>
                  <a:gd name="T43" fmla="*/ 0 h 241"/>
                  <a:gd name="T44" fmla="*/ 0 w 181"/>
                  <a:gd name="T45" fmla="*/ 0 h 241"/>
                  <a:gd name="T46" fmla="*/ 0 w 181"/>
                  <a:gd name="T47" fmla="*/ 0 h 241"/>
                  <a:gd name="T48" fmla="*/ 0 w 181"/>
                  <a:gd name="T49" fmla="*/ 0 h 241"/>
                  <a:gd name="T50" fmla="*/ 0 w 181"/>
                  <a:gd name="T51" fmla="*/ 0 h 241"/>
                  <a:gd name="T52" fmla="*/ 0 w 181"/>
                  <a:gd name="T53" fmla="*/ 0 h 241"/>
                  <a:gd name="T54" fmla="*/ 0 w 181"/>
                  <a:gd name="T55" fmla="*/ 0 h 241"/>
                  <a:gd name="T56" fmla="*/ 0 w 181"/>
                  <a:gd name="T57" fmla="*/ 0 h 241"/>
                  <a:gd name="T58" fmla="*/ 0 w 181"/>
                  <a:gd name="T59" fmla="*/ 0 h 241"/>
                  <a:gd name="T60" fmla="*/ 0 w 181"/>
                  <a:gd name="T61" fmla="*/ 0 h 241"/>
                  <a:gd name="T62" fmla="*/ 0 w 181"/>
                  <a:gd name="T63" fmla="*/ 0 h 241"/>
                  <a:gd name="T64" fmla="*/ 0 w 181"/>
                  <a:gd name="T65" fmla="*/ 0 h 241"/>
                  <a:gd name="T66" fmla="*/ 0 w 181"/>
                  <a:gd name="T67" fmla="*/ 0 h 241"/>
                  <a:gd name="T68" fmla="*/ 0 w 181"/>
                  <a:gd name="T69" fmla="*/ 0 h 241"/>
                  <a:gd name="T70" fmla="*/ 0 w 181"/>
                  <a:gd name="T71" fmla="*/ 0 h 241"/>
                  <a:gd name="T72" fmla="*/ 0 w 181"/>
                  <a:gd name="T73" fmla="*/ 0 h 241"/>
                  <a:gd name="T74" fmla="*/ 0 w 181"/>
                  <a:gd name="T75" fmla="*/ 0 h 241"/>
                  <a:gd name="T76" fmla="*/ 0 w 181"/>
                  <a:gd name="T77" fmla="*/ 0 h 241"/>
                  <a:gd name="T78" fmla="*/ 0 w 181"/>
                  <a:gd name="T79" fmla="*/ 0 h 241"/>
                  <a:gd name="T80" fmla="*/ 0 w 181"/>
                  <a:gd name="T81" fmla="*/ 0 h 241"/>
                  <a:gd name="T82" fmla="*/ 0 w 181"/>
                  <a:gd name="T83" fmla="*/ 0 h 241"/>
                  <a:gd name="T84" fmla="*/ 0 w 181"/>
                  <a:gd name="T85" fmla="*/ 0 h 241"/>
                  <a:gd name="T86" fmla="*/ 0 w 181"/>
                  <a:gd name="T87" fmla="*/ 0 h 241"/>
                  <a:gd name="T88" fmla="*/ 0 w 181"/>
                  <a:gd name="T89" fmla="*/ 0 h 241"/>
                  <a:gd name="T90" fmla="*/ 0 w 181"/>
                  <a:gd name="T91" fmla="*/ 0 h 241"/>
                  <a:gd name="T92" fmla="*/ 0 w 181"/>
                  <a:gd name="T93" fmla="*/ 0 h 241"/>
                  <a:gd name="T94" fmla="*/ 0 w 181"/>
                  <a:gd name="T95" fmla="*/ 0 h 241"/>
                  <a:gd name="T96" fmla="*/ 0 w 181"/>
                  <a:gd name="T97" fmla="*/ 0 h 241"/>
                  <a:gd name="T98" fmla="*/ 0 w 181"/>
                  <a:gd name="T99" fmla="*/ 0 h 241"/>
                  <a:gd name="T100" fmla="*/ 0 w 181"/>
                  <a:gd name="T101" fmla="*/ 0 h 241"/>
                  <a:gd name="T102" fmla="*/ 0 w 181"/>
                  <a:gd name="T103" fmla="*/ 0 h 241"/>
                  <a:gd name="T104" fmla="*/ 0 w 181"/>
                  <a:gd name="T105" fmla="*/ 0 h 241"/>
                  <a:gd name="T106" fmla="*/ 0 w 181"/>
                  <a:gd name="T107" fmla="*/ 0 h 241"/>
                  <a:gd name="T108" fmla="*/ 0 w 181"/>
                  <a:gd name="T109" fmla="*/ 0 h 241"/>
                  <a:gd name="T110" fmla="*/ 0 w 181"/>
                  <a:gd name="T111" fmla="*/ 0 h 241"/>
                  <a:gd name="T112" fmla="*/ 0 w 181"/>
                  <a:gd name="T113" fmla="*/ 0 h 241"/>
                  <a:gd name="T114" fmla="*/ 0 w 181"/>
                  <a:gd name="T115" fmla="*/ 0 h 241"/>
                  <a:gd name="T116" fmla="*/ 0 w 181"/>
                  <a:gd name="T117" fmla="*/ 0 h 241"/>
                  <a:gd name="T118" fmla="*/ 0 w 181"/>
                  <a:gd name="T119" fmla="*/ 0 h 241"/>
                  <a:gd name="T120" fmla="*/ 0 w 181"/>
                  <a:gd name="T121" fmla="*/ 0 h 24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81" h="241">
                    <a:moveTo>
                      <a:pt x="30" y="241"/>
                    </a:moveTo>
                    <a:lnTo>
                      <a:pt x="27" y="238"/>
                    </a:lnTo>
                    <a:lnTo>
                      <a:pt x="23" y="235"/>
                    </a:lnTo>
                    <a:lnTo>
                      <a:pt x="19" y="234"/>
                    </a:lnTo>
                    <a:lnTo>
                      <a:pt x="16" y="231"/>
                    </a:lnTo>
                    <a:lnTo>
                      <a:pt x="14" y="221"/>
                    </a:lnTo>
                    <a:lnTo>
                      <a:pt x="13" y="213"/>
                    </a:lnTo>
                    <a:lnTo>
                      <a:pt x="10" y="205"/>
                    </a:lnTo>
                    <a:lnTo>
                      <a:pt x="7" y="200"/>
                    </a:lnTo>
                    <a:lnTo>
                      <a:pt x="3" y="173"/>
                    </a:lnTo>
                    <a:lnTo>
                      <a:pt x="0" y="151"/>
                    </a:lnTo>
                    <a:lnTo>
                      <a:pt x="0" y="134"/>
                    </a:lnTo>
                    <a:lnTo>
                      <a:pt x="4" y="119"/>
                    </a:lnTo>
                    <a:lnTo>
                      <a:pt x="11" y="106"/>
                    </a:lnTo>
                    <a:lnTo>
                      <a:pt x="23" y="94"/>
                    </a:lnTo>
                    <a:lnTo>
                      <a:pt x="40" y="82"/>
                    </a:lnTo>
                    <a:lnTo>
                      <a:pt x="63" y="69"/>
                    </a:lnTo>
                    <a:lnTo>
                      <a:pt x="67" y="60"/>
                    </a:lnTo>
                    <a:lnTo>
                      <a:pt x="68" y="52"/>
                    </a:lnTo>
                    <a:lnTo>
                      <a:pt x="68" y="43"/>
                    </a:lnTo>
                    <a:lnTo>
                      <a:pt x="68" y="36"/>
                    </a:lnTo>
                    <a:lnTo>
                      <a:pt x="88" y="22"/>
                    </a:lnTo>
                    <a:lnTo>
                      <a:pt x="103" y="10"/>
                    </a:lnTo>
                    <a:lnTo>
                      <a:pt x="115" y="3"/>
                    </a:lnTo>
                    <a:lnTo>
                      <a:pt x="125" y="0"/>
                    </a:lnTo>
                    <a:lnTo>
                      <a:pt x="134" y="2"/>
                    </a:lnTo>
                    <a:lnTo>
                      <a:pt x="141" y="12"/>
                    </a:lnTo>
                    <a:lnTo>
                      <a:pt x="150" y="27"/>
                    </a:lnTo>
                    <a:lnTo>
                      <a:pt x="158" y="52"/>
                    </a:lnTo>
                    <a:lnTo>
                      <a:pt x="161" y="62"/>
                    </a:lnTo>
                    <a:lnTo>
                      <a:pt x="167" y="79"/>
                    </a:lnTo>
                    <a:lnTo>
                      <a:pt x="172" y="99"/>
                    </a:lnTo>
                    <a:lnTo>
                      <a:pt x="177" y="121"/>
                    </a:lnTo>
                    <a:lnTo>
                      <a:pt x="181" y="143"/>
                    </a:lnTo>
                    <a:lnTo>
                      <a:pt x="181" y="163"/>
                    </a:lnTo>
                    <a:lnTo>
                      <a:pt x="175" y="176"/>
                    </a:lnTo>
                    <a:lnTo>
                      <a:pt x="165" y="183"/>
                    </a:lnTo>
                    <a:lnTo>
                      <a:pt x="158" y="168"/>
                    </a:lnTo>
                    <a:lnTo>
                      <a:pt x="155" y="156"/>
                    </a:lnTo>
                    <a:lnTo>
                      <a:pt x="151" y="146"/>
                    </a:lnTo>
                    <a:lnTo>
                      <a:pt x="144" y="139"/>
                    </a:lnTo>
                    <a:lnTo>
                      <a:pt x="124" y="144"/>
                    </a:lnTo>
                    <a:lnTo>
                      <a:pt x="113" y="151"/>
                    </a:lnTo>
                    <a:lnTo>
                      <a:pt x="108" y="163"/>
                    </a:lnTo>
                    <a:lnTo>
                      <a:pt x="106" y="174"/>
                    </a:lnTo>
                    <a:lnTo>
                      <a:pt x="104" y="187"/>
                    </a:lnTo>
                    <a:lnTo>
                      <a:pt x="101" y="200"/>
                    </a:lnTo>
                    <a:lnTo>
                      <a:pt x="94" y="213"/>
                    </a:lnTo>
                    <a:lnTo>
                      <a:pt x="81" y="224"/>
                    </a:lnTo>
                    <a:lnTo>
                      <a:pt x="73" y="224"/>
                    </a:lnTo>
                    <a:lnTo>
                      <a:pt x="64" y="225"/>
                    </a:lnTo>
                    <a:lnTo>
                      <a:pt x="58" y="228"/>
                    </a:lnTo>
                    <a:lnTo>
                      <a:pt x="53" y="231"/>
                    </a:lnTo>
                    <a:lnTo>
                      <a:pt x="47" y="234"/>
                    </a:lnTo>
                    <a:lnTo>
                      <a:pt x="41" y="237"/>
                    </a:lnTo>
                    <a:lnTo>
                      <a:pt x="37" y="240"/>
                    </a:lnTo>
                    <a:lnTo>
                      <a:pt x="30" y="24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37" name="Freeform 285"/>
              <p:cNvSpPr>
                <a:spLocks noChangeAspect="1"/>
              </p:cNvSpPr>
              <p:nvPr/>
            </p:nvSpPr>
            <p:spPr bwMode="auto">
              <a:xfrm>
                <a:off x="2148" y="1587"/>
                <a:ext cx="49" cy="67"/>
              </a:xfrm>
              <a:custGeom>
                <a:avLst/>
                <a:gdLst>
                  <a:gd name="T0" fmla="*/ 0 w 138"/>
                  <a:gd name="T1" fmla="*/ 0 h 245"/>
                  <a:gd name="T2" fmla="*/ 0 w 138"/>
                  <a:gd name="T3" fmla="*/ 0 h 245"/>
                  <a:gd name="T4" fmla="*/ 0 w 138"/>
                  <a:gd name="T5" fmla="*/ 0 h 245"/>
                  <a:gd name="T6" fmla="*/ 0 w 138"/>
                  <a:gd name="T7" fmla="*/ 0 h 245"/>
                  <a:gd name="T8" fmla="*/ 0 w 138"/>
                  <a:gd name="T9" fmla="*/ 0 h 245"/>
                  <a:gd name="T10" fmla="*/ 0 w 138"/>
                  <a:gd name="T11" fmla="*/ 0 h 245"/>
                  <a:gd name="T12" fmla="*/ 0 w 138"/>
                  <a:gd name="T13" fmla="*/ 0 h 245"/>
                  <a:gd name="T14" fmla="*/ 0 w 138"/>
                  <a:gd name="T15" fmla="*/ 0 h 245"/>
                  <a:gd name="T16" fmla="*/ 0 w 138"/>
                  <a:gd name="T17" fmla="*/ 0 h 245"/>
                  <a:gd name="T18" fmla="*/ 0 w 138"/>
                  <a:gd name="T19" fmla="*/ 0 h 245"/>
                  <a:gd name="T20" fmla="*/ 0 w 138"/>
                  <a:gd name="T21" fmla="*/ 0 h 245"/>
                  <a:gd name="T22" fmla="*/ 0 w 138"/>
                  <a:gd name="T23" fmla="*/ 0 h 245"/>
                  <a:gd name="T24" fmla="*/ 0 w 138"/>
                  <a:gd name="T25" fmla="*/ 0 h 245"/>
                  <a:gd name="T26" fmla="*/ 0 w 138"/>
                  <a:gd name="T27" fmla="*/ 0 h 245"/>
                  <a:gd name="T28" fmla="*/ 0 w 138"/>
                  <a:gd name="T29" fmla="*/ 0 h 245"/>
                  <a:gd name="T30" fmla="*/ 0 w 138"/>
                  <a:gd name="T31" fmla="*/ 0 h 245"/>
                  <a:gd name="T32" fmla="*/ 0 w 138"/>
                  <a:gd name="T33" fmla="*/ 0 h 245"/>
                  <a:gd name="T34" fmla="*/ 0 w 138"/>
                  <a:gd name="T35" fmla="*/ 0 h 245"/>
                  <a:gd name="T36" fmla="*/ 0 w 138"/>
                  <a:gd name="T37" fmla="*/ 0 h 245"/>
                  <a:gd name="T38" fmla="*/ 0 w 138"/>
                  <a:gd name="T39" fmla="*/ 0 h 245"/>
                  <a:gd name="T40" fmla="*/ 0 w 138"/>
                  <a:gd name="T41" fmla="*/ 0 h 245"/>
                  <a:gd name="T42" fmla="*/ 0 w 138"/>
                  <a:gd name="T43" fmla="*/ 0 h 245"/>
                  <a:gd name="T44" fmla="*/ 0 w 138"/>
                  <a:gd name="T45" fmla="*/ 0 h 245"/>
                  <a:gd name="T46" fmla="*/ 0 w 138"/>
                  <a:gd name="T47" fmla="*/ 0 h 245"/>
                  <a:gd name="T48" fmla="*/ 0 w 138"/>
                  <a:gd name="T49" fmla="*/ 0 h 245"/>
                  <a:gd name="T50" fmla="*/ 0 w 138"/>
                  <a:gd name="T51" fmla="*/ 0 h 245"/>
                  <a:gd name="T52" fmla="*/ 0 w 138"/>
                  <a:gd name="T53" fmla="*/ 0 h 245"/>
                  <a:gd name="T54" fmla="*/ 0 w 138"/>
                  <a:gd name="T55" fmla="*/ 0 h 245"/>
                  <a:gd name="T56" fmla="*/ 0 w 138"/>
                  <a:gd name="T57" fmla="*/ 0 h 245"/>
                  <a:gd name="T58" fmla="*/ 0 w 138"/>
                  <a:gd name="T59" fmla="*/ 0 h 245"/>
                  <a:gd name="T60" fmla="*/ 0 w 138"/>
                  <a:gd name="T61" fmla="*/ 0 h 245"/>
                  <a:gd name="T62" fmla="*/ 0 w 138"/>
                  <a:gd name="T63" fmla="*/ 0 h 245"/>
                  <a:gd name="T64" fmla="*/ 0 w 138"/>
                  <a:gd name="T65" fmla="*/ 0 h 245"/>
                  <a:gd name="T66" fmla="*/ 0 w 138"/>
                  <a:gd name="T67" fmla="*/ 0 h 245"/>
                  <a:gd name="T68" fmla="*/ 0 w 138"/>
                  <a:gd name="T69" fmla="*/ 0 h 245"/>
                  <a:gd name="T70" fmla="*/ 0 w 138"/>
                  <a:gd name="T71" fmla="*/ 0 h 245"/>
                  <a:gd name="T72" fmla="*/ 0 w 138"/>
                  <a:gd name="T73" fmla="*/ 0 h 2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38" h="245">
                    <a:moveTo>
                      <a:pt x="14" y="245"/>
                    </a:moveTo>
                    <a:lnTo>
                      <a:pt x="8" y="231"/>
                    </a:lnTo>
                    <a:lnTo>
                      <a:pt x="4" y="218"/>
                    </a:lnTo>
                    <a:lnTo>
                      <a:pt x="1" y="205"/>
                    </a:lnTo>
                    <a:lnTo>
                      <a:pt x="0" y="195"/>
                    </a:lnTo>
                    <a:lnTo>
                      <a:pt x="14" y="171"/>
                    </a:lnTo>
                    <a:lnTo>
                      <a:pt x="30" y="146"/>
                    </a:lnTo>
                    <a:lnTo>
                      <a:pt x="44" y="121"/>
                    </a:lnTo>
                    <a:lnTo>
                      <a:pt x="60" y="97"/>
                    </a:lnTo>
                    <a:lnTo>
                      <a:pt x="75" y="73"/>
                    </a:lnTo>
                    <a:lnTo>
                      <a:pt x="92" y="49"/>
                    </a:lnTo>
                    <a:lnTo>
                      <a:pt x="108" y="24"/>
                    </a:lnTo>
                    <a:lnTo>
                      <a:pt x="125" y="2"/>
                    </a:lnTo>
                    <a:lnTo>
                      <a:pt x="128" y="2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28" y="26"/>
                    </a:lnTo>
                    <a:lnTo>
                      <a:pt x="118" y="51"/>
                    </a:lnTo>
                    <a:lnTo>
                      <a:pt x="110" y="77"/>
                    </a:lnTo>
                    <a:lnTo>
                      <a:pt x="100" y="103"/>
                    </a:lnTo>
                    <a:lnTo>
                      <a:pt x="91" y="128"/>
                    </a:lnTo>
                    <a:lnTo>
                      <a:pt x="82" y="155"/>
                    </a:lnTo>
                    <a:lnTo>
                      <a:pt x="74" y="181"/>
                    </a:lnTo>
                    <a:lnTo>
                      <a:pt x="65" y="208"/>
                    </a:lnTo>
                    <a:lnTo>
                      <a:pt x="60" y="212"/>
                    </a:lnTo>
                    <a:lnTo>
                      <a:pt x="54" y="218"/>
                    </a:lnTo>
                    <a:lnTo>
                      <a:pt x="47" y="224"/>
                    </a:lnTo>
                    <a:lnTo>
                      <a:pt x="40" y="230"/>
                    </a:lnTo>
                    <a:lnTo>
                      <a:pt x="34" y="235"/>
                    </a:lnTo>
                    <a:lnTo>
                      <a:pt x="27" y="240"/>
                    </a:lnTo>
                    <a:lnTo>
                      <a:pt x="20" y="244"/>
                    </a:lnTo>
                    <a:lnTo>
                      <a:pt x="14" y="245"/>
                    </a:lnTo>
                    <a:close/>
                  </a:path>
                </a:pathLst>
              </a:custGeom>
              <a:solidFill>
                <a:srgbClr val="F0E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38" name="Freeform 286"/>
              <p:cNvSpPr>
                <a:spLocks noChangeAspect="1"/>
              </p:cNvSpPr>
              <p:nvPr/>
            </p:nvSpPr>
            <p:spPr bwMode="auto">
              <a:xfrm>
                <a:off x="1806" y="1649"/>
                <a:ext cx="22" cy="3"/>
              </a:xfrm>
              <a:custGeom>
                <a:avLst/>
                <a:gdLst>
                  <a:gd name="T0" fmla="*/ 0 w 62"/>
                  <a:gd name="T1" fmla="*/ 0 h 8"/>
                  <a:gd name="T2" fmla="*/ 0 w 62"/>
                  <a:gd name="T3" fmla="*/ 0 h 8"/>
                  <a:gd name="T4" fmla="*/ 0 w 62"/>
                  <a:gd name="T5" fmla="*/ 0 h 8"/>
                  <a:gd name="T6" fmla="*/ 0 w 62"/>
                  <a:gd name="T7" fmla="*/ 0 h 8"/>
                  <a:gd name="T8" fmla="*/ 0 w 62"/>
                  <a:gd name="T9" fmla="*/ 0 h 8"/>
                  <a:gd name="T10" fmla="*/ 0 w 62"/>
                  <a:gd name="T11" fmla="*/ 0 h 8"/>
                  <a:gd name="T12" fmla="*/ 0 w 62"/>
                  <a:gd name="T13" fmla="*/ 0 h 8"/>
                  <a:gd name="T14" fmla="*/ 0 w 62"/>
                  <a:gd name="T15" fmla="*/ 0 h 8"/>
                  <a:gd name="T16" fmla="*/ 0 w 62"/>
                  <a:gd name="T17" fmla="*/ 0 h 8"/>
                  <a:gd name="T18" fmla="*/ 0 w 62"/>
                  <a:gd name="T19" fmla="*/ 0 h 8"/>
                  <a:gd name="T20" fmla="*/ 0 w 62"/>
                  <a:gd name="T21" fmla="*/ 0 h 8"/>
                  <a:gd name="T22" fmla="*/ 0 w 62"/>
                  <a:gd name="T23" fmla="*/ 0 h 8"/>
                  <a:gd name="T24" fmla="*/ 0 w 62"/>
                  <a:gd name="T25" fmla="*/ 0 h 8"/>
                  <a:gd name="T26" fmla="*/ 0 w 62"/>
                  <a:gd name="T27" fmla="*/ 0 h 8"/>
                  <a:gd name="T28" fmla="*/ 0 w 62"/>
                  <a:gd name="T29" fmla="*/ 0 h 8"/>
                  <a:gd name="T30" fmla="*/ 0 w 62"/>
                  <a:gd name="T31" fmla="*/ 0 h 8"/>
                  <a:gd name="T32" fmla="*/ 0 w 62"/>
                  <a:gd name="T33" fmla="*/ 0 h 8"/>
                  <a:gd name="T34" fmla="*/ 0 w 62"/>
                  <a:gd name="T35" fmla="*/ 0 h 8"/>
                  <a:gd name="T36" fmla="*/ 0 w 62"/>
                  <a:gd name="T37" fmla="*/ 0 h 8"/>
                  <a:gd name="T38" fmla="*/ 0 w 62"/>
                  <a:gd name="T39" fmla="*/ 0 h 8"/>
                  <a:gd name="T40" fmla="*/ 0 w 62"/>
                  <a:gd name="T41" fmla="*/ 0 h 8"/>
                  <a:gd name="T42" fmla="*/ 0 w 62"/>
                  <a:gd name="T43" fmla="*/ 0 h 8"/>
                  <a:gd name="T44" fmla="*/ 0 w 62"/>
                  <a:gd name="T45" fmla="*/ 0 h 8"/>
                  <a:gd name="T46" fmla="*/ 0 w 62"/>
                  <a:gd name="T47" fmla="*/ 0 h 8"/>
                  <a:gd name="T48" fmla="*/ 0 w 62"/>
                  <a:gd name="T49" fmla="*/ 0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2" h="8">
                    <a:moveTo>
                      <a:pt x="2" y="7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18" y="1"/>
                    </a:lnTo>
                    <a:lnTo>
                      <a:pt x="28" y="0"/>
                    </a:lnTo>
                    <a:lnTo>
                      <a:pt x="38" y="0"/>
                    </a:lnTo>
                    <a:lnTo>
                      <a:pt x="47" y="0"/>
                    </a:lnTo>
                    <a:lnTo>
                      <a:pt x="55" y="0"/>
                    </a:lnTo>
                    <a:lnTo>
                      <a:pt x="62" y="1"/>
                    </a:lnTo>
                    <a:lnTo>
                      <a:pt x="57" y="4"/>
                    </a:lnTo>
                    <a:lnTo>
                      <a:pt x="49" y="7"/>
                    </a:lnTo>
                    <a:lnTo>
                      <a:pt x="41" y="7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15" y="7"/>
                    </a:lnTo>
                    <a:lnTo>
                      <a:pt x="8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39" name="Freeform 287"/>
              <p:cNvSpPr>
                <a:spLocks noChangeAspect="1"/>
              </p:cNvSpPr>
              <p:nvPr/>
            </p:nvSpPr>
            <p:spPr bwMode="auto">
              <a:xfrm>
                <a:off x="2076" y="1575"/>
                <a:ext cx="116" cy="76"/>
              </a:xfrm>
              <a:custGeom>
                <a:avLst/>
                <a:gdLst>
                  <a:gd name="T0" fmla="*/ 0 w 328"/>
                  <a:gd name="T1" fmla="*/ 0 h 282"/>
                  <a:gd name="T2" fmla="*/ 0 w 328"/>
                  <a:gd name="T3" fmla="*/ 0 h 282"/>
                  <a:gd name="T4" fmla="*/ 0 w 328"/>
                  <a:gd name="T5" fmla="*/ 0 h 282"/>
                  <a:gd name="T6" fmla="*/ 0 w 328"/>
                  <a:gd name="T7" fmla="*/ 0 h 282"/>
                  <a:gd name="T8" fmla="*/ 0 w 328"/>
                  <a:gd name="T9" fmla="*/ 0 h 282"/>
                  <a:gd name="T10" fmla="*/ 0 w 328"/>
                  <a:gd name="T11" fmla="*/ 0 h 282"/>
                  <a:gd name="T12" fmla="*/ 0 w 328"/>
                  <a:gd name="T13" fmla="*/ 0 h 282"/>
                  <a:gd name="T14" fmla="*/ 0 w 328"/>
                  <a:gd name="T15" fmla="*/ 0 h 282"/>
                  <a:gd name="T16" fmla="*/ 0 w 328"/>
                  <a:gd name="T17" fmla="*/ 0 h 282"/>
                  <a:gd name="T18" fmla="*/ 0 w 328"/>
                  <a:gd name="T19" fmla="*/ 0 h 282"/>
                  <a:gd name="T20" fmla="*/ 0 w 328"/>
                  <a:gd name="T21" fmla="*/ 0 h 282"/>
                  <a:gd name="T22" fmla="*/ 0 w 328"/>
                  <a:gd name="T23" fmla="*/ 0 h 282"/>
                  <a:gd name="T24" fmla="*/ 0 w 328"/>
                  <a:gd name="T25" fmla="*/ 0 h 282"/>
                  <a:gd name="T26" fmla="*/ 0 w 328"/>
                  <a:gd name="T27" fmla="*/ 0 h 282"/>
                  <a:gd name="T28" fmla="*/ 0 w 328"/>
                  <a:gd name="T29" fmla="*/ 0 h 282"/>
                  <a:gd name="T30" fmla="*/ 0 w 328"/>
                  <a:gd name="T31" fmla="*/ 0 h 282"/>
                  <a:gd name="T32" fmla="*/ 0 w 328"/>
                  <a:gd name="T33" fmla="*/ 0 h 282"/>
                  <a:gd name="T34" fmla="*/ 0 w 328"/>
                  <a:gd name="T35" fmla="*/ 0 h 282"/>
                  <a:gd name="T36" fmla="*/ 0 w 328"/>
                  <a:gd name="T37" fmla="*/ 0 h 282"/>
                  <a:gd name="T38" fmla="*/ 0 w 328"/>
                  <a:gd name="T39" fmla="*/ 0 h 282"/>
                  <a:gd name="T40" fmla="*/ 0 w 328"/>
                  <a:gd name="T41" fmla="*/ 0 h 282"/>
                  <a:gd name="T42" fmla="*/ 0 w 328"/>
                  <a:gd name="T43" fmla="*/ 0 h 282"/>
                  <a:gd name="T44" fmla="*/ 0 w 328"/>
                  <a:gd name="T45" fmla="*/ 0 h 282"/>
                  <a:gd name="T46" fmla="*/ 0 w 328"/>
                  <a:gd name="T47" fmla="*/ 0 h 282"/>
                  <a:gd name="T48" fmla="*/ 0 w 328"/>
                  <a:gd name="T49" fmla="*/ 0 h 282"/>
                  <a:gd name="T50" fmla="*/ 0 w 328"/>
                  <a:gd name="T51" fmla="*/ 0 h 282"/>
                  <a:gd name="T52" fmla="*/ 0 w 328"/>
                  <a:gd name="T53" fmla="*/ 0 h 282"/>
                  <a:gd name="T54" fmla="*/ 0 w 328"/>
                  <a:gd name="T55" fmla="*/ 0 h 282"/>
                  <a:gd name="T56" fmla="*/ 0 w 328"/>
                  <a:gd name="T57" fmla="*/ 0 h 282"/>
                  <a:gd name="T58" fmla="*/ 0 w 328"/>
                  <a:gd name="T59" fmla="*/ 0 h 282"/>
                  <a:gd name="T60" fmla="*/ 0 w 328"/>
                  <a:gd name="T61" fmla="*/ 0 h 282"/>
                  <a:gd name="T62" fmla="*/ 0 w 328"/>
                  <a:gd name="T63" fmla="*/ 0 h 282"/>
                  <a:gd name="T64" fmla="*/ 0 w 328"/>
                  <a:gd name="T65" fmla="*/ 0 h 282"/>
                  <a:gd name="T66" fmla="*/ 0 w 328"/>
                  <a:gd name="T67" fmla="*/ 0 h 282"/>
                  <a:gd name="T68" fmla="*/ 0 w 328"/>
                  <a:gd name="T69" fmla="*/ 0 h 282"/>
                  <a:gd name="T70" fmla="*/ 0 w 328"/>
                  <a:gd name="T71" fmla="*/ 0 h 282"/>
                  <a:gd name="T72" fmla="*/ 0 w 328"/>
                  <a:gd name="T73" fmla="*/ 0 h 282"/>
                  <a:gd name="T74" fmla="*/ 0 w 328"/>
                  <a:gd name="T75" fmla="*/ 0 h 282"/>
                  <a:gd name="T76" fmla="*/ 0 w 328"/>
                  <a:gd name="T77" fmla="*/ 0 h 282"/>
                  <a:gd name="T78" fmla="*/ 0 w 328"/>
                  <a:gd name="T79" fmla="*/ 0 h 282"/>
                  <a:gd name="T80" fmla="*/ 0 w 328"/>
                  <a:gd name="T81" fmla="*/ 0 h 282"/>
                  <a:gd name="T82" fmla="*/ 0 w 328"/>
                  <a:gd name="T83" fmla="*/ 0 h 282"/>
                  <a:gd name="T84" fmla="*/ 0 w 328"/>
                  <a:gd name="T85" fmla="*/ 0 h 282"/>
                  <a:gd name="T86" fmla="*/ 0 w 328"/>
                  <a:gd name="T87" fmla="*/ 0 h 282"/>
                  <a:gd name="T88" fmla="*/ 0 w 328"/>
                  <a:gd name="T89" fmla="*/ 0 h 282"/>
                  <a:gd name="T90" fmla="*/ 0 w 328"/>
                  <a:gd name="T91" fmla="*/ 0 h 282"/>
                  <a:gd name="T92" fmla="*/ 0 w 328"/>
                  <a:gd name="T93" fmla="*/ 0 h 282"/>
                  <a:gd name="T94" fmla="*/ 0 w 328"/>
                  <a:gd name="T95" fmla="*/ 0 h 282"/>
                  <a:gd name="T96" fmla="*/ 0 w 328"/>
                  <a:gd name="T97" fmla="*/ 0 h 282"/>
                  <a:gd name="T98" fmla="*/ 0 w 328"/>
                  <a:gd name="T99" fmla="*/ 0 h 282"/>
                  <a:gd name="T100" fmla="*/ 0 w 328"/>
                  <a:gd name="T101" fmla="*/ 0 h 282"/>
                  <a:gd name="T102" fmla="*/ 0 w 328"/>
                  <a:gd name="T103" fmla="*/ 0 h 282"/>
                  <a:gd name="T104" fmla="*/ 0 w 328"/>
                  <a:gd name="T105" fmla="*/ 0 h 282"/>
                  <a:gd name="T106" fmla="*/ 0 w 328"/>
                  <a:gd name="T107" fmla="*/ 0 h 282"/>
                  <a:gd name="T108" fmla="*/ 0 w 328"/>
                  <a:gd name="T109" fmla="*/ 0 h 282"/>
                  <a:gd name="T110" fmla="*/ 0 w 328"/>
                  <a:gd name="T111" fmla="*/ 0 h 282"/>
                  <a:gd name="T112" fmla="*/ 0 w 328"/>
                  <a:gd name="T113" fmla="*/ 0 h 282"/>
                  <a:gd name="T114" fmla="*/ 0 w 328"/>
                  <a:gd name="T115" fmla="*/ 0 h 282"/>
                  <a:gd name="T116" fmla="*/ 0 w 328"/>
                  <a:gd name="T117" fmla="*/ 0 h 282"/>
                  <a:gd name="T118" fmla="*/ 0 w 328"/>
                  <a:gd name="T119" fmla="*/ 0 h 2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28" h="282">
                    <a:moveTo>
                      <a:pt x="66" y="282"/>
                    </a:moveTo>
                    <a:lnTo>
                      <a:pt x="64" y="279"/>
                    </a:lnTo>
                    <a:lnTo>
                      <a:pt x="63" y="275"/>
                    </a:lnTo>
                    <a:lnTo>
                      <a:pt x="60" y="265"/>
                    </a:lnTo>
                    <a:lnTo>
                      <a:pt x="54" y="245"/>
                    </a:lnTo>
                    <a:lnTo>
                      <a:pt x="53" y="244"/>
                    </a:lnTo>
                    <a:lnTo>
                      <a:pt x="51" y="244"/>
                    </a:lnTo>
                    <a:lnTo>
                      <a:pt x="50" y="244"/>
                    </a:lnTo>
                    <a:lnTo>
                      <a:pt x="48" y="242"/>
                    </a:lnTo>
                    <a:lnTo>
                      <a:pt x="48" y="257"/>
                    </a:lnTo>
                    <a:lnTo>
                      <a:pt x="47" y="268"/>
                    </a:lnTo>
                    <a:lnTo>
                      <a:pt x="47" y="277"/>
                    </a:lnTo>
                    <a:lnTo>
                      <a:pt x="46" y="281"/>
                    </a:lnTo>
                    <a:lnTo>
                      <a:pt x="43" y="279"/>
                    </a:lnTo>
                    <a:lnTo>
                      <a:pt x="40" y="279"/>
                    </a:lnTo>
                    <a:lnTo>
                      <a:pt x="37" y="279"/>
                    </a:lnTo>
                    <a:lnTo>
                      <a:pt x="34" y="278"/>
                    </a:lnTo>
                    <a:lnTo>
                      <a:pt x="33" y="271"/>
                    </a:lnTo>
                    <a:lnTo>
                      <a:pt x="31" y="259"/>
                    </a:lnTo>
                    <a:lnTo>
                      <a:pt x="29" y="251"/>
                    </a:lnTo>
                    <a:lnTo>
                      <a:pt x="27" y="245"/>
                    </a:lnTo>
                    <a:lnTo>
                      <a:pt x="24" y="251"/>
                    </a:lnTo>
                    <a:lnTo>
                      <a:pt x="23" y="259"/>
                    </a:lnTo>
                    <a:lnTo>
                      <a:pt x="21" y="268"/>
                    </a:lnTo>
                    <a:lnTo>
                      <a:pt x="19" y="274"/>
                    </a:lnTo>
                    <a:lnTo>
                      <a:pt x="7" y="250"/>
                    </a:lnTo>
                    <a:lnTo>
                      <a:pt x="0" y="222"/>
                    </a:lnTo>
                    <a:lnTo>
                      <a:pt x="1" y="198"/>
                    </a:lnTo>
                    <a:lnTo>
                      <a:pt x="16" y="178"/>
                    </a:lnTo>
                    <a:lnTo>
                      <a:pt x="33" y="177"/>
                    </a:lnTo>
                    <a:lnTo>
                      <a:pt x="53" y="177"/>
                    </a:lnTo>
                    <a:lnTo>
                      <a:pt x="76" y="178"/>
                    </a:lnTo>
                    <a:lnTo>
                      <a:pt x="98" y="177"/>
                    </a:lnTo>
                    <a:lnTo>
                      <a:pt x="120" y="174"/>
                    </a:lnTo>
                    <a:lnTo>
                      <a:pt x="138" y="168"/>
                    </a:lnTo>
                    <a:lnTo>
                      <a:pt x="155" y="158"/>
                    </a:lnTo>
                    <a:lnTo>
                      <a:pt x="167" y="144"/>
                    </a:lnTo>
                    <a:lnTo>
                      <a:pt x="178" y="145"/>
                    </a:lnTo>
                    <a:lnTo>
                      <a:pt x="187" y="147"/>
                    </a:lnTo>
                    <a:lnTo>
                      <a:pt x="194" y="150"/>
                    </a:lnTo>
                    <a:lnTo>
                      <a:pt x="201" y="150"/>
                    </a:lnTo>
                    <a:lnTo>
                      <a:pt x="212" y="131"/>
                    </a:lnTo>
                    <a:lnTo>
                      <a:pt x="225" y="108"/>
                    </a:lnTo>
                    <a:lnTo>
                      <a:pt x="239" y="84"/>
                    </a:lnTo>
                    <a:lnTo>
                      <a:pt x="255" y="61"/>
                    </a:lnTo>
                    <a:lnTo>
                      <a:pt x="271" y="39"/>
                    </a:lnTo>
                    <a:lnTo>
                      <a:pt x="289" y="20"/>
                    </a:lnTo>
                    <a:lnTo>
                      <a:pt x="308" y="7"/>
                    </a:lnTo>
                    <a:lnTo>
                      <a:pt x="328" y="0"/>
                    </a:lnTo>
                    <a:lnTo>
                      <a:pt x="323" y="13"/>
                    </a:lnTo>
                    <a:lnTo>
                      <a:pt x="321" y="22"/>
                    </a:lnTo>
                    <a:lnTo>
                      <a:pt x="319" y="30"/>
                    </a:lnTo>
                    <a:lnTo>
                      <a:pt x="316" y="43"/>
                    </a:lnTo>
                    <a:lnTo>
                      <a:pt x="299" y="67"/>
                    </a:lnTo>
                    <a:lnTo>
                      <a:pt x="282" y="91"/>
                    </a:lnTo>
                    <a:lnTo>
                      <a:pt x="265" y="116"/>
                    </a:lnTo>
                    <a:lnTo>
                      <a:pt x="249" y="141"/>
                    </a:lnTo>
                    <a:lnTo>
                      <a:pt x="234" y="168"/>
                    </a:lnTo>
                    <a:lnTo>
                      <a:pt x="218" y="194"/>
                    </a:lnTo>
                    <a:lnTo>
                      <a:pt x="202" y="220"/>
                    </a:lnTo>
                    <a:lnTo>
                      <a:pt x="187" y="245"/>
                    </a:lnTo>
                    <a:lnTo>
                      <a:pt x="188" y="254"/>
                    </a:lnTo>
                    <a:lnTo>
                      <a:pt x="188" y="259"/>
                    </a:lnTo>
                    <a:lnTo>
                      <a:pt x="188" y="264"/>
                    </a:lnTo>
                    <a:lnTo>
                      <a:pt x="187" y="269"/>
                    </a:lnTo>
                    <a:lnTo>
                      <a:pt x="185" y="269"/>
                    </a:lnTo>
                    <a:lnTo>
                      <a:pt x="182" y="269"/>
                    </a:lnTo>
                    <a:lnTo>
                      <a:pt x="181" y="269"/>
                    </a:lnTo>
                    <a:lnTo>
                      <a:pt x="178" y="271"/>
                    </a:lnTo>
                    <a:lnTo>
                      <a:pt x="174" y="254"/>
                    </a:lnTo>
                    <a:lnTo>
                      <a:pt x="171" y="245"/>
                    </a:lnTo>
                    <a:lnTo>
                      <a:pt x="170" y="241"/>
                    </a:lnTo>
                    <a:lnTo>
                      <a:pt x="168" y="238"/>
                    </a:lnTo>
                    <a:lnTo>
                      <a:pt x="162" y="242"/>
                    </a:lnTo>
                    <a:lnTo>
                      <a:pt x="162" y="252"/>
                    </a:lnTo>
                    <a:lnTo>
                      <a:pt x="164" y="265"/>
                    </a:lnTo>
                    <a:lnTo>
                      <a:pt x="165" y="277"/>
                    </a:lnTo>
                    <a:lnTo>
                      <a:pt x="160" y="277"/>
                    </a:lnTo>
                    <a:lnTo>
                      <a:pt x="155" y="277"/>
                    </a:lnTo>
                    <a:lnTo>
                      <a:pt x="150" y="277"/>
                    </a:lnTo>
                    <a:lnTo>
                      <a:pt x="145" y="278"/>
                    </a:lnTo>
                    <a:lnTo>
                      <a:pt x="141" y="259"/>
                    </a:lnTo>
                    <a:lnTo>
                      <a:pt x="138" y="250"/>
                    </a:lnTo>
                    <a:lnTo>
                      <a:pt x="137" y="245"/>
                    </a:lnTo>
                    <a:lnTo>
                      <a:pt x="135" y="242"/>
                    </a:lnTo>
                    <a:lnTo>
                      <a:pt x="133" y="250"/>
                    </a:lnTo>
                    <a:lnTo>
                      <a:pt x="133" y="257"/>
                    </a:lnTo>
                    <a:lnTo>
                      <a:pt x="133" y="265"/>
                    </a:lnTo>
                    <a:lnTo>
                      <a:pt x="133" y="277"/>
                    </a:lnTo>
                    <a:lnTo>
                      <a:pt x="131" y="278"/>
                    </a:lnTo>
                    <a:lnTo>
                      <a:pt x="128" y="278"/>
                    </a:lnTo>
                    <a:lnTo>
                      <a:pt x="123" y="279"/>
                    </a:lnTo>
                    <a:lnTo>
                      <a:pt x="113" y="281"/>
                    </a:lnTo>
                    <a:lnTo>
                      <a:pt x="110" y="262"/>
                    </a:lnTo>
                    <a:lnTo>
                      <a:pt x="108" y="252"/>
                    </a:lnTo>
                    <a:lnTo>
                      <a:pt x="107" y="248"/>
                    </a:lnTo>
                    <a:lnTo>
                      <a:pt x="105" y="245"/>
                    </a:lnTo>
                    <a:lnTo>
                      <a:pt x="100" y="251"/>
                    </a:lnTo>
                    <a:lnTo>
                      <a:pt x="98" y="259"/>
                    </a:lnTo>
                    <a:lnTo>
                      <a:pt x="98" y="269"/>
                    </a:lnTo>
                    <a:lnTo>
                      <a:pt x="98" y="281"/>
                    </a:lnTo>
                    <a:lnTo>
                      <a:pt x="96" y="281"/>
                    </a:lnTo>
                    <a:lnTo>
                      <a:pt x="93" y="281"/>
                    </a:lnTo>
                    <a:lnTo>
                      <a:pt x="88" y="281"/>
                    </a:lnTo>
                    <a:lnTo>
                      <a:pt x="86" y="282"/>
                    </a:lnTo>
                    <a:lnTo>
                      <a:pt x="84" y="275"/>
                    </a:lnTo>
                    <a:lnTo>
                      <a:pt x="81" y="262"/>
                    </a:lnTo>
                    <a:lnTo>
                      <a:pt x="80" y="251"/>
                    </a:lnTo>
                    <a:lnTo>
                      <a:pt x="77" y="245"/>
                    </a:lnTo>
                    <a:lnTo>
                      <a:pt x="76" y="250"/>
                    </a:lnTo>
                    <a:lnTo>
                      <a:pt x="74" y="254"/>
                    </a:lnTo>
                    <a:lnTo>
                      <a:pt x="73" y="264"/>
                    </a:lnTo>
                    <a:lnTo>
                      <a:pt x="71" y="282"/>
                    </a:lnTo>
                    <a:lnTo>
                      <a:pt x="70" y="282"/>
                    </a:lnTo>
                    <a:lnTo>
                      <a:pt x="68" y="282"/>
                    </a:lnTo>
                    <a:lnTo>
                      <a:pt x="67" y="282"/>
                    </a:lnTo>
                    <a:lnTo>
                      <a:pt x="66" y="282"/>
                    </a:lnTo>
                    <a:close/>
                  </a:path>
                </a:pathLst>
              </a:custGeom>
              <a:solidFill>
                <a:srgbClr val="00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40" name="Freeform 288"/>
              <p:cNvSpPr>
                <a:spLocks noChangeAspect="1"/>
              </p:cNvSpPr>
              <p:nvPr/>
            </p:nvSpPr>
            <p:spPr bwMode="auto">
              <a:xfrm>
                <a:off x="2032" y="1629"/>
                <a:ext cx="39" cy="20"/>
              </a:xfrm>
              <a:custGeom>
                <a:avLst/>
                <a:gdLst>
                  <a:gd name="T0" fmla="*/ 0 w 112"/>
                  <a:gd name="T1" fmla="*/ 0 h 74"/>
                  <a:gd name="T2" fmla="*/ 0 w 112"/>
                  <a:gd name="T3" fmla="*/ 0 h 74"/>
                  <a:gd name="T4" fmla="*/ 0 w 112"/>
                  <a:gd name="T5" fmla="*/ 0 h 74"/>
                  <a:gd name="T6" fmla="*/ 0 w 112"/>
                  <a:gd name="T7" fmla="*/ 0 h 74"/>
                  <a:gd name="T8" fmla="*/ 0 w 112"/>
                  <a:gd name="T9" fmla="*/ 0 h 74"/>
                  <a:gd name="T10" fmla="*/ 0 w 112"/>
                  <a:gd name="T11" fmla="*/ 0 h 74"/>
                  <a:gd name="T12" fmla="*/ 0 w 112"/>
                  <a:gd name="T13" fmla="*/ 0 h 74"/>
                  <a:gd name="T14" fmla="*/ 0 w 112"/>
                  <a:gd name="T15" fmla="*/ 0 h 74"/>
                  <a:gd name="T16" fmla="*/ 0 w 112"/>
                  <a:gd name="T17" fmla="*/ 0 h 74"/>
                  <a:gd name="T18" fmla="*/ 0 w 112"/>
                  <a:gd name="T19" fmla="*/ 0 h 74"/>
                  <a:gd name="T20" fmla="*/ 0 w 112"/>
                  <a:gd name="T21" fmla="*/ 0 h 74"/>
                  <a:gd name="T22" fmla="*/ 0 w 112"/>
                  <a:gd name="T23" fmla="*/ 0 h 74"/>
                  <a:gd name="T24" fmla="*/ 0 w 112"/>
                  <a:gd name="T25" fmla="*/ 0 h 74"/>
                  <a:gd name="T26" fmla="*/ 0 w 112"/>
                  <a:gd name="T27" fmla="*/ 0 h 74"/>
                  <a:gd name="T28" fmla="*/ 0 w 112"/>
                  <a:gd name="T29" fmla="*/ 0 h 74"/>
                  <a:gd name="T30" fmla="*/ 0 w 112"/>
                  <a:gd name="T31" fmla="*/ 0 h 74"/>
                  <a:gd name="T32" fmla="*/ 0 w 112"/>
                  <a:gd name="T33" fmla="*/ 0 h 74"/>
                  <a:gd name="T34" fmla="*/ 0 w 112"/>
                  <a:gd name="T35" fmla="*/ 0 h 74"/>
                  <a:gd name="T36" fmla="*/ 0 w 112"/>
                  <a:gd name="T37" fmla="*/ 0 h 74"/>
                  <a:gd name="T38" fmla="*/ 0 w 112"/>
                  <a:gd name="T39" fmla="*/ 0 h 74"/>
                  <a:gd name="T40" fmla="*/ 0 w 112"/>
                  <a:gd name="T41" fmla="*/ 0 h 74"/>
                  <a:gd name="T42" fmla="*/ 0 w 112"/>
                  <a:gd name="T43" fmla="*/ 0 h 74"/>
                  <a:gd name="T44" fmla="*/ 0 w 112"/>
                  <a:gd name="T45" fmla="*/ 0 h 74"/>
                  <a:gd name="T46" fmla="*/ 0 w 112"/>
                  <a:gd name="T47" fmla="*/ 0 h 74"/>
                  <a:gd name="T48" fmla="*/ 0 w 112"/>
                  <a:gd name="T49" fmla="*/ 0 h 74"/>
                  <a:gd name="T50" fmla="*/ 0 w 112"/>
                  <a:gd name="T51" fmla="*/ 0 h 74"/>
                  <a:gd name="T52" fmla="*/ 0 w 112"/>
                  <a:gd name="T53" fmla="*/ 0 h 74"/>
                  <a:gd name="T54" fmla="*/ 0 w 112"/>
                  <a:gd name="T55" fmla="*/ 0 h 74"/>
                  <a:gd name="T56" fmla="*/ 0 w 112"/>
                  <a:gd name="T57" fmla="*/ 0 h 74"/>
                  <a:gd name="T58" fmla="*/ 0 w 112"/>
                  <a:gd name="T59" fmla="*/ 0 h 74"/>
                  <a:gd name="T60" fmla="*/ 0 w 112"/>
                  <a:gd name="T61" fmla="*/ 0 h 74"/>
                  <a:gd name="T62" fmla="*/ 0 w 112"/>
                  <a:gd name="T63" fmla="*/ 0 h 74"/>
                  <a:gd name="T64" fmla="*/ 0 w 112"/>
                  <a:gd name="T65" fmla="*/ 0 h 74"/>
                  <a:gd name="T66" fmla="*/ 0 w 112"/>
                  <a:gd name="T67" fmla="*/ 0 h 74"/>
                  <a:gd name="T68" fmla="*/ 0 w 112"/>
                  <a:gd name="T69" fmla="*/ 0 h 74"/>
                  <a:gd name="T70" fmla="*/ 0 w 112"/>
                  <a:gd name="T71" fmla="*/ 0 h 74"/>
                  <a:gd name="T72" fmla="*/ 0 w 112"/>
                  <a:gd name="T73" fmla="*/ 0 h 74"/>
                  <a:gd name="T74" fmla="*/ 0 w 112"/>
                  <a:gd name="T75" fmla="*/ 0 h 74"/>
                  <a:gd name="T76" fmla="*/ 0 w 112"/>
                  <a:gd name="T77" fmla="*/ 0 h 74"/>
                  <a:gd name="T78" fmla="*/ 0 w 112"/>
                  <a:gd name="T79" fmla="*/ 0 h 74"/>
                  <a:gd name="T80" fmla="*/ 0 w 112"/>
                  <a:gd name="T81" fmla="*/ 0 h 74"/>
                  <a:gd name="T82" fmla="*/ 0 w 112"/>
                  <a:gd name="T83" fmla="*/ 0 h 74"/>
                  <a:gd name="T84" fmla="*/ 0 w 112"/>
                  <a:gd name="T85" fmla="*/ 0 h 74"/>
                  <a:gd name="T86" fmla="*/ 0 w 112"/>
                  <a:gd name="T87" fmla="*/ 0 h 74"/>
                  <a:gd name="T88" fmla="*/ 0 w 112"/>
                  <a:gd name="T89" fmla="*/ 0 h 74"/>
                  <a:gd name="T90" fmla="*/ 0 w 112"/>
                  <a:gd name="T91" fmla="*/ 0 h 74"/>
                  <a:gd name="T92" fmla="*/ 0 w 112"/>
                  <a:gd name="T93" fmla="*/ 0 h 74"/>
                  <a:gd name="T94" fmla="*/ 0 w 112"/>
                  <a:gd name="T95" fmla="*/ 0 h 74"/>
                  <a:gd name="T96" fmla="*/ 0 w 112"/>
                  <a:gd name="T97" fmla="*/ 0 h 74"/>
                  <a:gd name="T98" fmla="*/ 0 w 112"/>
                  <a:gd name="T99" fmla="*/ 0 h 74"/>
                  <a:gd name="T100" fmla="*/ 0 w 112"/>
                  <a:gd name="T101" fmla="*/ 0 h 74"/>
                  <a:gd name="T102" fmla="*/ 0 w 112"/>
                  <a:gd name="T103" fmla="*/ 0 h 74"/>
                  <a:gd name="T104" fmla="*/ 0 w 112"/>
                  <a:gd name="T105" fmla="*/ 0 h 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2" h="74">
                    <a:moveTo>
                      <a:pt x="57" y="74"/>
                    </a:moveTo>
                    <a:lnTo>
                      <a:pt x="50" y="71"/>
                    </a:lnTo>
                    <a:lnTo>
                      <a:pt x="41" y="70"/>
                    </a:lnTo>
                    <a:lnTo>
                      <a:pt x="34" y="68"/>
                    </a:lnTo>
                    <a:lnTo>
                      <a:pt x="27" y="68"/>
                    </a:lnTo>
                    <a:lnTo>
                      <a:pt x="20" y="68"/>
                    </a:lnTo>
                    <a:lnTo>
                      <a:pt x="14" y="70"/>
                    </a:lnTo>
                    <a:lnTo>
                      <a:pt x="7" y="71"/>
                    </a:lnTo>
                    <a:lnTo>
                      <a:pt x="0" y="71"/>
                    </a:lnTo>
                    <a:lnTo>
                      <a:pt x="4" y="63"/>
                    </a:lnTo>
                    <a:lnTo>
                      <a:pt x="10" y="57"/>
                    </a:lnTo>
                    <a:lnTo>
                      <a:pt x="17" y="53"/>
                    </a:lnTo>
                    <a:lnTo>
                      <a:pt x="24" y="50"/>
                    </a:lnTo>
                    <a:lnTo>
                      <a:pt x="31" y="47"/>
                    </a:lnTo>
                    <a:lnTo>
                      <a:pt x="37" y="43"/>
                    </a:lnTo>
                    <a:lnTo>
                      <a:pt x="40" y="36"/>
                    </a:lnTo>
                    <a:lnTo>
                      <a:pt x="38" y="24"/>
                    </a:lnTo>
                    <a:lnTo>
                      <a:pt x="42" y="14"/>
                    </a:lnTo>
                    <a:lnTo>
                      <a:pt x="45" y="7"/>
                    </a:lnTo>
                    <a:lnTo>
                      <a:pt x="50" y="3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1"/>
                    </a:lnTo>
                    <a:lnTo>
                      <a:pt x="88" y="3"/>
                    </a:lnTo>
                    <a:lnTo>
                      <a:pt x="99" y="7"/>
                    </a:lnTo>
                    <a:lnTo>
                      <a:pt x="105" y="9"/>
                    </a:lnTo>
                    <a:lnTo>
                      <a:pt x="107" y="10"/>
                    </a:lnTo>
                    <a:lnTo>
                      <a:pt x="105" y="11"/>
                    </a:lnTo>
                    <a:lnTo>
                      <a:pt x="105" y="13"/>
                    </a:lnTo>
                    <a:lnTo>
                      <a:pt x="105" y="14"/>
                    </a:lnTo>
                    <a:lnTo>
                      <a:pt x="105" y="16"/>
                    </a:lnTo>
                    <a:lnTo>
                      <a:pt x="105" y="17"/>
                    </a:lnTo>
                    <a:lnTo>
                      <a:pt x="107" y="16"/>
                    </a:lnTo>
                    <a:lnTo>
                      <a:pt x="108" y="16"/>
                    </a:lnTo>
                    <a:lnTo>
                      <a:pt x="109" y="16"/>
                    </a:lnTo>
                    <a:lnTo>
                      <a:pt x="111" y="30"/>
                    </a:lnTo>
                    <a:lnTo>
                      <a:pt x="111" y="40"/>
                    </a:lnTo>
                    <a:lnTo>
                      <a:pt x="112" y="47"/>
                    </a:lnTo>
                    <a:lnTo>
                      <a:pt x="112" y="54"/>
                    </a:lnTo>
                    <a:lnTo>
                      <a:pt x="107" y="58"/>
                    </a:lnTo>
                    <a:lnTo>
                      <a:pt x="99" y="63"/>
                    </a:lnTo>
                    <a:lnTo>
                      <a:pt x="92" y="66"/>
                    </a:lnTo>
                    <a:lnTo>
                      <a:pt x="85" y="68"/>
                    </a:lnTo>
                    <a:lnTo>
                      <a:pt x="78" y="70"/>
                    </a:lnTo>
                    <a:lnTo>
                      <a:pt x="71" y="71"/>
                    </a:lnTo>
                    <a:lnTo>
                      <a:pt x="64" y="73"/>
                    </a:lnTo>
                    <a:lnTo>
                      <a:pt x="57" y="74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41" name="Freeform 289"/>
              <p:cNvSpPr>
                <a:spLocks noChangeAspect="1"/>
              </p:cNvSpPr>
              <p:nvPr/>
            </p:nvSpPr>
            <p:spPr bwMode="auto">
              <a:xfrm>
                <a:off x="1688" y="1576"/>
                <a:ext cx="65" cy="67"/>
              </a:xfrm>
              <a:custGeom>
                <a:avLst/>
                <a:gdLst>
                  <a:gd name="T0" fmla="*/ 0 w 188"/>
                  <a:gd name="T1" fmla="*/ 0 h 250"/>
                  <a:gd name="T2" fmla="*/ 0 w 188"/>
                  <a:gd name="T3" fmla="*/ 0 h 250"/>
                  <a:gd name="T4" fmla="*/ 0 w 188"/>
                  <a:gd name="T5" fmla="*/ 0 h 250"/>
                  <a:gd name="T6" fmla="*/ 0 w 188"/>
                  <a:gd name="T7" fmla="*/ 0 h 250"/>
                  <a:gd name="T8" fmla="*/ 0 w 188"/>
                  <a:gd name="T9" fmla="*/ 0 h 250"/>
                  <a:gd name="T10" fmla="*/ 0 w 188"/>
                  <a:gd name="T11" fmla="*/ 0 h 250"/>
                  <a:gd name="T12" fmla="*/ 0 w 188"/>
                  <a:gd name="T13" fmla="*/ 0 h 250"/>
                  <a:gd name="T14" fmla="*/ 0 w 188"/>
                  <a:gd name="T15" fmla="*/ 0 h 250"/>
                  <a:gd name="T16" fmla="*/ 0 w 188"/>
                  <a:gd name="T17" fmla="*/ 0 h 250"/>
                  <a:gd name="T18" fmla="*/ 0 w 188"/>
                  <a:gd name="T19" fmla="*/ 0 h 250"/>
                  <a:gd name="T20" fmla="*/ 0 w 188"/>
                  <a:gd name="T21" fmla="*/ 0 h 250"/>
                  <a:gd name="T22" fmla="*/ 0 w 188"/>
                  <a:gd name="T23" fmla="*/ 0 h 250"/>
                  <a:gd name="T24" fmla="*/ 0 w 188"/>
                  <a:gd name="T25" fmla="*/ 0 h 250"/>
                  <a:gd name="T26" fmla="*/ 0 w 188"/>
                  <a:gd name="T27" fmla="*/ 0 h 250"/>
                  <a:gd name="T28" fmla="*/ 0 w 188"/>
                  <a:gd name="T29" fmla="*/ 0 h 250"/>
                  <a:gd name="T30" fmla="*/ 0 w 188"/>
                  <a:gd name="T31" fmla="*/ 0 h 250"/>
                  <a:gd name="T32" fmla="*/ 0 w 188"/>
                  <a:gd name="T33" fmla="*/ 0 h 250"/>
                  <a:gd name="T34" fmla="*/ 0 w 188"/>
                  <a:gd name="T35" fmla="*/ 0 h 250"/>
                  <a:gd name="T36" fmla="*/ 0 w 188"/>
                  <a:gd name="T37" fmla="*/ 0 h 250"/>
                  <a:gd name="T38" fmla="*/ 0 w 188"/>
                  <a:gd name="T39" fmla="*/ 0 h 250"/>
                  <a:gd name="T40" fmla="*/ 0 w 188"/>
                  <a:gd name="T41" fmla="*/ 0 h 250"/>
                  <a:gd name="T42" fmla="*/ 0 w 188"/>
                  <a:gd name="T43" fmla="*/ 0 h 250"/>
                  <a:gd name="T44" fmla="*/ 0 w 188"/>
                  <a:gd name="T45" fmla="*/ 0 h 250"/>
                  <a:gd name="T46" fmla="*/ 0 w 188"/>
                  <a:gd name="T47" fmla="*/ 0 h 250"/>
                  <a:gd name="T48" fmla="*/ 0 w 188"/>
                  <a:gd name="T49" fmla="*/ 0 h 250"/>
                  <a:gd name="T50" fmla="*/ 0 w 188"/>
                  <a:gd name="T51" fmla="*/ 0 h 250"/>
                  <a:gd name="T52" fmla="*/ 0 w 188"/>
                  <a:gd name="T53" fmla="*/ 0 h 250"/>
                  <a:gd name="T54" fmla="*/ 0 w 188"/>
                  <a:gd name="T55" fmla="*/ 0 h 250"/>
                  <a:gd name="T56" fmla="*/ 0 w 188"/>
                  <a:gd name="T57" fmla="*/ 0 h 250"/>
                  <a:gd name="T58" fmla="*/ 0 w 188"/>
                  <a:gd name="T59" fmla="*/ 0 h 250"/>
                  <a:gd name="T60" fmla="*/ 0 w 188"/>
                  <a:gd name="T61" fmla="*/ 0 h 250"/>
                  <a:gd name="T62" fmla="*/ 0 w 188"/>
                  <a:gd name="T63" fmla="*/ 0 h 250"/>
                  <a:gd name="T64" fmla="*/ 0 w 188"/>
                  <a:gd name="T65" fmla="*/ 0 h 250"/>
                  <a:gd name="T66" fmla="*/ 0 w 188"/>
                  <a:gd name="T67" fmla="*/ 0 h 250"/>
                  <a:gd name="T68" fmla="*/ 0 w 188"/>
                  <a:gd name="T69" fmla="*/ 0 h 250"/>
                  <a:gd name="T70" fmla="*/ 0 w 188"/>
                  <a:gd name="T71" fmla="*/ 0 h 250"/>
                  <a:gd name="T72" fmla="*/ 0 w 188"/>
                  <a:gd name="T73" fmla="*/ 0 h 250"/>
                  <a:gd name="T74" fmla="*/ 0 w 188"/>
                  <a:gd name="T75" fmla="*/ 0 h 250"/>
                  <a:gd name="T76" fmla="*/ 0 w 188"/>
                  <a:gd name="T77" fmla="*/ 0 h 250"/>
                  <a:gd name="T78" fmla="*/ 0 w 188"/>
                  <a:gd name="T79" fmla="*/ 0 h 250"/>
                  <a:gd name="T80" fmla="*/ 0 w 188"/>
                  <a:gd name="T81" fmla="*/ 0 h 2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88" h="250">
                    <a:moveTo>
                      <a:pt x="174" y="248"/>
                    </a:moveTo>
                    <a:lnTo>
                      <a:pt x="156" y="220"/>
                    </a:lnTo>
                    <a:lnTo>
                      <a:pt x="134" y="189"/>
                    </a:lnTo>
                    <a:lnTo>
                      <a:pt x="114" y="157"/>
                    </a:lnTo>
                    <a:lnTo>
                      <a:pt x="92" y="123"/>
                    </a:lnTo>
                    <a:lnTo>
                      <a:pt x="70" y="92"/>
                    </a:lnTo>
                    <a:lnTo>
                      <a:pt x="47" y="60"/>
                    </a:lnTo>
                    <a:lnTo>
                      <a:pt x="23" y="32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17" y="10"/>
                    </a:lnTo>
                    <a:lnTo>
                      <a:pt x="32" y="22"/>
                    </a:lnTo>
                    <a:lnTo>
                      <a:pt x="46" y="37"/>
                    </a:lnTo>
                    <a:lnTo>
                      <a:pt x="60" y="53"/>
                    </a:lnTo>
                    <a:lnTo>
                      <a:pt x="74" y="70"/>
                    </a:lnTo>
                    <a:lnTo>
                      <a:pt x="89" y="87"/>
                    </a:lnTo>
                    <a:lnTo>
                      <a:pt x="100" y="103"/>
                    </a:lnTo>
                    <a:lnTo>
                      <a:pt x="111" y="116"/>
                    </a:lnTo>
                    <a:lnTo>
                      <a:pt x="133" y="143"/>
                    </a:lnTo>
                    <a:lnTo>
                      <a:pt x="150" y="163"/>
                    </a:lnTo>
                    <a:lnTo>
                      <a:pt x="161" y="179"/>
                    </a:lnTo>
                    <a:lnTo>
                      <a:pt x="170" y="189"/>
                    </a:lnTo>
                    <a:lnTo>
                      <a:pt x="177" y="197"/>
                    </a:lnTo>
                    <a:lnTo>
                      <a:pt x="181" y="203"/>
                    </a:lnTo>
                    <a:lnTo>
                      <a:pt x="184" y="208"/>
                    </a:lnTo>
                    <a:lnTo>
                      <a:pt x="188" y="214"/>
                    </a:lnTo>
                    <a:lnTo>
                      <a:pt x="188" y="223"/>
                    </a:lnTo>
                    <a:lnTo>
                      <a:pt x="187" y="231"/>
                    </a:lnTo>
                    <a:lnTo>
                      <a:pt x="183" y="241"/>
                    </a:lnTo>
                    <a:lnTo>
                      <a:pt x="176" y="250"/>
                    </a:lnTo>
                    <a:lnTo>
                      <a:pt x="176" y="248"/>
                    </a:lnTo>
                    <a:lnTo>
                      <a:pt x="174" y="248"/>
                    </a:lnTo>
                    <a:close/>
                  </a:path>
                </a:pathLst>
              </a:cu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42" name="Freeform 290"/>
              <p:cNvSpPr>
                <a:spLocks noChangeAspect="1"/>
              </p:cNvSpPr>
              <p:nvPr/>
            </p:nvSpPr>
            <p:spPr bwMode="auto">
              <a:xfrm>
                <a:off x="2023" y="1629"/>
                <a:ext cx="16" cy="13"/>
              </a:xfrm>
              <a:custGeom>
                <a:avLst/>
                <a:gdLst>
                  <a:gd name="T0" fmla="*/ 0 w 44"/>
                  <a:gd name="T1" fmla="*/ 0 h 50"/>
                  <a:gd name="T2" fmla="*/ 0 w 44"/>
                  <a:gd name="T3" fmla="*/ 0 h 50"/>
                  <a:gd name="T4" fmla="*/ 0 w 44"/>
                  <a:gd name="T5" fmla="*/ 0 h 50"/>
                  <a:gd name="T6" fmla="*/ 0 w 44"/>
                  <a:gd name="T7" fmla="*/ 0 h 50"/>
                  <a:gd name="T8" fmla="*/ 0 w 44"/>
                  <a:gd name="T9" fmla="*/ 0 h 50"/>
                  <a:gd name="T10" fmla="*/ 0 w 44"/>
                  <a:gd name="T11" fmla="*/ 0 h 50"/>
                  <a:gd name="T12" fmla="*/ 0 w 44"/>
                  <a:gd name="T13" fmla="*/ 0 h 50"/>
                  <a:gd name="T14" fmla="*/ 0 w 44"/>
                  <a:gd name="T15" fmla="*/ 0 h 50"/>
                  <a:gd name="T16" fmla="*/ 0 w 44"/>
                  <a:gd name="T17" fmla="*/ 0 h 50"/>
                  <a:gd name="T18" fmla="*/ 0 w 44"/>
                  <a:gd name="T19" fmla="*/ 0 h 50"/>
                  <a:gd name="T20" fmla="*/ 0 w 44"/>
                  <a:gd name="T21" fmla="*/ 0 h 50"/>
                  <a:gd name="T22" fmla="*/ 0 w 44"/>
                  <a:gd name="T23" fmla="*/ 0 h 50"/>
                  <a:gd name="T24" fmla="*/ 0 w 44"/>
                  <a:gd name="T25" fmla="*/ 0 h 50"/>
                  <a:gd name="T26" fmla="*/ 0 w 44"/>
                  <a:gd name="T27" fmla="*/ 0 h 50"/>
                  <a:gd name="T28" fmla="*/ 0 w 44"/>
                  <a:gd name="T29" fmla="*/ 0 h 50"/>
                  <a:gd name="T30" fmla="*/ 0 w 44"/>
                  <a:gd name="T31" fmla="*/ 0 h 50"/>
                  <a:gd name="T32" fmla="*/ 0 w 44"/>
                  <a:gd name="T33" fmla="*/ 0 h 50"/>
                  <a:gd name="T34" fmla="*/ 0 w 44"/>
                  <a:gd name="T35" fmla="*/ 0 h 50"/>
                  <a:gd name="T36" fmla="*/ 0 w 44"/>
                  <a:gd name="T37" fmla="*/ 0 h 50"/>
                  <a:gd name="T38" fmla="*/ 0 w 44"/>
                  <a:gd name="T39" fmla="*/ 0 h 50"/>
                  <a:gd name="T40" fmla="*/ 0 w 44"/>
                  <a:gd name="T41" fmla="*/ 0 h 50"/>
                  <a:gd name="T42" fmla="*/ 0 w 44"/>
                  <a:gd name="T43" fmla="*/ 0 h 50"/>
                  <a:gd name="T44" fmla="*/ 0 w 44"/>
                  <a:gd name="T45" fmla="*/ 0 h 50"/>
                  <a:gd name="T46" fmla="*/ 0 w 44"/>
                  <a:gd name="T47" fmla="*/ 0 h 50"/>
                  <a:gd name="T48" fmla="*/ 0 w 44"/>
                  <a:gd name="T49" fmla="*/ 0 h 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4" h="50">
                    <a:moveTo>
                      <a:pt x="10" y="50"/>
                    </a:moveTo>
                    <a:lnTo>
                      <a:pt x="7" y="49"/>
                    </a:lnTo>
                    <a:lnTo>
                      <a:pt x="4" y="49"/>
                    </a:lnTo>
                    <a:lnTo>
                      <a:pt x="3" y="48"/>
                    </a:lnTo>
                    <a:lnTo>
                      <a:pt x="0" y="48"/>
                    </a:lnTo>
                    <a:lnTo>
                      <a:pt x="1" y="39"/>
                    </a:lnTo>
                    <a:lnTo>
                      <a:pt x="3" y="30"/>
                    </a:lnTo>
                    <a:lnTo>
                      <a:pt x="7" y="23"/>
                    </a:lnTo>
                    <a:lnTo>
                      <a:pt x="13" y="16"/>
                    </a:lnTo>
                    <a:lnTo>
                      <a:pt x="18" y="10"/>
                    </a:lnTo>
                    <a:lnTo>
                      <a:pt x="27" y="6"/>
                    </a:lnTo>
                    <a:lnTo>
                      <a:pt x="35" y="3"/>
                    </a:lnTo>
                    <a:lnTo>
                      <a:pt x="44" y="0"/>
                    </a:lnTo>
                    <a:lnTo>
                      <a:pt x="41" y="15"/>
                    </a:lnTo>
                    <a:lnTo>
                      <a:pt x="40" y="26"/>
                    </a:lnTo>
                    <a:lnTo>
                      <a:pt x="38" y="36"/>
                    </a:lnTo>
                    <a:lnTo>
                      <a:pt x="37" y="43"/>
                    </a:lnTo>
                    <a:lnTo>
                      <a:pt x="30" y="46"/>
                    </a:lnTo>
                    <a:lnTo>
                      <a:pt x="23" y="49"/>
                    </a:lnTo>
                    <a:lnTo>
                      <a:pt x="17" y="50"/>
                    </a:lnTo>
                    <a:lnTo>
                      <a:pt x="10" y="5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43" name="Freeform 291"/>
              <p:cNvSpPr>
                <a:spLocks noChangeAspect="1"/>
              </p:cNvSpPr>
              <p:nvPr/>
            </p:nvSpPr>
            <p:spPr bwMode="auto">
              <a:xfrm>
                <a:off x="2288" y="1588"/>
                <a:ext cx="46" cy="52"/>
              </a:xfrm>
              <a:custGeom>
                <a:avLst/>
                <a:gdLst>
                  <a:gd name="T0" fmla="*/ 0 w 127"/>
                  <a:gd name="T1" fmla="*/ 0 h 193"/>
                  <a:gd name="T2" fmla="*/ 0 w 127"/>
                  <a:gd name="T3" fmla="*/ 0 h 193"/>
                  <a:gd name="T4" fmla="*/ 0 w 127"/>
                  <a:gd name="T5" fmla="*/ 0 h 193"/>
                  <a:gd name="T6" fmla="*/ 0 w 127"/>
                  <a:gd name="T7" fmla="*/ 0 h 193"/>
                  <a:gd name="T8" fmla="*/ 0 w 127"/>
                  <a:gd name="T9" fmla="*/ 0 h 193"/>
                  <a:gd name="T10" fmla="*/ 0 w 127"/>
                  <a:gd name="T11" fmla="*/ 0 h 193"/>
                  <a:gd name="T12" fmla="*/ 0 w 127"/>
                  <a:gd name="T13" fmla="*/ 0 h 193"/>
                  <a:gd name="T14" fmla="*/ 0 w 127"/>
                  <a:gd name="T15" fmla="*/ 0 h 193"/>
                  <a:gd name="T16" fmla="*/ 0 w 127"/>
                  <a:gd name="T17" fmla="*/ 0 h 193"/>
                  <a:gd name="T18" fmla="*/ 0 w 127"/>
                  <a:gd name="T19" fmla="*/ 0 h 193"/>
                  <a:gd name="T20" fmla="*/ 0 w 127"/>
                  <a:gd name="T21" fmla="*/ 0 h 193"/>
                  <a:gd name="T22" fmla="*/ 0 w 127"/>
                  <a:gd name="T23" fmla="*/ 0 h 193"/>
                  <a:gd name="T24" fmla="*/ 0 w 127"/>
                  <a:gd name="T25" fmla="*/ 0 h 193"/>
                  <a:gd name="T26" fmla="*/ 0 w 127"/>
                  <a:gd name="T27" fmla="*/ 0 h 193"/>
                  <a:gd name="T28" fmla="*/ 0 w 127"/>
                  <a:gd name="T29" fmla="*/ 0 h 193"/>
                  <a:gd name="T30" fmla="*/ 0 w 127"/>
                  <a:gd name="T31" fmla="*/ 0 h 193"/>
                  <a:gd name="T32" fmla="*/ 0 w 127"/>
                  <a:gd name="T33" fmla="*/ 0 h 193"/>
                  <a:gd name="T34" fmla="*/ 0 w 127"/>
                  <a:gd name="T35" fmla="*/ 0 h 193"/>
                  <a:gd name="T36" fmla="*/ 0 w 127"/>
                  <a:gd name="T37" fmla="*/ 0 h 193"/>
                  <a:gd name="T38" fmla="*/ 0 w 127"/>
                  <a:gd name="T39" fmla="*/ 0 h 193"/>
                  <a:gd name="T40" fmla="*/ 0 w 127"/>
                  <a:gd name="T41" fmla="*/ 0 h 193"/>
                  <a:gd name="T42" fmla="*/ 0 w 127"/>
                  <a:gd name="T43" fmla="*/ 0 h 193"/>
                  <a:gd name="T44" fmla="*/ 0 w 127"/>
                  <a:gd name="T45" fmla="*/ 0 h 193"/>
                  <a:gd name="T46" fmla="*/ 0 w 127"/>
                  <a:gd name="T47" fmla="*/ 0 h 193"/>
                  <a:gd name="T48" fmla="*/ 0 w 127"/>
                  <a:gd name="T49" fmla="*/ 0 h 193"/>
                  <a:gd name="T50" fmla="*/ 0 w 127"/>
                  <a:gd name="T51" fmla="*/ 0 h 193"/>
                  <a:gd name="T52" fmla="*/ 0 w 127"/>
                  <a:gd name="T53" fmla="*/ 0 h 193"/>
                  <a:gd name="T54" fmla="*/ 0 w 127"/>
                  <a:gd name="T55" fmla="*/ 0 h 193"/>
                  <a:gd name="T56" fmla="*/ 0 w 127"/>
                  <a:gd name="T57" fmla="*/ 0 h 193"/>
                  <a:gd name="T58" fmla="*/ 0 w 127"/>
                  <a:gd name="T59" fmla="*/ 0 h 193"/>
                  <a:gd name="T60" fmla="*/ 0 w 127"/>
                  <a:gd name="T61" fmla="*/ 0 h 193"/>
                  <a:gd name="T62" fmla="*/ 0 w 127"/>
                  <a:gd name="T63" fmla="*/ 0 h 193"/>
                  <a:gd name="T64" fmla="*/ 0 w 127"/>
                  <a:gd name="T65" fmla="*/ 0 h 193"/>
                  <a:gd name="T66" fmla="*/ 0 w 127"/>
                  <a:gd name="T67" fmla="*/ 0 h 193"/>
                  <a:gd name="T68" fmla="*/ 0 w 127"/>
                  <a:gd name="T69" fmla="*/ 0 h 193"/>
                  <a:gd name="T70" fmla="*/ 0 w 127"/>
                  <a:gd name="T71" fmla="*/ 0 h 193"/>
                  <a:gd name="T72" fmla="*/ 0 w 127"/>
                  <a:gd name="T73" fmla="*/ 0 h 193"/>
                  <a:gd name="T74" fmla="*/ 0 w 127"/>
                  <a:gd name="T75" fmla="*/ 0 h 193"/>
                  <a:gd name="T76" fmla="*/ 0 w 127"/>
                  <a:gd name="T77" fmla="*/ 0 h 193"/>
                  <a:gd name="T78" fmla="*/ 0 w 127"/>
                  <a:gd name="T79" fmla="*/ 0 h 193"/>
                  <a:gd name="T80" fmla="*/ 0 w 127"/>
                  <a:gd name="T81" fmla="*/ 0 h 193"/>
                  <a:gd name="T82" fmla="*/ 0 w 127"/>
                  <a:gd name="T83" fmla="*/ 0 h 193"/>
                  <a:gd name="T84" fmla="*/ 0 w 127"/>
                  <a:gd name="T85" fmla="*/ 0 h 193"/>
                  <a:gd name="T86" fmla="*/ 0 w 127"/>
                  <a:gd name="T87" fmla="*/ 0 h 193"/>
                  <a:gd name="T88" fmla="*/ 0 w 127"/>
                  <a:gd name="T89" fmla="*/ 0 h 193"/>
                  <a:gd name="T90" fmla="*/ 0 w 127"/>
                  <a:gd name="T91" fmla="*/ 0 h 193"/>
                  <a:gd name="T92" fmla="*/ 0 w 127"/>
                  <a:gd name="T93" fmla="*/ 0 h 193"/>
                  <a:gd name="T94" fmla="*/ 0 w 127"/>
                  <a:gd name="T95" fmla="*/ 0 h 193"/>
                  <a:gd name="T96" fmla="*/ 0 w 127"/>
                  <a:gd name="T97" fmla="*/ 0 h 193"/>
                  <a:gd name="T98" fmla="*/ 0 w 127"/>
                  <a:gd name="T99" fmla="*/ 0 h 193"/>
                  <a:gd name="T100" fmla="*/ 0 w 127"/>
                  <a:gd name="T101" fmla="*/ 0 h 193"/>
                  <a:gd name="T102" fmla="*/ 0 w 127"/>
                  <a:gd name="T103" fmla="*/ 0 h 193"/>
                  <a:gd name="T104" fmla="*/ 0 w 127"/>
                  <a:gd name="T105" fmla="*/ 0 h 193"/>
                  <a:gd name="T106" fmla="*/ 0 w 127"/>
                  <a:gd name="T107" fmla="*/ 0 h 193"/>
                  <a:gd name="T108" fmla="*/ 0 w 127"/>
                  <a:gd name="T109" fmla="*/ 0 h 193"/>
                  <a:gd name="T110" fmla="*/ 0 w 127"/>
                  <a:gd name="T111" fmla="*/ 0 h 193"/>
                  <a:gd name="T112" fmla="*/ 0 w 127"/>
                  <a:gd name="T113" fmla="*/ 0 h 19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7" h="193">
                    <a:moveTo>
                      <a:pt x="93" y="193"/>
                    </a:moveTo>
                    <a:lnTo>
                      <a:pt x="90" y="190"/>
                    </a:lnTo>
                    <a:lnTo>
                      <a:pt x="87" y="189"/>
                    </a:lnTo>
                    <a:lnTo>
                      <a:pt x="83" y="187"/>
                    </a:lnTo>
                    <a:lnTo>
                      <a:pt x="75" y="186"/>
                    </a:lnTo>
                    <a:lnTo>
                      <a:pt x="75" y="173"/>
                    </a:lnTo>
                    <a:lnTo>
                      <a:pt x="74" y="159"/>
                    </a:lnTo>
                    <a:lnTo>
                      <a:pt x="73" y="147"/>
                    </a:lnTo>
                    <a:lnTo>
                      <a:pt x="68" y="136"/>
                    </a:lnTo>
                    <a:lnTo>
                      <a:pt x="63" y="127"/>
                    </a:lnTo>
                    <a:lnTo>
                      <a:pt x="55" y="123"/>
                    </a:lnTo>
                    <a:lnTo>
                      <a:pt x="44" y="122"/>
                    </a:lnTo>
                    <a:lnTo>
                      <a:pt x="30" y="126"/>
                    </a:lnTo>
                    <a:lnTo>
                      <a:pt x="27" y="137"/>
                    </a:lnTo>
                    <a:lnTo>
                      <a:pt x="26" y="147"/>
                    </a:lnTo>
                    <a:lnTo>
                      <a:pt x="24" y="159"/>
                    </a:lnTo>
                    <a:lnTo>
                      <a:pt x="23" y="171"/>
                    </a:lnTo>
                    <a:lnTo>
                      <a:pt x="21" y="171"/>
                    </a:lnTo>
                    <a:lnTo>
                      <a:pt x="18" y="173"/>
                    </a:lnTo>
                    <a:lnTo>
                      <a:pt x="17" y="173"/>
                    </a:lnTo>
                    <a:lnTo>
                      <a:pt x="14" y="174"/>
                    </a:lnTo>
                    <a:lnTo>
                      <a:pt x="4" y="147"/>
                    </a:lnTo>
                    <a:lnTo>
                      <a:pt x="0" y="129"/>
                    </a:lnTo>
                    <a:lnTo>
                      <a:pt x="0" y="116"/>
                    </a:lnTo>
                    <a:lnTo>
                      <a:pt x="3" y="106"/>
                    </a:lnTo>
                    <a:lnTo>
                      <a:pt x="11" y="96"/>
                    </a:lnTo>
                    <a:lnTo>
                      <a:pt x="21" y="86"/>
                    </a:lnTo>
                    <a:lnTo>
                      <a:pt x="36" y="72"/>
                    </a:lnTo>
                    <a:lnTo>
                      <a:pt x="51" y="52"/>
                    </a:lnTo>
                    <a:lnTo>
                      <a:pt x="48" y="37"/>
                    </a:lnTo>
                    <a:lnTo>
                      <a:pt x="44" y="25"/>
                    </a:lnTo>
                    <a:lnTo>
                      <a:pt x="41" y="13"/>
                    </a:lnTo>
                    <a:lnTo>
                      <a:pt x="41" y="3"/>
                    </a:lnTo>
                    <a:lnTo>
                      <a:pt x="54" y="0"/>
                    </a:lnTo>
                    <a:lnTo>
                      <a:pt x="65" y="0"/>
                    </a:lnTo>
                    <a:lnTo>
                      <a:pt x="75" y="2"/>
                    </a:lnTo>
                    <a:lnTo>
                      <a:pt x="85" y="6"/>
                    </a:lnTo>
                    <a:lnTo>
                      <a:pt x="94" y="13"/>
                    </a:lnTo>
                    <a:lnTo>
                      <a:pt x="101" y="22"/>
                    </a:lnTo>
                    <a:lnTo>
                      <a:pt x="107" y="33"/>
                    </a:lnTo>
                    <a:lnTo>
                      <a:pt x="112" y="46"/>
                    </a:lnTo>
                    <a:lnTo>
                      <a:pt x="111" y="75"/>
                    </a:lnTo>
                    <a:lnTo>
                      <a:pt x="111" y="94"/>
                    </a:lnTo>
                    <a:lnTo>
                      <a:pt x="108" y="113"/>
                    </a:lnTo>
                    <a:lnTo>
                      <a:pt x="105" y="139"/>
                    </a:lnTo>
                    <a:lnTo>
                      <a:pt x="111" y="150"/>
                    </a:lnTo>
                    <a:lnTo>
                      <a:pt x="118" y="160"/>
                    </a:lnTo>
                    <a:lnTo>
                      <a:pt x="124" y="169"/>
                    </a:lnTo>
                    <a:lnTo>
                      <a:pt x="127" y="176"/>
                    </a:lnTo>
                    <a:lnTo>
                      <a:pt x="127" y="183"/>
                    </a:lnTo>
                    <a:lnTo>
                      <a:pt x="122" y="187"/>
                    </a:lnTo>
                    <a:lnTo>
                      <a:pt x="111" y="190"/>
                    </a:lnTo>
                    <a:lnTo>
                      <a:pt x="93" y="193"/>
                    </a:lnTo>
                    <a:close/>
                  </a:path>
                </a:pathLst>
              </a:custGeom>
              <a:solidFill>
                <a:srgbClr val="3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44" name="Freeform 292"/>
              <p:cNvSpPr>
                <a:spLocks noChangeAspect="1"/>
              </p:cNvSpPr>
              <p:nvPr/>
            </p:nvSpPr>
            <p:spPr bwMode="auto">
              <a:xfrm>
                <a:off x="1814" y="1635"/>
                <a:ext cx="12" cy="3"/>
              </a:xfrm>
              <a:custGeom>
                <a:avLst/>
                <a:gdLst>
                  <a:gd name="T0" fmla="*/ 0 w 33"/>
                  <a:gd name="T1" fmla="*/ 0 h 7"/>
                  <a:gd name="T2" fmla="*/ 0 w 33"/>
                  <a:gd name="T3" fmla="*/ 0 h 7"/>
                  <a:gd name="T4" fmla="*/ 0 w 33"/>
                  <a:gd name="T5" fmla="*/ 0 h 7"/>
                  <a:gd name="T6" fmla="*/ 0 w 33"/>
                  <a:gd name="T7" fmla="*/ 0 h 7"/>
                  <a:gd name="T8" fmla="*/ 0 w 33"/>
                  <a:gd name="T9" fmla="*/ 0 h 7"/>
                  <a:gd name="T10" fmla="*/ 0 w 33"/>
                  <a:gd name="T11" fmla="*/ 0 h 7"/>
                  <a:gd name="T12" fmla="*/ 0 w 33"/>
                  <a:gd name="T13" fmla="*/ 0 h 7"/>
                  <a:gd name="T14" fmla="*/ 0 w 33"/>
                  <a:gd name="T15" fmla="*/ 0 h 7"/>
                  <a:gd name="T16" fmla="*/ 0 w 33"/>
                  <a:gd name="T17" fmla="*/ 0 h 7"/>
                  <a:gd name="T18" fmla="*/ 0 w 33"/>
                  <a:gd name="T19" fmla="*/ 0 h 7"/>
                  <a:gd name="T20" fmla="*/ 0 w 33"/>
                  <a:gd name="T21" fmla="*/ 0 h 7"/>
                  <a:gd name="T22" fmla="*/ 0 w 33"/>
                  <a:gd name="T23" fmla="*/ 0 h 7"/>
                  <a:gd name="T24" fmla="*/ 0 w 33"/>
                  <a:gd name="T25" fmla="*/ 0 h 7"/>
                  <a:gd name="T26" fmla="*/ 0 w 33"/>
                  <a:gd name="T27" fmla="*/ 0 h 7"/>
                  <a:gd name="T28" fmla="*/ 0 w 33"/>
                  <a:gd name="T29" fmla="*/ 0 h 7"/>
                  <a:gd name="T30" fmla="*/ 0 w 33"/>
                  <a:gd name="T31" fmla="*/ 0 h 7"/>
                  <a:gd name="T32" fmla="*/ 0 w 33"/>
                  <a:gd name="T33" fmla="*/ 0 h 7"/>
                  <a:gd name="T34" fmla="*/ 0 w 33"/>
                  <a:gd name="T35" fmla="*/ 0 h 7"/>
                  <a:gd name="T36" fmla="*/ 0 w 33"/>
                  <a:gd name="T37" fmla="*/ 0 h 7"/>
                  <a:gd name="T38" fmla="*/ 0 w 33"/>
                  <a:gd name="T39" fmla="*/ 0 h 7"/>
                  <a:gd name="T40" fmla="*/ 0 w 33"/>
                  <a:gd name="T41" fmla="*/ 0 h 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3" h="7">
                    <a:moveTo>
                      <a:pt x="3" y="7"/>
                    </a:moveTo>
                    <a:lnTo>
                      <a:pt x="2" y="6"/>
                    </a:lnTo>
                    <a:lnTo>
                      <a:pt x="0" y="5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25" y="7"/>
                    </a:lnTo>
                    <a:lnTo>
                      <a:pt x="17" y="7"/>
                    </a:lnTo>
                    <a:lnTo>
                      <a:pt x="10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45" name="Freeform 293"/>
              <p:cNvSpPr>
                <a:spLocks noChangeAspect="1"/>
              </p:cNvSpPr>
              <p:nvPr/>
            </p:nvSpPr>
            <p:spPr bwMode="auto">
              <a:xfrm>
                <a:off x="1646" y="1613"/>
                <a:ext cx="17" cy="20"/>
              </a:xfrm>
              <a:custGeom>
                <a:avLst/>
                <a:gdLst>
                  <a:gd name="T0" fmla="*/ 0 w 45"/>
                  <a:gd name="T1" fmla="*/ 0 h 71"/>
                  <a:gd name="T2" fmla="*/ 0 w 45"/>
                  <a:gd name="T3" fmla="*/ 0 h 71"/>
                  <a:gd name="T4" fmla="*/ 0 w 45"/>
                  <a:gd name="T5" fmla="*/ 0 h 71"/>
                  <a:gd name="T6" fmla="*/ 0 w 45"/>
                  <a:gd name="T7" fmla="*/ 0 h 71"/>
                  <a:gd name="T8" fmla="*/ 0 w 45"/>
                  <a:gd name="T9" fmla="*/ 0 h 71"/>
                  <a:gd name="T10" fmla="*/ 0 w 45"/>
                  <a:gd name="T11" fmla="*/ 0 h 71"/>
                  <a:gd name="T12" fmla="*/ 0 w 45"/>
                  <a:gd name="T13" fmla="*/ 0 h 71"/>
                  <a:gd name="T14" fmla="*/ 0 w 45"/>
                  <a:gd name="T15" fmla="*/ 0 h 71"/>
                  <a:gd name="T16" fmla="*/ 0 w 45"/>
                  <a:gd name="T17" fmla="*/ 0 h 71"/>
                  <a:gd name="T18" fmla="*/ 0 w 45"/>
                  <a:gd name="T19" fmla="*/ 0 h 71"/>
                  <a:gd name="T20" fmla="*/ 0 w 45"/>
                  <a:gd name="T21" fmla="*/ 0 h 71"/>
                  <a:gd name="T22" fmla="*/ 0 w 45"/>
                  <a:gd name="T23" fmla="*/ 0 h 71"/>
                  <a:gd name="T24" fmla="*/ 0 w 45"/>
                  <a:gd name="T25" fmla="*/ 0 h 71"/>
                  <a:gd name="T26" fmla="*/ 0 w 45"/>
                  <a:gd name="T27" fmla="*/ 0 h 71"/>
                  <a:gd name="T28" fmla="*/ 0 w 45"/>
                  <a:gd name="T29" fmla="*/ 0 h 71"/>
                  <a:gd name="T30" fmla="*/ 0 w 45"/>
                  <a:gd name="T31" fmla="*/ 0 h 71"/>
                  <a:gd name="T32" fmla="*/ 0 w 45"/>
                  <a:gd name="T33" fmla="*/ 0 h 71"/>
                  <a:gd name="T34" fmla="*/ 0 w 45"/>
                  <a:gd name="T35" fmla="*/ 0 h 71"/>
                  <a:gd name="T36" fmla="*/ 0 w 45"/>
                  <a:gd name="T37" fmla="*/ 0 h 71"/>
                  <a:gd name="T38" fmla="*/ 0 w 45"/>
                  <a:gd name="T39" fmla="*/ 0 h 71"/>
                  <a:gd name="T40" fmla="*/ 0 w 45"/>
                  <a:gd name="T41" fmla="*/ 0 h 71"/>
                  <a:gd name="T42" fmla="*/ 0 w 45"/>
                  <a:gd name="T43" fmla="*/ 0 h 71"/>
                  <a:gd name="T44" fmla="*/ 0 w 45"/>
                  <a:gd name="T45" fmla="*/ 0 h 71"/>
                  <a:gd name="T46" fmla="*/ 0 w 45"/>
                  <a:gd name="T47" fmla="*/ 0 h 71"/>
                  <a:gd name="T48" fmla="*/ 0 w 45"/>
                  <a:gd name="T49" fmla="*/ 0 h 71"/>
                  <a:gd name="T50" fmla="*/ 0 w 45"/>
                  <a:gd name="T51" fmla="*/ 0 h 71"/>
                  <a:gd name="T52" fmla="*/ 0 w 45"/>
                  <a:gd name="T53" fmla="*/ 0 h 71"/>
                  <a:gd name="T54" fmla="*/ 0 w 45"/>
                  <a:gd name="T55" fmla="*/ 0 h 71"/>
                  <a:gd name="T56" fmla="*/ 0 w 45"/>
                  <a:gd name="T57" fmla="*/ 0 h 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5" h="71">
                    <a:moveTo>
                      <a:pt x="25" y="71"/>
                    </a:moveTo>
                    <a:lnTo>
                      <a:pt x="23" y="69"/>
                    </a:lnTo>
                    <a:lnTo>
                      <a:pt x="22" y="69"/>
                    </a:lnTo>
                    <a:lnTo>
                      <a:pt x="20" y="69"/>
                    </a:lnTo>
                    <a:lnTo>
                      <a:pt x="19" y="69"/>
                    </a:lnTo>
                    <a:lnTo>
                      <a:pt x="13" y="58"/>
                    </a:lnTo>
                    <a:lnTo>
                      <a:pt x="7" y="44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5" y="17"/>
                    </a:lnTo>
                    <a:lnTo>
                      <a:pt x="10" y="14"/>
                    </a:lnTo>
                    <a:lnTo>
                      <a:pt x="15" y="11"/>
                    </a:lnTo>
                    <a:lnTo>
                      <a:pt x="20" y="8"/>
                    </a:lnTo>
                    <a:lnTo>
                      <a:pt x="25" y="5"/>
                    </a:lnTo>
                    <a:lnTo>
                      <a:pt x="30" y="4"/>
                    </a:lnTo>
                    <a:lnTo>
                      <a:pt x="36" y="1"/>
                    </a:lnTo>
                    <a:lnTo>
                      <a:pt x="43" y="0"/>
                    </a:lnTo>
                    <a:lnTo>
                      <a:pt x="45" y="15"/>
                    </a:lnTo>
                    <a:lnTo>
                      <a:pt x="45" y="32"/>
                    </a:lnTo>
                    <a:lnTo>
                      <a:pt x="45" y="51"/>
                    </a:lnTo>
                    <a:lnTo>
                      <a:pt x="42" y="68"/>
                    </a:lnTo>
                    <a:lnTo>
                      <a:pt x="37" y="68"/>
                    </a:lnTo>
                    <a:lnTo>
                      <a:pt x="33" y="69"/>
                    </a:lnTo>
                    <a:lnTo>
                      <a:pt x="29" y="69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46" name="Freeform 294"/>
              <p:cNvSpPr>
                <a:spLocks noChangeAspect="1"/>
              </p:cNvSpPr>
              <p:nvPr/>
            </p:nvSpPr>
            <p:spPr bwMode="auto">
              <a:xfrm>
                <a:off x="1690" y="1538"/>
                <a:ext cx="68" cy="92"/>
              </a:xfrm>
              <a:custGeom>
                <a:avLst/>
                <a:gdLst>
                  <a:gd name="T0" fmla="*/ 0 w 192"/>
                  <a:gd name="T1" fmla="*/ 0 h 339"/>
                  <a:gd name="T2" fmla="*/ 0 w 192"/>
                  <a:gd name="T3" fmla="*/ 0 h 339"/>
                  <a:gd name="T4" fmla="*/ 0 w 192"/>
                  <a:gd name="T5" fmla="*/ 0 h 339"/>
                  <a:gd name="T6" fmla="*/ 0 w 192"/>
                  <a:gd name="T7" fmla="*/ 0 h 339"/>
                  <a:gd name="T8" fmla="*/ 0 w 192"/>
                  <a:gd name="T9" fmla="*/ 0 h 339"/>
                  <a:gd name="T10" fmla="*/ 0 w 192"/>
                  <a:gd name="T11" fmla="*/ 0 h 339"/>
                  <a:gd name="T12" fmla="*/ 0 w 192"/>
                  <a:gd name="T13" fmla="*/ 0 h 339"/>
                  <a:gd name="T14" fmla="*/ 0 w 192"/>
                  <a:gd name="T15" fmla="*/ 0 h 339"/>
                  <a:gd name="T16" fmla="*/ 0 w 192"/>
                  <a:gd name="T17" fmla="*/ 0 h 339"/>
                  <a:gd name="T18" fmla="*/ 0 w 192"/>
                  <a:gd name="T19" fmla="*/ 0 h 339"/>
                  <a:gd name="T20" fmla="*/ 0 w 192"/>
                  <a:gd name="T21" fmla="*/ 0 h 339"/>
                  <a:gd name="T22" fmla="*/ 0 w 192"/>
                  <a:gd name="T23" fmla="*/ 0 h 339"/>
                  <a:gd name="T24" fmla="*/ 0 w 192"/>
                  <a:gd name="T25" fmla="*/ 0 h 339"/>
                  <a:gd name="T26" fmla="*/ 0 w 192"/>
                  <a:gd name="T27" fmla="*/ 0 h 339"/>
                  <a:gd name="T28" fmla="*/ 0 w 192"/>
                  <a:gd name="T29" fmla="*/ 0 h 339"/>
                  <a:gd name="T30" fmla="*/ 0 w 192"/>
                  <a:gd name="T31" fmla="*/ 0 h 339"/>
                  <a:gd name="T32" fmla="*/ 0 w 192"/>
                  <a:gd name="T33" fmla="*/ 0 h 339"/>
                  <a:gd name="T34" fmla="*/ 0 w 192"/>
                  <a:gd name="T35" fmla="*/ 0 h 339"/>
                  <a:gd name="T36" fmla="*/ 0 w 192"/>
                  <a:gd name="T37" fmla="*/ 0 h 339"/>
                  <a:gd name="T38" fmla="*/ 0 w 192"/>
                  <a:gd name="T39" fmla="*/ 0 h 339"/>
                  <a:gd name="T40" fmla="*/ 0 w 192"/>
                  <a:gd name="T41" fmla="*/ 0 h 339"/>
                  <a:gd name="T42" fmla="*/ 0 w 192"/>
                  <a:gd name="T43" fmla="*/ 0 h 339"/>
                  <a:gd name="T44" fmla="*/ 0 w 192"/>
                  <a:gd name="T45" fmla="*/ 0 h 339"/>
                  <a:gd name="T46" fmla="*/ 0 w 192"/>
                  <a:gd name="T47" fmla="*/ 0 h 339"/>
                  <a:gd name="T48" fmla="*/ 0 w 192"/>
                  <a:gd name="T49" fmla="*/ 0 h 339"/>
                  <a:gd name="T50" fmla="*/ 0 w 192"/>
                  <a:gd name="T51" fmla="*/ 0 h 339"/>
                  <a:gd name="T52" fmla="*/ 0 w 192"/>
                  <a:gd name="T53" fmla="*/ 0 h 339"/>
                  <a:gd name="T54" fmla="*/ 0 w 192"/>
                  <a:gd name="T55" fmla="*/ 0 h 339"/>
                  <a:gd name="T56" fmla="*/ 0 w 192"/>
                  <a:gd name="T57" fmla="*/ 0 h 339"/>
                  <a:gd name="T58" fmla="*/ 0 w 192"/>
                  <a:gd name="T59" fmla="*/ 0 h 339"/>
                  <a:gd name="T60" fmla="*/ 0 w 192"/>
                  <a:gd name="T61" fmla="*/ 0 h 339"/>
                  <a:gd name="T62" fmla="*/ 0 w 192"/>
                  <a:gd name="T63" fmla="*/ 0 h 339"/>
                  <a:gd name="T64" fmla="*/ 0 w 192"/>
                  <a:gd name="T65" fmla="*/ 0 h 339"/>
                  <a:gd name="T66" fmla="*/ 0 w 192"/>
                  <a:gd name="T67" fmla="*/ 0 h 339"/>
                  <a:gd name="T68" fmla="*/ 0 w 192"/>
                  <a:gd name="T69" fmla="*/ 0 h 339"/>
                  <a:gd name="T70" fmla="*/ 0 w 192"/>
                  <a:gd name="T71" fmla="*/ 0 h 339"/>
                  <a:gd name="T72" fmla="*/ 0 w 192"/>
                  <a:gd name="T73" fmla="*/ 0 h 339"/>
                  <a:gd name="T74" fmla="*/ 0 w 192"/>
                  <a:gd name="T75" fmla="*/ 0 h 339"/>
                  <a:gd name="T76" fmla="*/ 0 w 192"/>
                  <a:gd name="T77" fmla="*/ 0 h 339"/>
                  <a:gd name="T78" fmla="*/ 0 w 192"/>
                  <a:gd name="T79" fmla="*/ 0 h 339"/>
                  <a:gd name="T80" fmla="*/ 0 w 192"/>
                  <a:gd name="T81" fmla="*/ 0 h 339"/>
                  <a:gd name="T82" fmla="*/ 0 w 192"/>
                  <a:gd name="T83" fmla="*/ 0 h 339"/>
                  <a:gd name="T84" fmla="*/ 0 w 192"/>
                  <a:gd name="T85" fmla="*/ 0 h 339"/>
                  <a:gd name="T86" fmla="*/ 0 w 192"/>
                  <a:gd name="T87" fmla="*/ 0 h 339"/>
                  <a:gd name="T88" fmla="*/ 0 w 192"/>
                  <a:gd name="T89" fmla="*/ 0 h 339"/>
                  <a:gd name="T90" fmla="*/ 0 w 192"/>
                  <a:gd name="T91" fmla="*/ 0 h 339"/>
                  <a:gd name="T92" fmla="*/ 0 w 192"/>
                  <a:gd name="T93" fmla="*/ 0 h 339"/>
                  <a:gd name="T94" fmla="*/ 0 w 192"/>
                  <a:gd name="T95" fmla="*/ 0 h 339"/>
                  <a:gd name="T96" fmla="*/ 0 w 192"/>
                  <a:gd name="T97" fmla="*/ 0 h 339"/>
                  <a:gd name="T98" fmla="*/ 0 w 192"/>
                  <a:gd name="T99" fmla="*/ 0 h 339"/>
                  <a:gd name="T100" fmla="*/ 0 w 192"/>
                  <a:gd name="T101" fmla="*/ 0 h 33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92" h="339">
                    <a:moveTo>
                      <a:pt x="187" y="338"/>
                    </a:moveTo>
                    <a:lnTo>
                      <a:pt x="167" y="312"/>
                    </a:lnTo>
                    <a:lnTo>
                      <a:pt x="151" y="292"/>
                    </a:lnTo>
                    <a:lnTo>
                      <a:pt x="140" y="278"/>
                    </a:lnTo>
                    <a:lnTo>
                      <a:pt x="131" y="267"/>
                    </a:lnTo>
                    <a:lnTo>
                      <a:pt x="124" y="258"/>
                    </a:lnTo>
                    <a:lnTo>
                      <a:pt x="118" y="251"/>
                    </a:lnTo>
                    <a:lnTo>
                      <a:pt x="112" y="244"/>
                    </a:lnTo>
                    <a:lnTo>
                      <a:pt x="105" y="237"/>
                    </a:lnTo>
                    <a:lnTo>
                      <a:pt x="102" y="224"/>
                    </a:lnTo>
                    <a:lnTo>
                      <a:pt x="95" y="220"/>
                    </a:lnTo>
                    <a:lnTo>
                      <a:pt x="87" y="215"/>
                    </a:lnTo>
                    <a:lnTo>
                      <a:pt x="81" y="205"/>
                    </a:lnTo>
                    <a:lnTo>
                      <a:pt x="87" y="205"/>
                    </a:lnTo>
                    <a:lnTo>
                      <a:pt x="93" y="205"/>
                    </a:lnTo>
                    <a:lnTo>
                      <a:pt x="98" y="205"/>
                    </a:lnTo>
                    <a:lnTo>
                      <a:pt x="104" y="207"/>
                    </a:lnTo>
                    <a:lnTo>
                      <a:pt x="104" y="205"/>
                    </a:lnTo>
                    <a:lnTo>
                      <a:pt x="105" y="205"/>
                    </a:lnTo>
                    <a:lnTo>
                      <a:pt x="107" y="204"/>
                    </a:lnTo>
                    <a:lnTo>
                      <a:pt x="100" y="198"/>
                    </a:lnTo>
                    <a:lnTo>
                      <a:pt x="91" y="195"/>
                    </a:lnTo>
                    <a:lnTo>
                      <a:pt x="83" y="194"/>
                    </a:lnTo>
                    <a:lnTo>
                      <a:pt x="74" y="191"/>
                    </a:lnTo>
                    <a:lnTo>
                      <a:pt x="67" y="190"/>
                    </a:lnTo>
                    <a:lnTo>
                      <a:pt x="60" y="187"/>
                    </a:lnTo>
                    <a:lnTo>
                      <a:pt x="54" y="180"/>
                    </a:lnTo>
                    <a:lnTo>
                      <a:pt x="50" y="171"/>
                    </a:lnTo>
                    <a:lnTo>
                      <a:pt x="57" y="171"/>
                    </a:lnTo>
                    <a:lnTo>
                      <a:pt x="65" y="173"/>
                    </a:lnTo>
                    <a:lnTo>
                      <a:pt x="74" y="173"/>
                    </a:lnTo>
                    <a:lnTo>
                      <a:pt x="81" y="174"/>
                    </a:lnTo>
                    <a:lnTo>
                      <a:pt x="80" y="173"/>
                    </a:lnTo>
                    <a:lnTo>
                      <a:pt x="80" y="170"/>
                    </a:lnTo>
                    <a:lnTo>
                      <a:pt x="80" y="168"/>
                    </a:lnTo>
                    <a:lnTo>
                      <a:pt x="80" y="167"/>
                    </a:lnTo>
                    <a:lnTo>
                      <a:pt x="68" y="164"/>
                    </a:lnTo>
                    <a:lnTo>
                      <a:pt x="58" y="163"/>
                    </a:lnTo>
                    <a:lnTo>
                      <a:pt x="53" y="161"/>
                    </a:lnTo>
                    <a:lnTo>
                      <a:pt x="47" y="160"/>
                    </a:lnTo>
                    <a:lnTo>
                      <a:pt x="43" y="160"/>
                    </a:lnTo>
                    <a:lnTo>
                      <a:pt x="40" y="158"/>
                    </a:lnTo>
                    <a:lnTo>
                      <a:pt x="37" y="157"/>
                    </a:lnTo>
                    <a:lnTo>
                      <a:pt x="33" y="156"/>
                    </a:lnTo>
                    <a:lnTo>
                      <a:pt x="33" y="153"/>
                    </a:lnTo>
                    <a:lnTo>
                      <a:pt x="33" y="151"/>
                    </a:lnTo>
                    <a:lnTo>
                      <a:pt x="33" y="148"/>
                    </a:lnTo>
                    <a:lnTo>
                      <a:pt x="31" y="147"/>
                    </a:lnTo>
                    <a:lnTo>
                      <a:pt x="43" y="148"/>
                    </a:lnTo>
                    <a:lnTo>
                      <a:pt x="50" y="150"/>
                    </a:lnTo>
                    <a:lnTo>
                      <a:pt x="58" y="150"/>
                    </a:lnTo>
                    <a:lnTo>
                      <a:pt x="70" y="150"/>
                    </a:lnTo>
                    <a:lnTo>
                      <a:pt x="57" y="143"/>
                    </a:lnTo>
                    <a:lnTo>
                      <a:pt x="43" y="138"/>
                    </a:lnTo>
                    <a:lnTo>
                      <a:pt x="28" y="136"/>
                    </a:lnTo>
                    <a:lnTo>
                      <a:pt x="16" y="131"/>
                    </a:lnTo>
                    <a:lnTo>
                      <a:pt x="6" y="127"/>
                    </a:lnTo>
                    <a:lnTo>
                      <a:pt x="0" y="121"/>
                    </a:lnTo>
                    <a:lnTo>
                      <a:pt x="1" y="111"/>
                    </a:lnTo>
                    <a:lnTo>
                      <a:pt x="11" y="97"/>
                    </a:lnTo>
                    <a:lnTo>
                      <a:pt x="18" y="97"/>
                    </a:lnTo>
                    <a:lnTo>
                      <a:pt x="24" y="97"/>
                    </a:lnTo>
                    <a:lnTo>
                      <a:pt x="31" y="97"/>
                    </a:lnTo>
                    <a:lnTo>
                      <a:pt x="37" y="97"/>
                    </a:lnTo>
                    <a:lnTo>
                      <a:pt x="44" y="97"/>
                    </a:lnTo>
                    <a:lnTo>
                      <a:pt x="50" y="97"/>
                    </a:lnTo>
                    <a:lnTo>
                      <a:pt x="57" y="97"/>
                    </a:lnTo>
                    <a:lnTo>
                      <a:pt x="64" y="97"/>
                    </a:lnTo>
                    <a:lnTo>
                      <a:pt x="64" y="96"/>
                    </a:lnTo>
                    <a:lnTo>
                      <a:pt x="64" y="94"/>
                    </a:lnTo>
                    <a:lnTo>
                      <a:pt x="64" y="93"/>
                    </a:lnTo>
                    <a:lnTo>
                      <a:pt x="64" y="91"/>
                    </a:lnTo>
                    <a:lnTo>
                      <a:pt x="54" y="90"/>
                    </a:lnTo>
                    <a:lnTo>
                      <a:pt x="44" y="87"/>
                    </a:lnTo>
                    <a:lnTo>
                      <a:pt x="34" y="86"/>
                    </a:lnTo>
                    <a:lnTo>
                      <a:pt x="24" y="84"/>
                    </a:lnTo>
                    <a:lnTo>
                      <a:pt x="24" y="79"/>
                    </a:lnTo>
                    <a:lnTo>
                      <a:pt x="23" y="74"/>
                    </a:lnTo>
                    <a:lnTo>
                      <a:pt x="24" y="73"/>
                    </a:lnTo>
                    <a:lnTo>
                      <a:pt x="26" y="70"/>
                    </a:lnTo>
                    <a:lnTo>
                      <a:pt x="31" y="70"/>
                    </a:lnTo>
                    <a:lnTo>
                      <a:pt x="36" y="70"/>
                    </a:lnTo>
                    <a:lnTo>
                      <a:pt x="41" y="70"/>
                    </a:lnTo>
                    <a:lnTo>
                      <a:pt x="47" y="70"/>
                    </a:lnTo>
                    <a:lnTo>
                      <a:pt x="51" y="70"/>
                    </a:lnTo>
                    <a:lnTo>
                      <a:pt x="57" y="70"/>
                    </a:lnTo>
                    <a:lnTo>
                      <a:pt x="63" y="70"/>
                    </a:lnTo>
                    <a:lnTo>
                      <a:pt x="68" y="70"/>
                    </a:lnTo>
                    <a:lnTo>
                      <a:pt x="68" y="69"/>
                    </a:lnTo>
                    <a:lnTo>
                      <a:pt x="68" y="67"/>
                    </a:lnTo>
                    <a:lnTo>
                      <a:pt x="70" y="67"/>
                    </a:lnTo>
                    <a:lnTo>
                      <a:pt x="68" y="66"/>
                    </a:lnTo>
                    <a:lnTo>
                      <a:pt x="67" y="66"/>
                    </a:lnTo>
                    <a:lnTo>
                      <a:pt x="64" y="64"/>
                    </a:lnTo>
                    <a:lnTo>
                      <a:pt x="61" y="64"/>
                    </a:lnTo>
                    <a:lnTo>
                      <a:pt x="57" y="63"/>
                    </a:lnTo>
                    <a:lnTo>
                      <a:pt x="50" y="61"/>
                    </a:lnTo>
                    <a:lnTo>
                      <a:pt x="40" y="60"/>
                    </a:lnTo>
                    <a:lnTo>
                      <a:pt x="27" y="59"/>
                    </a:lnTo>
                    <a:lnTo>
                      <a:pt x="28" y="53"/>
                    </a:lnTo>
                    <a:lnTo>
                      <a:pt x="28" y="46"/>
                    </a:lnTo>
                    <a:lnTo>
                      <a:pt x="30" y="40"/>
                    </a:lnTo>
                    <a:lnTo>
                      <a:pt x="30" y="34"/>
                    </a:lnTo>
                    <a:lnTo>
                      <a:pt x="40" y="34"/>
                    </a:lnTo>
                    <a:lnTo>
                      <a:pt x="50" y="34"/>
                    </a:lnTo>
                    <a:lnTo>
                      <a:pt x="60" y="34"/>
                    </a:lnTo>
                    <a:lnTo>
                      <a:pt x="70" y="34"/>
                    </a:lnTo>
                    <a:lnTo>
                      <a:pt x="70" y="33"/>
                    </a:lnTo>
                    <a:lnTo>
                      <a:pt x="70" y="30"/>
                    </a:lnTo>
                    <a:lnTo>
                      <a:pt x="70" y="29"/>
                    </a:lnTo>
                    <a:lnTo>
                      <a:pt x="70" y="27"/>
                    </a:lnTo>
                    <a:lnTo>
                      <a:pt x="65" y="26"/>
                    </a:lnTo>
                    <a:lnTo>
                      <a:pt x="63" y="26"/>
                    </a:lnTo>
                    <a:lnTo>
                      <a:pt x="58" y="26"/>
                    </a:lnTo>
                    <a:lnTo>
                      <a:pt x="54" y="24"/>
                    </a:lnTo>
                    <a:lnTo>
                      <a:pt x="57" y="19"/>
                    </a:lnTo>
                    <a:lnTo>
                      <a:pt x="60" y="13"/>
                    </a:lnTo>
                    <a:lnTo>
                      <a:pt x="63" y="7"/>
                    </a:lnTo>
                    <a:lnTo>
                      <a:pt x="65" y="2"/>
                    </a:lnTo>
                    <a:lnTo>
                      <a:pt x="67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1" y="0"/>
                    </a:lnTo>
                    <a:lnTo>
                      <a:pt x="77" y="6"/>
                    </a:lnTo>
                    <a:lnTo>
                      <a:pt x="84" y="10"/>
                    </a:lnTo>
                    <a:lnTo>
                      <a:pt x="91" y="14"/>
                    </a:lnTo>
                    <a:lnTo>
                      <a:pt x="97" y="19"/>
                    </a:lnTo>
                    <a:lnTo>
                      <a:pt x="105" y="23"/>
                    </a:lnTo>
                    <a:lnTo>
                      <a:pt x="112" y="26"/>
                    </a:lnTo>
                    <a:lnTo>
                      <a:pt x="121" y="29"/>
                    </a:lnTo>
                    <a:lnTo>
                      <a:pt x="131" y="30"/>
                    </a:lnTo>
                    <a:lnTo>
                      <a:pt x="130" y="67"/>
                    </a:lnTo>
                    <a:lnTo>
                      <a:pt x="130" y="87"/>
                    </a:lnTo>
                    <a:lnTo>
                      <a:pt x="130" y="97"/>
                    </a:lnTo>
                    <a:lnTo>
                      <a:pt x="131" y="103"/>
                    </a:lnTo>
                    <a:lnTo>
                      <a:pt x="144" y="121"/>
                    </a:lnTo>
                    <a:lnTo>
                      <a:pt x="155" y="146"/>
                    </a:lnTo>
                    <a:lnTo>
                      <a:pt x="165" y="177"/>
                    </a:lnTo>
                    <a:lnTo>
                      <a:pt x="172" y="211"/>
                    </a:lnTo>
                    <a:lnTo>
                      <a:pt x="179" y="245"/>
                    </a:lnTo>
                    <a:lnTo>
                      <a:pt x="185" y="279"/>
                    </a:lnTo>
                    <a:lnTo>
                      <a:pt x="189" y="311"/>
                    </a:lnTo>
                    <a:lnTo>
                      <a:pt x="192" y="336"/>
                    </a:lnTo>
                    <a:lnTo>
                      <a:pt x="189" y="339"/>
                    </a:lnTo>
                    <a:lnTo>
                      <a:pt x="188" y="339"/>
                    </a:lnTo>
                    <a:lnTo>
                      <a:pt x="187" y="33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47" name="Freeform 295"/>
              <p:cNvSpPr>
                <a:spLocks noChangeAspect="1"/>
              </p:cNvSpPr>
              <p:nvPr/>
            </p:nvSpPr>
            <p:spPr bwMode="auto">
              <a:xfrm>
                <a:off x="1666" y="1621"/>
                <a:ext cx="12" cy="9"/>
              </a:xfrm>
              <a:custGeom>
                <a:avLst/>
                <a:gdLst>
                  <a:gd name="T0" fmla="*/ 0 w 33"/>
                  <a:gd name="T1" fmla="*/ 0 h 34"/>
                  <a:gd name="T2" fmla="*/ 0 w 33"/>
                  <a:gd name="T3" fmla="*/ 0 h 34"/>
                  <a:gd name="T4" fmla="*/ 0 w 33"/>
                  <a:gd name="T5" fmla="*/ 0 h 34"/>
                  <a:gd name="T6" fmla="*/ 0 w 33"/>
                  <a:gd name="T7" fmla="*/ 0 h 34"/>
                  <a:gd name="T8" fmla="*/ 0 w 33"/>
                  <a:gd name="T9" fmla="*/ 0 h 34"/>
                  <a:gd name="T10" fmla="*/ 0 w 33"/>
                  <a:gd name="T11" fmla="*/ 0 h 34"/>
                  <a:gd name="T12" fmla="*/ 0 w 33"/>
                  <a:gd name="T13" fmla="*/ 0 h 34"/>
                  <a:gd name="T14" fmla="*/ 0 w 33"/>
                  <a:gd name="T15" fmla="*/ 0 h 34"/>
                  <a:gd name="T16" fmla="*/ 0 w 33"/>
                  <a:gd name="T17" fmla="*/ 0 h 34"/>
                  <a:gd name="T18" fmla="*/ 0 w 33"/>
                  <a:gd name="T19" fmla="*/ 0 h 34"/>
                  <a:gd name="T20" fmla="*/ 0 w 33"/>
                  <a:gd name="T21" fmla="*/ 0 h 34"/>
                  <a:gd name="T22" fmla="*/ 0 w 33"/>
                  <a:gd name="T23" fmla="*/ 0 h 34"/>
                  <a:gd name="T24" fmla="*/ 0 w 33"/>
                  <a:gd name="T25" fmla="*/ 0 h 34"/>
                  <a:gd name="T26" fmla="*/ 0 w 33"/>
                  <a:gd name="T27" fmla="*/ 0 h 34"/>
                  <a:gd name="T28" fmla="*/ 0 w 33"/>
                  <a:gd name="T29" fmla="*/ 0 h 34"/>
                  <a:gd name="T30" fmla="*/ 0 w 33"/>
                  <a:gd name="T31" fmla="*/ 0 h 34"/>
                  <a:gd name="T32" fmla="*/ 0 w 33"/>
                  <a:gd name="T33" fmla="*/ 0 h 34"/>
                  <a:gd name="T34" fmla="*/ 0 w 33"/>
                  <a:gd name="T35" fmla="*/ 0 h 34"/>
                  <a:gd name="T36" fmla="*/ 0 w 33"/>
                  <a:gd name="T37" fmla="*/ 0 h 34"/>
                  <a:gd name="T38" fmla="*/ 0 w 33"/>
                  <a:gd name="T39" fmla="*/ 0 h 34"/>
                  <a:gd name="T40" fmla="*/ 0 w 33"/>
                  <a:gd name="T41" fmla="*/ 0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3" h="34">
                    <a:moveTo>
                      <a:pt x="15" y="34"/>
                    </a:moveTo>
                    <a:lnTo>
                      <a:pt x="12" y="32"/>
                    </a:lnTo>
                    <a:lnTo>
                      <a:pt x="7" y="30"/>
                    </a:lnTo>
                    <a:lnTo>
                      <a:pt x="3" y="28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2" y="7"/>
                    </a:lnTo>
                    <a:lnTo>
                      <a:pt x="2" y="0"/>
                    </a:lnTo>
                    <a:lnTo>
                      <a:pt x="13" y="1"/>
                    </a:lnTo>
                    <a:lnTo>
                      <a:pt x="22" y="4"/>
                    </a:lnTo>
                    <a:lnTo>
                      <a:pt x="29" y="10"/>
                    </a:lnTo>
                    <a:lnTo>
                      <a:pt x="33" y="25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9" y="32"/>
                    </a:lnTo>
                    <a:lnTo>
                      <a:pt x="15" y="3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48" name="Freeform 296"/>
              <p:cNvSpPr>
                <a:spLocks noChangeAspect="1"/>
              </p:cNvSpPr>
              <p:nvPr/>
            </p:nvSpPr>
            <p:spPr bwMode="auto">
              <a:xfrm>
                <a:off x="2005" y="1617"/>
                <a:ext cx="23" cy="13"/>
              </a:xfrm>
              <a:custGeom>
                <a:avLst/>
                <a:gdLst>
                  <a:gd name="T0" fmla="*/ 0 w 63"/>
                  <a:gd name="T1" fmla="*/ 0 h 50"/>
                  <a:gd name="T2" fmla="*/ 0 w 63"/>
                  <a:gd name="T3" fmla="*/ 0 h 50"/>
                  <a:gd name="T4" fmla="*/ 0 w 63"/>
                  <a:gd name="T5" fmla="*/ 0 h 50"/>
                  <a:gd name="T6" fmla="*/ 0 w 63"/>
                  <a:gd name="T7" fmla="*/ 0 h 50"/>
                  <a:gd name="T8" fmla="*/ 0 w 63"/>
                  <a:gd name="T9" fmla="*/ 0 h 50"/>
                  <a:gd name="T10" fmla="*/ 0 w 63"/>
                  <a:gd name="T11" fmla="*/ 0 h 50"/>
                  <a:gd name="T12" fmla="*/ 0 w 63"/>
                  <a:gd name="T13" fmla="*/ 0 h 50"/>
                  <a:gd name="T14" fmla="*/ 0 w 63"/>
                  <a:gd name="T15" fmla="*/ 0 h 50"/>
                  <a:gd name="T16" fmla="*/ 0 w 63"/>
                  <a:gd name="T17" fmla="*/ 0 h 50"/>
                  <a:gd name="T18" fmla="*/ 0 w 63"/>
                  <a:gd name="T19" fmla="*/ 0 h 50"/>
                  <a:gd name="T20" fmla="*/ 0 w 63"/>
                  <a:gd name="T21" fmla="*/ 0 h 50"/>
                  <a:gd name="T22" fmla="*/ 0 w 63"/>
                  <a:gd name="T23" fmla="*/ 0 h 50"/>
                  <a:gd name="T24" fmla="*/ 0 w 63"/>
                  <a:gd name="T25" fmla="*/ 0 h 50"/>
                  <a:gd name="T26" fmla="*/ 0 w 63"/>
                  <a:gd name="T27" fmla="*/ 0 h 50"/>
                  <a:gd name="T28" fmla="*/ 0 w 63"/>
                  <a:gd name="T29" fmla="*/ 0 h 50"/>
                  <a:gd name="T30" fmla="*/ 0 w 63"/>
                  <a:gd name="T31" fmla="*/ 0 h 50"/>
                  <a:gd name="T32" fmla="*/ 0 w 63"/>
                  <a:gd name="T33" fmla="*/ 0 h 50"/>
                  <a:gd name="T34" fmla="*/ 0 w 63"/>
                  <a:gd name="T35" fmla="*/ 0 h 50"/>
                  <a:gd name="T36" fmla="*/ 0 w 63"/>
                  <a:gd name="T37" fmla="*/ 0 h 50"/>
                  <a:gd name="T38" fmla="*/ 0 w 63"/>
                  <a:gd name="T39" fmla="*/ 0 h 50"/>
                  <a:gd name="T40" fmla="*/ 0 w 63"/>
                  <a:gd name="T41" fmla="*/ 0 h 50"/>
                  <a:gd name="T42" fmla="*/ 0 w 63"/>
                  <a:gd name="T43" fmla="*/ 0 h 50"/>
                  <a:gd name="T44" fmla="*/ 0 w 63"/>
                  <a:gd name="T45" fmla="*/ 0 h 50"/>
                  <a:gd name="T46" fmla="*/ 0 w 63"/>
                  <a:gd name="T47" fmla="*/ 0 h 50"/>
                  <a:gd name="T48" fmla="*/ 0 w 63"/>
                  <a:gd name="T49" fmla="*/ 0 h 50"/>
                  <a:gd name="T50" fmla="*/ 0 w 63"/>
                  <a:gd name="T51" fmla="*/ 0 h 50"/>
                  <a:gd name="T52" fmla="*/ 0 w 63"/>
                  <a:gd name="T53" fmla="*/ 0 h 50"/>
                  <a:gd name="T54" fmla="*/ 0 w 63"/>
                  <a:gd name="T55" fmla="*/ 0 h 50"/>
                  <a:gd name="T56" fmla="*/ 0 w 63"/>
                  <a:gd name="T57" fmla="*/ 0 h 50"/>
                  <a:gd name="T58" fmla="*/ 0 w 63"/>
                  <a:gd name="T59" fmla="*/ 0 h 50"/>
                  <a:gd name="T60" fmla="*/ 0 w 63"/>
                  <a:gd name="T61" fmla="*/ 0 h 50"/>
                  <a:gd name="T62" fmla="*/ 0 w 63"/>
                  <a:gd name="T63" fmla="*/ 0 h 50"/>
                  <a:gd name="T64" fmla="*/ 0 w 63"/>
                  <a:gd name="T65" fmla="*/ 0 h 50"/>
                  <a:gd name="T66" fmla="*/ 0 w 63"/>
                  <a:gd name="T67" fmla="*/ 0 h 50"/>
                  <a:gd name="T68" fmla="*/ 0 w 63"/>
                  <a:gd name="T69" fmla="*/ 0 h 50"/>
                  <a:gd name="T70" fmla="*/ 0 w 63"/>
                  <a:gd name="T71" fmla="*/ 0 h 50"/>
                  <a:gd name="T72" fmla="*/ 0 w 63"/>
                  <a:gd name="T73" fmla="*/ 0 h 50"/>
                  <a:gd name="T74" fmla="*/ 0 w 63"/>
                  <a:gd name="T75" fmla="*/ 0 h 50"/>
                  <a:gd name="T76" fmla="*/ 0 w 63"/>
                  <a:gd name="T77" fmla="*/ 0 h 50"/>
                  <a:gd name="T78" fmla="*/ 0 w 63"/>
                  <a:gd name="T79" fmla="*/ 0 h 50"/>
                  <a:gd name="T80" fmla="*/ 0 w 63"/>
                  <a:gd name="T81" fmla="*/ 0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3" h="50">
                    <a:moveTo>
                      <a:pt x="6" y="50"/>
                    </a:moveTo>
                    <a:lnTo>
                      <a:pt x="4" y="48"/>
                    </a:lnTo>
                    <a:lnTo>
                      <a:pt x="3" y="48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1" y="29"/>
                    </a:lnTo>
                    <a:lnTo>
                      <a:pt x="1" y="17"/>
                    </a:lnTo>
                    <a:lnTo>
                      <a:pt x="3" y="11"/>
                    </a:lnTo>
                    <a:lnTo>
                      <a:pt x="4" y="7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9" y="4"/>
                    </a:lnTo>
                    <a:lnTo>
                      <a:pt x="23" y="3"/>
                    </a:lnTo>
                    <a:lnTo>
                      <a:pt x="28" y="3"/>
                    </a:lnTo>
                    <a:lnTo>
                      <a:pt x="36" y="1"/>
                    </a:lnTo>
                    <a:lnTo>
                      <a:pt x="44" y="1"/>
                    </a:lnTo>
                    <a:lnTo>
                      <a:pt x="57" y="0"/>
                    </a:lnTo>
                    <a:lnTo>
                      <a:pt x="56" y="11"/>
                    </a:lnTo>
                    <a:lnTo>
                      <a:pt x="54" y="17"/>
                    </a:lnTo>
                    <a:lnTo>
                      <a:pt x="54" y="21"/>
                    </a:lnTo>
                    <a:lnTo>
                      <a:pt x="56" y="27"/>
                    </a:lnTo>
                    <a:lnTo>
                      <a:pt x="57" y="26"/>
                    </a:lnTo>
                    <a:lnTo>
                      <a:pt x="57" y="24"/>
                    </a:lnTo>
                    <a:lnTo>
                      <a:pt x="58" y="23"/>
                    </a:lnTo>
                    <a:lnTo>
                      <a:pt x="60" y="21"/>
                    </a:lnTo>
                    <a:lnTo>
                      <a:pt x="60" y="26"/>
                    </a:lnTo>
                    <a:lnTo>
                      <a:pt x="60" y="33"/>
                    </a:lnTo>
                    <a:lnTo>
                      <a:pt x="61" y="40"/>
                    </a:lnTo>
                    <a:lnTo>
                      <a:pt x="63" y="44"/>
                    </a:lnTo>
                    <a:lnTo>
                      <a:pt x="58" y="46"/>
                    </a:lnTo>
                    <a:lnTo>
                      <a:pt x="54" y="46"/>
                    </a:lnTo>
                    <a:lnTo>
                      <a:pt x="50" y="47"/>
                    </a:lnTo>
                    <a:lnTo>
                      <a:pt x="46" y="47"/>
                    </a:lnTo>
                    <a:lnTo>
                      <a:pt x="38" y="47"/>
                    </a:lnTo>
                    <a:lnTo>
                      <a:pt x="31" y="48"/>
                    </a:lnTo>
                    <a:lnTo>
                      <a:pt x="20" y="48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49" name="Freeform 297"/>
              <p:cNvSpPr>
                <a:spLocks noChangeAspect="1"/>
              </p:cNvSpPr>
              <p:nvPr/>
            </p:nvSpPr>
            <p:spPr bwMode="auto">
              <a:xfrm>
                <a:off x="2032" y="1608"/>
                <a:ext cx="40" cy="19"/>
              </a:xfrm>
              <a:custGeom>
                <a:avLst/>
                <a:gdLst>
                  <a:gd name="T0" fmla="*/ 0 w 115"/>
                  <a:gd name="T1" fmla="*/ 0 h 71"/>
                  <a:gd name="T2" fmla="*/ 0 w 115"/>
                  <a:gd name="T3" fmla="*/ 0 h 71"/>
                  <a:gd name="T4" fmla="*/ 0 w 115"/>
                  <a:gd name="T5" fmla="*/ 0 h 71"/>
                  <a:gd name="T6" fmla="*/ 0 w 115"/>
                  <a:gd name="T7" fmla="*/ 0 h 71"/>
                  <a:gd name="T8" fmla="*/ 0 w 115"/>
                  <a:gd name="T9" fmla="*/ 0 h 71"/>
                  <a:gd name="T10" fmla="*/ 0 w 115"/>
                  <a:gd name="T11" fmla="*/ 0 h 71"/>
                  <a:gd name="T12" fmla="*/ 0 w 115"/>
                  <a:gd name="T13" fmla="*/ 0 h 71"/>
                  <a:gd name="T14" fmla="*/ 0 w 115"/>
                  <a:gd name="T15" fmla="*/ 0 h 71"/>
                  <a:gd name="T16" fmla="*/ 0 w 115"/>
                  <a:gd name="T17" fmla="*/ 0 h 71"/>
                  <a:gd name="T18" fmla="*/ 0 w 115"/>
                  <a:gd name="T19" fmla="*/ 0 h 71"/>
                  <a:gd name="T20" fmla="*/ 0 w 115"/>
                  <a:gd name="T21" fmla="*/ 0 h 71"/>
                  <a:gd name="T22" fmla="*/ 0 w 115"/>
                  <a:gd name="T23" fmla="*/ 0 h 71"/>
                  <a:gd name="T24" fmla="*/ 0 w 115"/>
                  <a:gd name="T25" fmla="*/ 0 h 71"/>
                  <a:gd name="T26" fmla="*/ 0 w 115"/>
                  <a:gd name="T27" fmla="*/ 0 h 71"/>
                  <a:gd name="T28" fmla="*/ 0 w 115"/>
                  <a:gd name="T29" fmla="*/ 0 h 71"/>
                  <a:gd name="T30" fmla="*/ 0 w 115"/>
                  <a:gd name="T31" fmla="*/ 0 h 71"/>
                  <a:gd name="T32" fmla="*/ 0 w 115"/>
                  <a:gd name="T33" fmla="*/ 0 h 71"/>
                  <a:gd name="T34" fmla="*/ 0 w 115"/>
                  <a:gd name="T35" fmla="*/ 0 h 71"/>
                  <a:gd name="T36" fmla="*/ 0 w 115"/>
                  <a:gd name="T37" fmla="*/ 0 h 71"/>
                  <a:gd name="T38" fmla="*/ 0 w 115"/>
                  <a:gd name="T39" fmla="*/ 0 h 71"/>
                  <a:gd name="T40" fmla="*/ 0 w 115"/>
                  <a:gd name="T41" fmla="*/ 0 h 71"/>
                  <a:gd name="T42" fmla="*/ 0 w 115"/>
                  <a:gd name="T43" fmla="*/ 0 h 71"/>
                  <a:gd name="T44" fmla="*/ 0 w 115"/>
                  <a:gd name="T45" fmla="*/ 0 h 71"/>
                  <a:gd name="T46" fmla="*/ 0 w 115"/>
                  <a:gd name="T47" fmla="*/ 0 h 71"/>
                  <a:gd name="T48" fmla="*/ 0 w 115"/>
                  <a:gd name="T49" fmla="*/ 0 h 71"/>
                  <a:gd name="T50" fmla="*/ 0 w 115"/>
                  <a:gd name="T51" fmla="*/ 0 h 71"/>
                  <a:gd name="T52" fmla="*/ 0 w 115"/>
                  <a:gd name="T53" fmla="*/ 0 h 71"/>
                  <a:gd name="T54" fmla="*/ 0 w 115"/>
                  <a:gd name="T55" fmla="*/ 0 h 71"/>
                  <a:gd name="T56" fmla="*/ 0 w 115"/>
                  <a:gd name="T57" fmla="*/ 0 h 71"/>
                  <a:gd name="T58" fmla="*/ 0 w 115"/>
                  <a:gd name="T59" fmla="*/ 0 h 71"/>
                  <a:gd name="T60" fmla="*/ 0 w 115"/>
                  <a:gd name="T61" fmla="*/ 0 h 71"/>
                  <a:gd name="T62" fmla="*/ 0 w 115"/>
                  <a:gd name="T63" fmla="*/ 0 h 71"/>
                  <a:gd name="T64" fmla="*/ 0 w 115"/>
                  <a:gd name="T65" fmla="*/ 0 h 71"/>
                  <a:gd name="T66" fmla="*/ 0 w 115"/>
                  <a:gd name="T67" fmla="*/ 0 h 71"/>
                  <a:gd name="T68" fmla="*/ 0 w 115"/>
                  <a:gd name="T69" fmla="*/ 0 h 71"/>
                  <a:gd name="T70" fmla="*/ 0 w 115"/>
                  <a:gd name="T71" fmla="*/ 0 h 71"/>
                  <a:gd name="T72" fmla="*/ 0 w 115"/>
                  <a:gd name="T73" fmla="*/ 0 h 71"/>
                  <a:gd name="T74" fmla="*/ 0 w 115"/>
                  <a:gd name="T75" fmla="*/ 0 h 71"/>
                  <a:gd name="T76" fmla="*/ 0 w 115"/>
                  <a:gd name="T77" fmla="*/ 0 h 71"/>
                  <a:gd name="T78" fmla="*/ 0 w 115"/>
                  <a:gd name="T79" fmla="*/ 0 h 71"/>
                  <a:gd name="T80" fmla="*/ 0 w 115"/>
                  <a:gd name="T81" fmla="*/ 0 h 7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15" h="71">
                    <a:moveTo>
                      <a:pt x="94" y="71"/>
                    </a:moveTo>
                    <a:lnTo>
                      <a:pt x="84" y="70"/>
                    </a:lnTo>
                    <a:lnTo>
                      <a:pt x="76" y="67"/>
                    </a:lnTo>
                    <a:lnTo>
                      <a:pt x="66" y="65"/>
                    </a:lnTo>
                    <a:lnTo>
                      <a:pt x="57" y="64"/>
                    </a:lnTo>
                    <a:lnTo>
                      <a:pt x="60" y="48"/>
                    </a:lnTo>
                    <a:lnTo>
                      <a:pt x="60" y="41"/>
                    </a:lnTo>
                    <a:lnTo>
                      <a:pt x="56" y="37"/>
                    </a:lnTo>
                    <a:lnTo>
                      <a:pt x="44" y="37"/>
                    </a:lnTo>
                    <a:lnTo>
                      <a:pt x="39" y="50"/>
                    </a:lnTo>
                    <a:lnTo>
                      <a:pt x="33" y="58"/>
                    </a:lnTo>
                    <a:lnTo>
                      <a:pt x="24" y="64"/>
                    </a:lnTo>
                    <a:lnTo>
                      <a:pt x="10" y="65"/>
                    </a:lnTo>
                    <a:lnTo>
                      <a:pt x="0" y="44"/>
                    </a:lnTo>
                    <a:lnTo>
                      <a:pt x="3" y="30"/>
                    </a:lnTo>
                    <a:lnTo>
                      <a:pt x="13" y="17"/>
                    </a:lnTo>
                    <a:lnTo>
                      <a:pt x="29" y="1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4" y="1"/>
                    </a:lnTo>
                    <a:lnTo>
                      <a:pt x="64" y="3"/>
                    </a:lnTo>
                    <a:lnTo>
                      <a:pt x="74" y="4"/>
                    </a:lnTo>
                    <a:lnTo>
                      <a:pt x="84" y="5"/>
                    </a:lnTo>
                    <a:lnTo>
                      <a:pt x="94" y="8"/>
                    </a:lnTo>
                    <a:lnTo>
                      <a:pt x="103" y="10"/>
                    </a:lnTo>
                    <a:lnTo>
                      <a:pt x="104" y="13"/>
                    </a:lnTo>
                    <a:lnTo>
                      <a:pt x="106" y="15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3" y="40"/>
                    </a:lnTo>
                    <a:lnTo>
                      <a:pt x="115" y="48"/>
                    </a:lnTo>
                    <a:lnTo>
                      <a:pt x="114" y="58"/>
                    </a:lnTo>
                    <a:lnTo>
                      <a:pt x="107" y="70"/>
                    </a:lnTo>
                    <a:lnTo>
                      <a:pt x="103" y="70"/>
                    </a:lnTo>
                    <a:lnTo>
                      <a:pt x="101" y="70"/>
                    </a:lnTo>
                    <a:lnTo>
                      <a:pt x="98" y="70"/>
                    </a:lnTo>
                    <a:lnTo>
                      <a:pt x="94" y="71"/>
                    </a:lnTo>
                    <a:close/>
                  </a:path>
                </a:pathLst>
              </a:custGeom>
              <a:solidFill>
                <a:srgbClr val="CC9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50" name="Freeform 298"/>
              <p:cNvSpPr>
                <a:spLocks noChangeAspect="1"/>
              </p:cNvSpPr>
              <p:nvPr/>
            </p:nvSpPr>
            <p:spPr bwMode="auto">
              <a:xfrm>
                <a:off x="1740" y="1545"/>
                <a:ext cx="32" cy="76"/>
              </a:xfrm>
              <a:custGeom>
                <a:avLst/>
                <a:gdLst>
                  <a:gd name="T0" fmla="*/ 0 w 90"/>
                  <a:gd name="T1" fmla="*/ 0 h 283"/>
                  <a:gd name="T2" fmla="*/ 0 w 90"/>
                  <a:gd name="T3" fmla="*/ 0 h 283"/>
                  <a:gd name="T4" fmla="*/ 0 w 90"/>
                  <a:gd name="T5" fmla="*/ 0 h 283"/>
                  <a:gd name="T6" fmla="*/ 0 w 90"/>
                  <a:gd name="T7" fmla="*/ 0 h 283"/>
                  <a:gd name="T8" fmla="*/ 0 w 90"/>
                  <a:gd name="T9" fmla="*/ 0 h 283"/>
                  <a:gd name="T10" fmla="*/ 0 w 90"/>
                  <a:gd name="T11" fmla="*/ 0 h 283"/>
                  <a:gd name="T12" fmla="*/ 0 w 90"/>
                  <a:gd name="T13" fmla="*/ 0 h 283"/>
                  <a:gd name="T14" fmla="*/ 0 w 90"/>
                  <a:gd name="T15" fmla="*/ 0 h 283"/>
                  <a:gd name="T16" fmla="*/ 0 w 90"/>
                  <a:gd name="T17" fmla="*/ 0 h 283"/>
                  <a:gd name="T18" fmla="*/ 0 w 90"/>
                  <a:gd name="T19" fmla="*/ 0 h 283"/>
                  <a:gd name="T20" fmla="*/ 0 w 90"/>
                  <a:gd name="T21" fmla="*/ 0 h 283"/>
                  <a:gd name="T22" fmla="*/ 0 w 90"/>
                  <a:gd name="T23" fmla="*/ 0 h 283"/>
                  <a:gd name="T24" fmla="*/ 0 w 90"/>
                  <a:gd name="T25" fmla="*/ 0 h 283"/>
                  <a:gd name="T26" fmla="*/ 0 w 90"/>
                  <a:gd name="T27" fmla="*/ 0 h 283"/>
                  <a:gd name="T28" fmla="*/ 0 w 90"/>
                  <a:gd name="T29" fmla="*/ 0 h 283"/>
                  <a:gd name="T30" fmla="*/ 0 w 90"/>
                  <a:gd name="T31" fmla="*/ 0 h 283"/>
                  <a:gd name="T32" fmla="*/ 0 w 90"/>
                  <a:gd name="T33" fmla="*/ 0 h 283"/>
                  <a:gd name="T34" fmla="*/ 0 w 90"/>
                  <a:gd name="T35" fmla="*/ 0 h 283"/>
                  <a:gd name="T36" fmla="*/ 0 w 90"/>
                  <a:gd name="T37" fmla="*/ 0 h 283"/>
                  <a:gd name="T38" fmla="*/ 0 w 90"/>
                  <a:gd name="T39" fmla="*/ 0 h 283"/>
                  <a:gd name="T40" fmla="*/ 0 w 90"/>
                  <a:gd name="T41" fmla="*/ 0 h 283"/>
                  <a:gd name="T42" fmla="*/ 0 w 90"/>
                  <a:gd name="T43" fmla="*/ 0 h 283"/>
                  <a:gd name="T44" fmla="*/ 0 w 90"/>
                  <a:gd name="T45" fmla="*/ 0 h 283"/>
                  <a:gd name="T46" fmla="*/ 0 w 90"/>
                  <a:gd name="T47" fmla="*/ 0 h 283"/>
                  <a:gd name="T48" fmla="*/ 0 w 90"/>
                  <a:gd name="T49" fmla="*/ 0 h 283"/>
                  <a:gd name="T50" fmla="*/ 0 w 90"/>
                  <a:gd name="T51" fmla="*/ 0 h 283"/>
                  <a:gd name="T52" fmla="*/ 0 w 90"/>
                  <a:gd name="T53" fmla="*/ 0 h 283"/>
                  <a:gd name="T54" fmla="*/ 0 w 90"/>
                  <a:gd name="T55" fmla="*/ 0 h 283"/>
                  <a:gd name="T56" fmla="*/ 0 w 90"/>
                  <a:gd name="T57" fmla="*/ 0 h 283"/>
                  <a:gd name="T58" fmla="*/ 0 w 90"/>
                  <a:gd name="T59" fmla="*/ 0 h 283"/>
                  <a:gd name="T60" fmla="*/ 0 w 90"/>
                  <a:gd name="T61" fmla="*/ 0 h 283"/>
                  <a:gd name="T62" fmla="*/ 0 w 90"/>
                  <a:gd name="T63" fmla="*/ 0 h 283"/>
                  <a:gd name="T64" fmla="*/ 0 w 90"/>
                  <a:gd name="T65" fmla="*/ 0 h 283"/>
                  <a:gd name="T66" fmla="*/ 0 w 90"/>
                  <a:gd name="T67" fmla="*/ 0 h 283"/>
                  <a:gd name="T68" fmla="*/ 0 w 90"/>
                  <a:gd name="T69" fmla="*/ 0 h 283"/>
                  <a:gd name="T70" fmla="*/ 0 w 90"/>
                  <a:gd name="T71" fmla="*/ 0 h 283"/>
                  <a:gd name="T72" fmla="*/ 0 w 90"/>
                  <a:gd name="T73" fmla="*/ 0 h 2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0" h="283">
                    <a:moveTo>
                      <a:pt x="60" y="283"/>
                    </a:moveTo>
                    <a:lnTo>
                      <a:pt x="54" y="255"/>
                    </a:lnTo>
                    <a:lnTo>
                      <a:pt x="50" y="226"/>
                    </a:lnTo>
                    <a:lnTo>
                      <a:pt x="44" y="197"/>
                    </a:lnTo>
                    <a:lnTo>
                      <a:pt x="38" y="169"/>
                    </a:lnTo>
                    <a:lnTo>
                      <a:pt x="31" y="141"/>
                    </a:lnTo>
                    <a:lnTo>
                      <a:pt x="23" y="114"/>
                    </a:lnTo>
                    <a:lnTo>
                      <a:pt x="13" y="89"/>
                    </a:lnTo>
                    <a:lnTo>
                      <a:pt x="0" y="66"/>
                    </a:lnTo>
                    <a:lnTo>
                      <a:pt x="1" y="43"/>
                    </a:lnTo>
                    <a:lnTo>
                      <a:pt x="1" y="27"/>
                    </a:lnTo>
                    <a:lnTo>
                      <a:pt x="3" y="16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9"/>
                    </a:lnTo>
                    <a:lnTo>
                      <a:pt x="23" y="19"/>
                    </a:lnTo>
                    <a:lnTo>
                      <a:pt x="31" y="32"/>
                    </a:lnTo>
                    <a:lnTo>
                      <a:pt x="36" y="46"/>
                    </a:lnTo>
                    <a:lnTo>
                      <a:pt x="34" y="72"/>
                    </a:lnTo>
                    <a:lnTo>
                      <a:pt x="41" y="94"/>
                    </a:lnTo>
                    <a:lnTo>
                      <a:pt x="51" y="117"/>
                    </a:lnTo>
                    <a:lnTo>
                      <a:pt x="63" y="143"/>
                    </a:lnTo>
                    <a:lnTo>
                      <a:pt x="70" y="161"/>
                    </a:lnTo>
                    <a:lnTo>
                      <a:pt x="77" y="180"/>
                    </a:lnTo>
                    <a:lnTo>
                      <a:pt x="83" y="198"/>
                    </a:lnTo>
                    <a:lnTo>
                      <a:pt x="90" y="217"/>
                    </a:lnTo>
                    <a:lnTo>
                      <a:pt x="87" y="231"/>
                    </a:lnTo>
                    <a:lnTo>
                      <a:pt x="80" y="251"/>
                    </a:lnTo>
                    <a:lnTo>
                      <a:pt x="71" y="271"/>
                    </a:lnTo>
                    <a:lnTo>
                      <a:pt x="60" y="283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51" name="Freeform 299"/>
              <p:cNvSpPr>
                <a:spLocks noChangeAspect="1"/>
              </p:cNvSpPr>
              <p:nvPr/>
            </p:nvSpPr>
            <p:spPr bwMode="auto">
              <a:xfrm>
                <a:off x="1805" y="1601"/>
                <a:ext cx="98" cy="19"/>
              </a:xfrm>
              <a:custGeom>
                <a:avLst/>
                <a:gdLst>
                  <a:gd name="T0" fmla="*/ 0 w 274"/>
                  <a:gd name="T1" fmla="*/ 0 h 73"/>
                  <a:gd name="T2" fmla="*/ 0 w 274"/>
                  <a:gd name="T3" fmla="*/ 0 h 73"/>
                  <a:gd name="T4" fmla="*/ 0 w 274"/>
                  <a:gd name="T5" fmla="*/ 0 h 73"/>
                  <a:gd name="T6" fmla="*/ 0 w 274"/>
                  <a:gd name="T7" fmla="*/ 0 h 73"/>
                  <a:gd name="T8" fmla="*/ 0 w 274"/>
                  <a:gd name="T9" fmla="*/ 0 h 73"/>
                  <a:gd name="T10" fmla="*/ 0 w 274"/>
                  <a:gd name="T11" fmla="*/ 0 h 73"/>
                  <a:gd name="T12" fmla="*/ 0 w 274"/>
                  <a:gd name="T13" fmla="*/ 0 h 73"/>
                  <a:gd name="T14" fmla="*/ 0 w 274"/>
                  <a:gd name="T15" fmla="*/ 0 h 73"/>
                  <a:gd name="T16" fmla="*/ 0 w 274"/>
                  <a:gd name="T17" fmla="*/ 0 h 73"/>
                  <a:gd name="T18" fmla="*/ 0 w 274"/>
                  <a:gd name="T19" fmla="*/ 0 h 73"/>
                  <a:gd name="T20" fmla="*/ 0 w 274"/>
                  <a:gd name="T21" fmla="*/ 0 h 73"/>
                  <a:gd name="T22" fmla="*/ 0 w 274"/>
                  <a:gd name="T23" fmla="*/ 0 h 73"/>
                  <a:gd name="T24" fmla="*/ 0 w 274"/>
                  <a:gd name="T25" fmla="*/ 0 h 73"/>
                  <a:gd name="T26" fmla="*/ 0 w 274"/>
                  <a:gd name="T27" fmla="*/ 0 h 73"/>
                  <a:gd name="T28" fmla="*/ 0 w 274"/>
                  <a:gd name="T29" fmla="*/ 0 h 73"/>
                  <a:gd name="T30" fmla="*/ 0 w 274"/>
                  <a:gd name="T31" fmla="*/ 0 h 73"/>
                  <a:gd name="T32" fmla="*/ 0 w 274"/>
                  <a:gd name="T33" fmla="*/ 0 h 73"/>
                  <a:gd name="T34" fmla="*/ 0 w 274"/>
                  <a:gd name="T35" fmla="*/ 0 h 73"/>
                  <a:gd name="T36" fmla="*/ 0 w 274"/>
                  <a:gd name="T37" fmla="*/ 0 h 73"/>
                  <a:gd name="T38" fmla="*/ 0 w 274"/>
                  <a:gd name="T39" fmla="*/ 0 h 73"/>
                  <a:gd name="T40" fmla="*/ 0 w 274"/>
                  <a:gd name="T41" fmla="*/ 0 h 73"/>
                  <a:gd name="T42" fmla="*/ 0 w 274"/>
                  <a:gd name="T43" fmla="*/ 0 h 73"/>
                  <a:gd name="T44" fmla="*/ 0 w 274"/>
                  <a:gd name="T45" fmla="*/ 0 h 73"/>
                  <a:gd name="T46" fmla="*/ 0 w 274"/>
                  <a:gd name="T47" fmla="*/ 0 h 73"/>
                  <a:gd name="T48" fmla="*/ 0 w 274"/>
                  <a:gd name="T49" fmla="*/ 0 h 73"/>
                  <a:gd name="T50" fmla="*/ 0 w 274"/>
                  <a:gd name="T51" fmla="*/ 0 h 73"/>
                  <a:gd name="T52" fmla="*/ 0 w 274"/>
                  <a:gd name="T53" fmla="*/ 0 h 73"/>
                  <a:gd name="T54" fmla="*/ 0 w 274"/>
                  <a:gd name="T55" fmla="*/ 0 h 73"/>
                  <a:gd name="T56" fmla="*/ 0 w 274"/>
                  <a:gd name="T57" fmla="*/ 0 h 73"/>
                  <a:gd name="T58" fmla="*/ 0 w 274"/>
                  <a:gd name="T59" fmla="*/ 0 h 73"/>
                  <a:gd name="T60" fmla="*/ 0 w 274"/>
                  <a:gd name="T61" fmla="*/ 0 h 73"/>
                  <a:gd name="T62" fmla="*/ 0 w 274"/>
                  <a:gd name="T63" fmla="*/ 0 h 73"/>
                  <a:gd name="T64" fmla="*/ 0 w 274"/>
                  <a:gd name="T65" fmla="*/ 0 h 73"/>
                  <a:gd name="T66" fmla="*/ 0 w 274"/>
                  <a:gd name="T67" fmla="*/ 0 h 73"/>
                  <a:gd name="T68" fmla="*/ 0 w 274"/>
                  <a:gd name="T69" fmla="*/ 0 h 73"/>
                  <a:gd name="T70" fmla="*/ 0 w 274"/>
                  <a:gd name="T71" fmla="*/ 0 h 73"/>
                  <a:gd name="T72" fmla="*/ 0 w 274"/>
                  <a:gd name="T73" fmla="*/ 0 h 73"/>
                  <a:gd name="T74" fmla="*/ 0 w 274"/>
                  <a:gd name="T75" fmla="*/ 0 h 73"/>
                  <a:gd name="T76" fmla="*/ 0 w 274"/>
                  <a:gd name="T77" fmla="*/ 0 h 73"/>
                  <a:gd name="T78" fmla="*/ 0 w 274"/>
                  <a:gd name="T79" fmla="*/ 0 h 73"/>
                  <a:gd name="T80" fmla="*/ 0 w 274"/>
                  <a:gd name="T81" fmla="*/ 0 h 73"/>
                  <a:gd name="T82" fmla="*/ 0 w 274"/>
                  <a:gd name="T83" fmla="*/ 0 h 73"/>
                  <a:gd name="T84" fmla="*/ 0 w 274"/>
                  <a:gd name="T85" fmla="*/ 0 h 73"/>
                  <a:gd name="T86" fmla="*/ 0 w 274"/>
                  <a:gd name="T87" fmla="*/ 0 h 73"/>
                  <a:gd name="T88" fmla="*/ 0 w 274"/>
                  <a:gd name="T89" fmla="*/ 0 h 73"/>
                  <a:gd name="T90" fmla="*/ 0 w 274"/>
                  <a:gd name="T91" fmla="*/ 0 h 73"/>
                  <a:gd name="T92" fmla="*/ 0 w 274"/>
                  <a:gd name="T93" fmla="*/ 0 h 73"/>
                  <a:gd name="T94" fmla="*/ 0 w 274"/>
                  <a:gd name="T95" fmla="*/ 0 h 73"/>
                  <a:gd name="T96" fmla="*/ 0 w 274"/>
                  <a:gd name="T97" fmla="*/ 0 h 73"/>
                  <a:gd name="T98" fmla="*/ 0 w 274"/>
                  <a:gd name="T99" fmla="*/ 0 h 73"/>
                  <a:gd name="T100" fmla="*/ 0 w 274"/>
                  <a:gd name="T101" fmla="*/ 0 h 73"/>
                  <a:gd name="T102" fmla="*/ 0 w 274"/>
                  <a:gd name="T103" fmla="*/ 0 h 73"/>
                  <a:gd name="T104" fmla="*/ 0 w 274"/>
                  <a:gd name="T105" fmla="*/ 0 h 73"/>
                  <a:gd name="T106" fmla="*/ 0 w 274"/>
                  <a:gd name="T107" fmla="*/ 0 h 73"/>
                  <a:gd name="T108" fmla="*/ 0 w 274"/>
                  <a:gd name="T109" fmla="*/ 0 h 73"/>
                  <a:gd name="T110" fmla="*/ 0 w 274"/>
                  <a:gd name="T111" fmla="*/ 0 h 73"/>
                  <a:gd name="T112" fmla="*/ 0 w 274"/>
                  <a:gd name="T113" fmla="*/ 0 h 73"/>
                  <a:gd name="T114" fmla="*/ 0 w 274"/>
                  <a:gd name="T115" fmla="*/ 0 h 73"/>
                  <a:gd name="T116" fmla="*/ 0 w 274"/>
                  <a:gd name="T117" fmla="*/ 0 h 73"/>
                  <a:gd name="T118" fmla="*/ 0 w 274"/>
                  <a:gd name="T119" fmla="*/ 0 h 73"/>
                  <a:gd name="T120" fmla="*/ 0 w 274"/>
                  <a:gd name="T121" fmla="*/ 0 h 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4" h="73">
                    <a:moveTo>
                      <a:pt x="91" y="73"/>
                    </a:moveTo>
                    <a:lnTo>
                      <a:pt x="80" y="73"/>
                    </a:lnTo>
                    <a:lnTo>
                      <a:pt x="69" y="73"/>
                    </a:lnTo>
                    <a:lnTo>
                      <a:pt x="57" y="73"/>
                    </a:lnTo>
                    <a:lnTo>
                      <a:pt x="46" y="73"/>
                    </a:lnTo>
                    <a:lnTo>
                      <a:pt x="34" y="73"/>
                    </a:lnTo>
                    <a:lnTo>
                      <a:pt x="23" y="73"/>
                    </a:lnTo>
                    <a:lnTo>
                      <a:pt x="12" y="73"/>
                    </a:lnTo>
                    <a:lnTo>
                      <a:pt x="0" y="73"/>
                    </a:lnTo>
                    <a:lnTo>
                      <a:pt x="0" y="60"/>
                    </a:lnTo>
                    <a:lnTo>
                      <a:pt x="0" y="47"/>
                    </a:lnTo>
                    <a:lnTo>
                      <a:pt x="0" y="34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20" y="23"/>
                    </a:lnTo>
                    <a:lnTo>
                      <a:pt x="32" y="24"/>
                    </a:lnTo>
                    <a:lnTo>
                      <a:pt x="41" y="24"/>
                    </a:lnTo>
                    <a:lnTo>
                      <a:pt x="40" y="23"/>
                    </a:lnTo>
                    <a:lnTo>
                      <a:pt x="37" y="22"/>
                    </a:lnTo>
                    <a:lnTo>
                      <a:pt x="36" y="20"/>
                    </a:lnTo>
                    <a:lnTo>
                      <a:pt x="33" y="19"/>
                    </a:lnTo>
                    <a:lnTo>
                      <a:pt x="39" y="19"/>
                    </a:lnTo>
                    <a:lnTo>
                      <a:pt x="44" y="19"/>
                    </a:lnTo>
                    <a:lnTo>
                      <a:pt x="49" y="19"/>
                    </a:lnTo>
                    <a:lnTo>
                      <a:pt x="54" y="17"/>
                    </a:lnTo>
                    <a:lnTo>
                      <a:pt x="60" y="17"/>
                    </a:lnTo>
                    <a:lnTo>
                      <a:pt x="66" y="17"/>
                    </a:lnTo>
                    <a:lnTo>
                      <a:pt x="70" y="16"/>
                    </a:lnTo>
                    <a:lnTo>
                      <a:pt x="76" y="16"/>
                    </a:lnTo>
                    <a:lnTo>
                      <a:pt x="96" y="12"/>
                    </a:lnTo>
                    <a:lnTo>
                      <a:pt x="116" y="12"/>
                    </a:lnTo>
                    <a:lnTo>
                      <a:pt x="137" y="13"/>
                    </a:lnTo>
                    <a:lnTo>
                      <a:pt x="157" y="14"/>
                    </a:lnTo>
                    <a:lnTo>
                      <a:pt x="178" y="16"/>
                    </a:lnTo>
                    <a:lnTo>
                      <a:pt x="198" y="16"/>
                    </a:lnTo>
                    <a:lnTo>
                      <a:pt x="220" y="13"/>
                    </a:lnTo>
                    <a:lnTo>
                      <a:pt x="240" y="6"/>
                    </a:lnTo>
                    <a:lnTo>
                      <a:pt x="240" y="4"/>
                    </a:lnTo>
                    <a:lnTo>
                      <a:pt x="241" y="3"/>
                    </a:lnTo>
                    <a:lnTo>
                      <a:pt x="241" y="2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4" y="0"/>
                    </a:lnTo>
                    <a:lnTo>
                      <a:pt x="245" y="2"/>
                    </a:lnTo>
                    <a:lnTo>
                      <a:pt x="247" y="2"/>
                    </a:lnTo>
                    <a:lnTo>
                      <a:pt x="259" y="30"/>
                    </a:lnTo>
                    <a:lnTo>
                      <a:pt x="268" y="47"/>
                    </a:lnTo>
                    <a:lnTo>
                      <a:pt x="272" y="59"/>
                    </a:lnTo>
                    <a:lnTo>
                      <a:pt x="274" y="66"/>
                    </a:lnTo>
                    <a:lnTo>
                      <a:pt x="251" y="66"/>
                    </a:lnTo>
                    <a:lnTo>
                      <a:pt x="228" y="67"/>
                    </a:lnTo>
                    <a:lnTo>
                      <a:pt x="205" y="67"/>
                    </a:lnTo>
                    <a:lnTo>
                      <a:pt x="183" y="69"/>
                    </a:lnTo>
                    <a:lnTo>
                      <a:pt x="160" y="70"/>
                    </a:lnTo>
                    <a:lnTo>
                      <a:pt x="137" y="71"/>
                    </a:lnTo>
                    <a:lnTo>
                      <a:pt x="114" y="71"/>
                    </a:lnTo>
                    <a:lnTo>
                      <a:pt x="91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52" name="Freeform 300"/>
              <p:cNvSpPr>
                <a:spLocks noChangeAspect="1"/>
              </p:cNvSpPr>
              <p:nvPr/>
            </p:nvSpPr>
            <p:spPr bwMode="auto">
              <a:xfrm>
                <a:off x="2076" y="1515"/>
                <a:ext cx="114" cy="103"/>
              </a:xfrm>
              <a:custGeom>
                <a:avLst/>
                <a:gdLst>
                  <a:gd name="T0" fmla="*/ 0 w 322"/>
                  <a:gd name="T1" fmla="*/ 0 h 385"/>
                  <a:gd name="T2" fmla="*/ 0 w 322"/>
                  <a:gd name="T3" fmla="*/ 0 h 385"/>
                  <a:gd name="T4" fmla="*/ 0 w 322"/>
                  <a:gd name="T5" fmla="*/ 0 h 385"/>
                  <a:gd name="T6" fmla="*/ 0 w 322"/>
                  <a:gd name="T7" fmla="*/ 0 h 385"/>
                  <a:gd name="T8" fmla="*/ 0 w 322"/>
                  <a:gd name="T9" fmla="*/ 0 h 385"/>
                  <a:gd name="T10" fmla="*/ 0 w 322"/>
                  <a:gd name="T11" fmla="*/ 0 h 385"/>
                  <a:gd name="T12" fmla="*/ 0 w 322"/>
                  <a:gd name="T13" fmla="*/ 0 h 385"/>
                  <a:gd name="T14" fmla="*/ 0 w 322"/>
                  <a:gd name="T15" fmla="*/ 0 h 385"/>
                  <a:gd name="T16" fmla="*/ 0 w 322"/>
                  <a:gd name="T17" fmla="*/ 0 h 385"/>
                  <a:gd name="T18" fmla="*/ 0 w 322"/>
                  <a:gd name="T19" fmla="*/ 0 h 385"/>
                  <a:gd name="T20" fmla="*/ 0 w 322"/>
                  <a:gd name="T21" fmla="*/ 0 h 385"/>
                  <a:gd name="T22" fmla="*/ 0 w 322"/>
                  <a:gd name="T23" fmla="*/ 0 h 385"/>
                  <a:gd name="T24" fmla="*/ 0 w 322"/>
                  <a:gd name="T25" fmla="*/ 0 h 385"/>
                  <a:gd name="T26" fmla="*/ 0 w 322"/>
                  <a:gd name="T27" fmla="*/ 0 h 385"/>
                  <a:gd name="T28" fmla="*/ 0 w 322"/>
                  <a:gd name="T29" fmla="*/ 0 h 385"/>
                  <a:gd name="T30" fmla="*/ 0 w 322"/>
                  <a:gd name="T31" fmla="*/ 0 h 385"/>
                  <a:gd name="T32" fmla="*/ 0 w 322"/>
                  <a:gd name="T33" fmla="*/ 0 h 385"/>
                  <a:gd name="T34" fmla="*/ 0 w 322"/>
                  <a:gd name="T35" fmla="*/ 0 h 385"/>
                  <a:gd name="T36" fmla="*/ 0 w 322"/>
                  <a:gd name="T37" fmla="*/ 0 h 385"/>
                  <a:gd name="T38" fmla="*/ 0 w 322"/>
                  <a:gd name="T39" fmla="*/ 0 h 385"/>
                  <a:gd name="T40" fmla="*/ 0 w 322"/>
                  <a:gd name="T41" fmla="*/ 0 h 385"/>
                  <a:gd name="T42" fmla="*/ 0 w 322"/>
                  <a:gd name="T43" fmla="*/ 0 h 385"/>
                  <a:gd name="T44" fmla="*/ 0 w 322"/>
                  <a:gd name="T45" fmla="*/ 0 h 385"/>
                  <a:gd name="T46" fmla="*/ 0 w 322"/>
                  <a:gd name="T47" fmla="*/ 0 h 385"/>
                  <a:gd name="T48" fmla="*/ 0 w 322"/>
                  <a:gd name="T49" fmla="*/ 0 h 385"/>
                  <a:gd name="T50" fmla="*/ 0 w 322"/>
                  <a:gd name="T51" fmla="*/ 0 h 385"/>
                  <a:gd name="T52" fmla="*/ 0 w 322"/>
                  <a:gd name="T53" fmla="*/ 0 h 385"/>
                  <a:gd name="T54" fmla="*/ 0 w 322"/>
                  <a:gd name="T55" fmla="*/ 0 h 385"/>
                  <a:gd name="T56" fmla="*/ 0 w 322"/>
                  <a:gd name="T57" fmla="*/ 0 h 385"/>
                  <a:gd name="T58" fmla="*/ 0 w 322"/>
                  <a:gd name="T59" fmla="*/ 0 h 385"/>
                  <a:gd name="T60" fmla="*/ 0 w 322"/>
                  <a:gd name="T61" fmla="*/ 0 h 385"/>
                  <a:gd name="T62" fmla="*/ 0 w 322"/>
                  <a:gd name="T63" fmla="*/ 0 h 385"/>
                  <a:gd name="T64" fmla="*/ 0 w 322"/>
                  <a:gd name="T65" fmla="*/ 0 h 385"/>
                  <a:gd name="T66" fmla="*/ 0 w 322"/>
                  <a:gd name="T67" fmla="*/ 0 h 385"/>
                  <a:gd name="T68" fmla="*/ 0 w 322"/>
                  <a:gd name="T69" fmla="*/ 0 h 385"/>
                  <a:gd name="T70" fmla="*/ 0 w 322"/>
                  <a:gd name="T71" fmla="*/ 0 h 385"/>
                  <a:gd name="T72" fmla="*/ 0 w 322"/>
                  <a:gd name="T73" fmla="*/ 0 h 385"/>
                  <a:gd name="T74" fmla="*/ 0 w 322"/>
                  <a:gd name="T75" fmla="*/ 0 h 385"/>
                  <a:gd name="T76" fmla="*/ 0 w 322"/>
                  <a:gd name="T77" fmla="*/ 0 h 385"/>
                  <a:gd name="T78" fmla="*/ 0 w 322"/>
                  <a:gd name="T79" fmla="*/ 0 h 385"/>
                  <a:gd name="T80" fmla="*/ 0 w 322"/>
                  <a:gd name="T81" fmla="*/ 0 h 385"/>
                  <a:gd name="T82" fmla="*/ 0 w 322"/>
                  <a:gd name="T83" fmla="*/ 0 h 385"/>
                  <a:gd name="T84" fmla="*/ 0 w 322"/>
                  <a:gd name="T85" fmla="*/ 0 h 385"/>
                  <a:gd name="T86" fmla="*/ 0 w 322"/>
                  <a:gd name="T87" fmla="*/ 0 h 385"/>
                  <a:gd name="T88" fmla="*/ 0 w 322"/>
                  <a:gd name="T89" fmla="*/ 0 h 385"/>
                  <a:gd name="T90" fmla="*/ 0 w 322"/>
                  <a:gd name="T91" fmla="*/ 0 h 385"/>
                  <a:gd name="T92" fmla="*/ 0 w 322"/>
                  <a:gd name="T93" fmla="*/ 0 h 385"/>
                  <a:gd name="T94" fmla="*/ 0 w 322"/>
                  <a:gd name="T95" fmla="*/ 0 h 385"/>
                  <a:gd name="T96" fmla="*/ 0 w 322"/>
                  <a:gd name="T97" fmla="*/ 0 h 385"/>
                  <a:gd name="T98" fmla="*/ 0 w 322"/>
                  <a:gd name="T99" fmla="*/ 0 h 385"/>
                  <a:gd name="T100" fmla="*/ 0 w 322"/>
                  <a:gd name="T101" fmla="*/ 0 h 385"/>
                  <a:gd name="T102" fmla="*/ 0 w 322"/>
                  <a:gd name="T103" fmla="*/ 0 h 385"/>
                  <a:gd name="T104" fmla="*/ 0 w 322"/>
                  <a:gd name="T105" fmla="*/ 0 h 385"/>
                  <a:gd name="T106" fmla="*/ 0 w 322"/>
                  <a:gd name="T107" fmla="*/ 0 h 385"/>
                  <a:gd name="T108" fmla="*/ 0 w 322"/>
                  <a:gd name="T109" fmla="*/ 0 h 385"/>
                  <a:gd name="T110" fmla="*/ 0 w 322"/>
                  <a:gd name="T111" fmla="*/ 0 h 385"/>
                  <a:gd name="T112" fmla="*/ 0 w 322"/>
                  <a:gd name="T113" fmla="*/ 0 h 385"/>
                  <a:gd name="T114" fmla="*/ 0 w 322"/>
                  <a:gd name="T115" fmla="*/ 0 h 385"/>
                  <a:gd name="T116" fmla="*/ 0 w 322"/>
                  <a:gd name="T117" fmla="*/ 0 h 385"/>
                  <a:gd name="T118" fmla="*/ 0 w 322"/>
                  <a:gd name="T119" fmla="*/ 0 h 385"/>
                  <a:gd name="T120" fmla="*/ 0 w 322"/>
                  <a:gd name="T121" fmla="*/ 0 h 3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22" h="385">
                    <a:moveTo>
                      <a:pt x="7" y="385"/>
                    </a:moveTo>
                    <a:lnTo>
                      <a:pt x="3" y="374"/>
                    </a:lnTo>
                    <a:lnTo>
                      <a:pt x="0" y="364"/>
                    </a:lnTo>
                    <a:lnTo>
                      <a:pt x="0" y="354"/>
                    </a:lnTo>
                    <a:lnTo>
                      <a:pt x="1" y="344"/>
                    </a:lnTo>
                    <a:lnTo>
                      <a:pt x="14" y="344"/>
                    </a:lnTo>
                    <a:lnTo>
                      <a:pt x="29" y="342"/>
                    </a:lnTo>
                    <a:lnTo>
                      <a:pt x="41" y="342"/>
                    </a:lnTo>
                    <a:lnTo>
                      <a:pt x="54" y="341"/>
                    </a:lnTo>
                    <a:lnTo>
                      <a:pt x="68" y="341"/>
                    </a:lnTo>
                    <a:lnTo>
                      <a:pt x="81" y="341"/>
                    </a:lnTo>
                    <a:lnTo>
                      <a:pt x="94" y="340"/>
                    </a:lnTo>
                    <a:lnTo>
                      <a:pt x="107" y="340"/>
                    </a:lnTo>
                    <a:lnTo>
                      <a:pt x="113" y="334"/>
                    </a:lnTo>
                    <a:lnTo>
                      <a:pt x="115" y="330"/>
                    </a:lnTo>
                    <a:lnTo>
                      <a:pt x="118" y="325"/>
                    </a:lnTo>
                    <a:lnTo>
                      <a:pt x="123" y="317"/>
                    </a:lnTo>
                    <a:lnTo>
                      <a:pt x="127" y="317"/>
                    </a:lnTo>
                    <a:lnTo>
                      <a:pt x="131" y="317"/>
                    </a:lnTo>
                    <a:lnTo>
                      <a:pt x="137" y="318"/>
                    </a:lnTo>
                    <a:lnTo>
                      <a:pt x="141" y="318"/>
                    </a:lnTo>
                    <a:lnTo>
                      <a:pt x="147" y="320"/>
                    </a:lnTo>
                    <a:lnTo>
                      <a:pt x="152" y="321"/>
                    </a:lnTo>
                    <a:lnTo>
                      <a:pt x="158" y="321"/>
                    </a:lnTo>
                    <a:lnTo>
                      <a:pt x="167" y="322"/>
                    </a:lnTo>
                    <a:lnTo>
                      <a:pt x="175" y="311"/>
                    </a:lnTo>
                    <a:lnTo>
                      <a:pt x="187" y="298"/>
                    </a:lnTo>
                    <a:lnTo>
                      <a:pt x="198" y="284"/>
                    </a:lnTo>
                    <a:lnTo>
                      <a:pt x="211" y="270"/>
                    </a:lnTo>
                    <a:lnTo>
                      <a:pt x="224" y="254"/>
                    </a:lnTo>
                    <a:lnTo>
                      <a:pt x="234" y="240"/>
                    </a:lnTo>
                    <a:lnTo>
                      <a:pt x="242" y="228"/>
                    </a:lnTo>
                    <a:lnTo>
                      <a:pt x="247" y="217"/>
                    </a:lnTo>
                    <a:lnTo>
                      <a:pt x="244" y="216"/>
                    </a:lnTo>
                    <a:lnTo>
                      <a:pt x="242" y="216"/>
                    </a:lnTo>
                    <a:lnTo>
                      <a:pt x="239" y="216"/>
                    </a:lnTo>
                    <a:lnTo>
                      <a:pt x="237" y="216"/>
                    </a:lnTo>
                    <a:lnTo>
                      <a:pt x="228" y="227"/>
                    </a:lnTo>
                    <a:lnTo>
                      <a:pt x="218" y="238"/>
                    </a:lnTo>
                    <a:lnTo>
                      <a:pt x="209" y="250"/>
                    </a:lnTo>
                    <a:lnTo>
                      <a:pt x="200" y="261"/>
                    </a:lnTo>
                    <a:lnTo>
                      <a:pt x="190" y="273"/>
                    </a:lnTo>
                    <a:lnTo>
                      <a:pt x="181" y="284"/>
                    </a:lnTo>
                    <a:lnTo>
                      <a:pt x="171" y="295"/>
                    </a:lnTo>
                    <a:lnTo>
                      <a:pt x="162" y="307"/>
                    </a:lnTo>
                    <a:lnTo>
                      <a:pt x="151" y="305"/>
                    </a:lnTo>
                    <a:lnTo>
                      <a:pt x="141" y="301"/>
                    </a:lnTo>
                    <a:lnTo>
                      <a:pt x="133" y="298"/>
                    </a:lnTo>
                    <a:lnTo>
                      <a:pt x="124" y="297"/>
                    </a:lnTo>
                    <a:lnTo>
                      <a:pt x="125" y="295"/>
                    </a:lnTo>
                    <a:lnTo>
                      <a:pt x="125" y="293"/>
                    </a:lnTo>
                    <a:lnTo>
                      <a:pt x="125" y="291"/>
                    </a:lnTo>
                    <a:lnTo>
                      <a:pt x="125" y="290"/>
                    </a:lnTo>
                    <a:lnTo>
                      <a:pt x="144" y="281"/>
                    </a:lnTo>
                    <a:lnTo>
                      <a:pt x="152" y="275"/>
                    </a:lnTo>
                    <a:lnTo>
                      <a:pt x="157" y="273"/>
                    </a:lnTo>
                    <a:lnTo>
                      <a:pt x="158" y="271"/>
                    </a:lnTo>
                    <a:lnTo>
                      <a:pt x="148" y="271"/>
                    </a:lnTo>
                    <a:lnTo>
                      <a:pt x="141" y="273"/>
                    </a:lnTo>
                    <a:lnTo>
                      <a:pt x="134" y="275"/>
                    </a:lnTo>
                    <a:lnTo>
                      <a:pt x="127" y="278"/>
                    </a:lnTo>
                    <a:lnTo>
                      <a:pt x="131" y="265"/>
                    </a:lnTo>
                    <a:lnTo>
                      <a:pt x="140" y="258"/>
                    </a:lnTo>
                    <a:lnTo>
                      <a:pt x="151" y="251"/>
                    </a:lnTo>
                    <a:lnTo>
                      <a:pt x="161" y="243"/>
                    </a:lnTo>
                    <a:lnTo>
                      <a:pt x="152" y="244"/>
                    </a:lnTo>
                    <a:lnTo>
                      <a:pt x="145" y="247"/>
                    </a:lnTo>
                    <a:lnTo>
                      <a:pt x="138" y="248"/>
                    </a:lnTo>
                    <a:lnTo>
                      <a:pt x="131" y="248"/>
                    </a:lnTo>
                    <a:lnTo>
                      <a:pt x="124" y="226"/>
                    </a:lnTo>
                    <a:lnTo>
                      <a:pt x="121" y="204"/>
                    </a:lnTo>
                    <a:lnTo>
                      <a:pt x="123" y="184"/>
                    </a:lnTo>
                    <a:lnTo>
                      <a:pt x="128" y="166"/>
                    </a:lnTo>
                    <a:lnTo>
                      <a:pt x="137" y="147"/>
                    </a:lnTo>
                    <a:lnTo>
                      <a:pt x="147" y="129"/>
                    </a:lnTo>
                    <a:lnTo>
                      <a:pt x="158" y="109"/>
                    </a:lnTo>
                    <a:lnTo>
                      <a:pt x="170" y="89"/>
                    </a:lnTo>
                    <a:lnTo>
                      <a:pt x="168" y="86"/>
                    </a:lnTo>
                    <a:lnTo>
                      <a:pt x="168" y="83"/>
                    </a:lnTo>
                    <a:lnTo>
                      <a:pt x="168" y="82"/>
                    </a:lnTo>
                    <a:lnTo>
                      <a:pt x="168" y="79"/>
                    </a:lnTo>
                    <a:lnTo>
                      <a:pt x="167" y="79"/>
                    </a:lnTo>
                    <a:lnTo>
                      <a:pt x="165" y="79"/>
                    </a:lnTo>
                    <a:lnTo>
                      <a:pt x="162" y="79"/>
                    </a:lnTo>
                    <a:lnTo>
                      <a:pt x="161" y="79"/>
                    </a:lnTo>
                    <a:lnTo>
                      <a:pt x="165" y="62"/>
                    </a:lnTo>
                    <a:lnTo>
                      <a:pt x="171" y="49"/>
                    </a:lnTo>
                    <a:lnTo>
                      <a:pt x="180" y="36"/>
                    </a:lnTo>
                    <a:lnTo>
                      <a:pt x="190" y="25"/>
                    </a:lnTo>
                    <a:lnTo>
                      <a:pt x="201" y="25"/>
                    </a:lnTo>
                    <a:lnTo>
                      <a:pt x="212" y="23"/>
                    </a:lnTo>
                    <a:lnTo>
                      <a:pt x="222" y="22"/>
                    </a:lnTo>
                    <a:lnTo>
                      <a:pt x="232" y="19"/>
                    </a:lnTo>
                    <a:lnTo>
                      <a:pt x="242" y="16"/>
                    </a:lnTo>
                    <a:lnTo>
                      <a:pt x="251" y="12"/>
                    </a:lnTo>
                    <a:lnTo>
                      <a:pt x="262" y="6"/>
                    </a:lnTo>
                    <a:lnTo>
                      <a:pt x="274" y="0"/>
                    </a:lnTo>
                    <a:lnTo>
                      <a:pt x="276" y="2"/>
                    </a:lnTo>
                    <a:lnTo>
                      <a:pt x="279" y="3"/>
                    </a:lnTo>
                    <a:lnTo>
                      <a:pt x="279" y="5"/>
                    </a:lnTo>
                    <a:lnTo>
                      <a:pt x="281" y="6"/>
                    </a:lnTo>
                    <a:lnTo>
                      <a:pt x="278" y="16"/>
                    </a:lnTo>
                    <a:lnTo>
                      <a:pt x="275" y="25"/>
                    </a:lnTo>
                    <a:lnTo>
                      <a:pt x="269" y="32"/>
                    </a:lnTo>
                    <a:lnTo>
                      <a:pt x="261" y="40"/>
                    </a:lnTo>
                    <a:lnTo>
                      <a:pt x="264" y="40"/>
                    </a:lnTo>
                    <a:lnTo>
                      <a:pt x="265" y="40"/>
                    </a:lnTo>
                    <a:lnTo>
                      <a:pt x="268" y="42"/>
                    </a:lnTo>
                    <a:lnTo>
                      <a:pt x="269" y="42"/>
                    </a:lnTo>
                    <a:lnTo>
                      <a:pt x="268" y="47"/>
                    </a:lnTo>
                    <a:lnTo>
                      <a:pt x="268" y="55"/>
                    </a:lnTo>
                    <a:lnTo>
                      <a:pt x="266" y="60"/>
                    </a:lnTo>
                    <a:lnTo>
                      <a:pt x="265" y="67"/>
                    </a:lnTo>
                    <a:lnTo>
                      <a:pt x="262" y="69"/>
                    </a:lnTo>
                    <a:lnTo>
                      <a:pt x="258" y="70"/>
                    </a:lnTo>
                    <a:lnTo>
                      <a:pt x="255" y="72"/>
                    </a:lnTo>
                    <a:lnTo>
                      <a:pt x="252" y="73"/>
                    </a:lnTo>
                    <a:lnTo>
                      <a:pt x="251" y="75"/>
                    </a:lnTo>
                    <a:lnTo>
                      <a:pt x="251" y="76"/>
                    </a:lnTo>
                    <a:lnTo>
                      <a:pt x="251" y="79"/>
                    </a:lnTo>
                    <a:lnTo>
                      <a:pt x="251" y="80"/>
                    </a:lnTo>
                    <a:lnTo>
                      <a:pt x="252" y="80"/>
                    </a:lnTo>
                    <a:lnTo>
                      <a:pt x="254" y="80"/>
                    </a:lnTo>
                    <a:lnTo>
                      <a:pt x="257" y="80"/>
                    </a:lnTo>
                    <a:lnTo>
                      <a:pt x="258" y="80"/>
                    </a:lnTo>
                    <a:lnTo>
                      <a:pt x="258" y="84"/>
                    </a:lnTo>
                    <a:lnTo>
                      <a:pt x="257" y="90"/>
                    </a:lnTo>
                    <a:lnTo>
                      <a:pt x="257" y="94"/>
                    </a:lnTo>
                    <a:lnTo>
                      <a:pt x="255" y="100"/>
                    </a:lnTo>
                    <a:lnTo>
                      <a:pt x="248" y="103"/>
                    </a:lnTo>
                    <a:lnTo>
                      <a:pt x="245" y="106"/>
                    </a:lnTo>
                    <a:lnTo>
                      <a:pt x="242" y="107"/>
                    </a:lnTo>
                    <a:lnTo>
                      <a:pt x="241" y="109"/>
                    </a:lnTo>
                    <a:lnTo>
                      <a:pt x="242" y="110"/>
                    </a:lnTo>
                    <a:lnTo>
                      <a:pt x="244" y="112"/>
                    </a:lnTo>
                    <a:lnTo>
                      <a:pt x="249" y="113"/>
                    </a:lnTo>
                    <a:lnTo>
                      <a:pt x="255" y="113"/>
                    </a:lnTo>
                    <a:lnTo>
                      <a:pt x="261" y="113"/>
                    </a:lnTo>
                    <a:lnTo>
                      <a:pt x="266" y="113"/>
                    </a:lnTo>
                    <a:lnTo>
                      <a:pt x="268" y="116"/>
                    </a:lnTo>
                    <a:lnTo>
                      <a:pt x="269" y="119"/>
                    </a:lnTo>
                    <a:lnTo>
                      <a:pt x="269" y="122"/>
                    </a:lnTo>
                    <a:lnTo>
                      <a:pt x="269" y="124"/>
                    </a:lnTo>
                    <a:lnTo>
                      <a:pt x="265" y="127"/>
                    </a:lnTo>
                    <a:lnTo>
                      <a:pt x="264" y="129"/>
                    </a:lnTo>
                    <a:lnTo>
                      <a:pt x="262" y="130"/>
                    </a:lnTo>
                    <a:lnTo>
                      <a:pt x="261" y="132"/>
                    </a:lnTo>
                    <a:lnTo>
                      <a:pt x="271" y="133"/>
                    </a:lnTo>
                    <a:lnTo>
                      <a:pt x="281" y="133"/>
                    </a:lnTo>
                    <a:lnTo>
                      <a:pt x="291" y="133"/>
                    </a:lnTo>
                    <a:lnTo>
                      <a:pt x="301" y="134"/>
                    </a:lnTo>
                    <a:lnTo>
                      <a:pt x="294" y="139"/>
                    </a:lnTo>
                    <a:lnTo>
                      <a:pt x="285" y="143"/>
                    </a:lnTo>
                    <a:lnTo>
                      <a:pt x="275" y="146"/>
                    </a:lnTo>
                    <a:lnTo>
                      <a:pt x="268" y="147"/>
                    </a:lnTo>
                    <a:lnTo>
                      <a:pt x="268" y="149"/>
                    </a:lnTo>
                    <a:lnTo>
                      <a:pt x="268" y="150"/>
                    </a:lnTo>
                    <a:lnTo>
                      <a:pt x="268" y="151"/>
                    </a:lnTo>
                    <a:lnTo>
                      <a:pt x="268" y="153"/>
                    </a:lnTo>
                    <a:lnTo>
                      <a:pt x="276" y="153"/>
                    </a:lnTo>
                    <a:lnTo>
                      <a:pt x="285" y="151"/>
                    </a:lnTo>
                    <a:lnTo>
                      <a:pt x="294" y="151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299" y="159"/>
                    </a:lnTo>
                    <a:lnTo>
                      <a:pt x="299" y="163"/>
                    </a:lnTo>
                    <a:lnTo>
                      <a:pt x="299" y="166"/>
                    </a:lnTo>
                    <a:lnTo>
                      <a:pt x="292" y="169"/>
                    </a:lnTo>
                    <a:lnTo>
                      <a:pt x="286" y="170"/>
                    </a:lnTo>
                    <a:lnTo>
                      <a:pt x="279" y="173"/>
                    </a:lnTo>
                    <a:lnTo>
                      <a:pt x="272" y="176"/>
                    </a:lnTo>
                    <a:lnTo>
                      <a:pt x="272" y="177"/>
                    </a:lnTo>
                    <a:lnTo>
                      <a:pt x="272" y="179"/>
                    </a:lnTo>
                    <a:lnTo>
                      <a:pt x="272" y="180"/>
                    </a:lnTo>
                    <a:lnTo>
                      <a:pt x="272" y="181"/>
                    </a:lnTo>
                    <a:lnTo>
                      <a:pt x="275" y="183"/>
                    </a:lnTo>
                    <a:lnTo>
                      <a:pt x="281" y="183"/>
                    </a:lnTo>
                    <a:lnTo>
                      <a:pt x="291" y="181"/>
                    </a:lnTo>
                    <a:lnTo>
                      <a:pt x="302" y="180"/>
                    </a:lnTo>
                    <a:lnTo>
                      <a:pt x="302" y="183"/>
                    </a:lnTo>
                    <a:lnTo>
                      <a:pt x="304" y="186"/>
                    </a:lnTo>
                    <a:lnTo>
                      <a:pt x="304" y="190"/>
                    </a:lnTo>
                    <a:lnTo>
                      <a:pt x="305" y="193"/>
                    </a:lnTo>
                    <a:lnTo>
                      <a:pt x="286" y="200"/>
                    </a:lnTo>
                    <a:lnTo>
                      <a:pt x="276" y="203"/>
                    </a:lnTo>
                    <a:lnTo>
                      <a:pt x="272" y="206"/>
                    </a:lnTo>
                    <a:lnTo>
                      <a:pt x="269" y="207"/>
                    </a:lnTo>
                    <a:lnTo>
                      <a:pt x="275" y="207"/>
                    </a:lnTo>
                    <a:lnTo>
                      <a:pt x="281" y="207"/>
                    </a:lnTo>
                    <a:lnTo>
                      <a:pt x="286" y="207"/>
                    </a:lnTo>
                    <a:lnTo>
                      <a:pt x="292" y="206"/>
                    </a:lnTo>
                    <a:lnTo>
                      <a:pt x="298" y="206"/>
                    </a:lnTo>
                    <a:lnTo>
                      <a:pt x="304" y="204"/>
                    </a:lnTo>
                    <a:lnTo>
                      <a:pt x="311" y="203"/>
                    </a:lnTo>
                    <a:lnTo>
                      <a:pt x="316" y="201"/>
                    </a:lnTo>
                    <a:lnTo>
                      <a:pt x="318" y="203"/>
                    </a:lnTo>
                    <a:lnTo>
                      <a:pt x="319" y="204"/>
                    </a:lnTo>
                    <a:lnTo>
                      <a:pt x="321" y="207"/>
                    </a:lnTo>
                    <a:lnTo>
                      <a:pt x="322" y="208"/>
                    </a:lnTo>
                    <a:lnTo>
                      <a:pt x="318" y="211"/>
                    </a:lnTo>
                    <a:lnTo>
                      <a:pt x="311" y="214"/>
                    </a:lnTo>
                    <a:lnTo>
                      <a:pt x="302" y="217"/>
                    </a:lnTo>
                    <a:lnTo>
                      <a:pt x="294" y="218"/>
                    </a:lnTo>
                    <a:lnTo>
                      <a:pt x="284" y="221"/>
                    </a:lnTo>
                    <a:lnTo>
                      <a:pt x="275" y="224"/>
                    </a:lnTo>
                    <a:lnTo>
                      <a:pt x="268" y="226"/>
                    </a:lnTo>
                    <a:lnTo>
                      <a:pt x="262" y="228"/>
                    </a:lnTo>
                    <a:lnTo>
                      <a:pt x="262" y="230"/>
                    </a:lnTo>
                    <a:lnTo>
                      <a:pt x="262" y="231"/>
                    </a:lnTo>
                    <a:lnTo>
                      <a:pt x="262" y="234"/>
                    </a:lnTo>
                    <a:lnTo>
                      <a:pt x="262" y="236"/>
                    </a:lnTo>
                    <a:lnTo>
                      <a:pt x="268" y="234"/>
                    </a:lnTo>
                    <a:lnTo>
                      <a:pt x="272" y="233"/>
                    </a:lnTo>
                    <a:lnTo>
                      <a:pt x="278" y="233"/>
                    </a:lnTo>
                    <a:lnTo>
                      <a:pt x="284" y="231"/>
                    </a:lnTo>
                    <a:lnTo>
                      <a:pt x="279" y="240"/>
                    </a:lnTo>
                    <a:lnTo>
                      <a:pt x="275" y="244"/>
                    </a:lnTo>
                    <a:lnTo>
                      <a:pt x="269" y="250"/>
                    </a:lnTo>
                    <a:lnTo>
                      <a:pt x="261" y="254"/>
                    </a:lnTo>
                    <a:lnTo>
                      <a:pt x="261" y="257"/>
                    </a:lnTo>
                    <a:lnTo>
                      <a:pt x="261" y="261"/>
                    </a:lnTo>
                    <a:lnTo>
                      <a:pt x="261" y="265"/>
                    </a:lnTo>
                    <a:lnTo>
                      <a:pt x="261" y="268"/>
                    </a:lnTo>
                    <a:lnTo>
                      <a:pt x="252" y="277"/>
                    </a:lnTo>
                    <a:lnTo>
                      <a:pt x="244" y="287"/>
                    </a:lnTo>
                    <a:lnTo>
                      <a:pt x="235" y="298"/>
                    </a:lnTo>
                    <a:lnTo>
                      <a:pt x="227" y="310"/>
                    </a:lnTo>
                    <a:lnTo>
                      <a:pt x="218" y="322"/>
                    </a:lnTo>
                    <a:lnTo>
                      <a:pt x="211" y="335"/>
                    </a:lnTo>
                    <a:lnTo>
                      <a:pt x="202" y="347"/>
                    </a:lnTo>
                    <a:lnTo>
                      <a:pt x="195" y="357"/>
                    </a:lnTo>
                    <a:lnTo>
                      <a:pt x="182" y="357"/>
                    </a:lnTo>
                    <a:lnTo>
                      <a:pt x="174" y="355"/>
                    </a:lnTo>
                    <a:lnTo>
                      <a:pt x="168" y="355"/>
                    </a:lnTo>
                    <a:lnTo>
                      <a:pt x="164" y="355"/>
                    </a:lnTo>
                    <a:lnTo>
                      <a:pt x="160" y="357"/>
                    </a:lnTo>
                    <a:lnTo>
                      <a:pt x="155" y="361"/>
                    </a:lnTo>
                    <a:lnTo>
                      <a:pt x="150" y="367"/>
                    </a:lnTo>
                    <a:lnTo>
                      <a:pt x="140" y="377"/>
                    </a:lnTo>
                    <a:lnTo>
                      <a:pt x="138" y="367"/>
                    </a:lnTo>
                    <a:lnTo>
                      <a:pt x="135" y="358"/>
                    </a:lnTo>
                    <a:lnTo>
                      <a:pt x="131" y="352"/>
                    </a:lnTo>
                    <a:lnTo>
                      <a:pt x="124" y="352"/>
                    </a:lnTo>
                    <a:lnTo>
                      <a:pt x="124" y="357"/>
                    </a:lnTo>
                    <a:lnTo>
                      <a:pt x="124" y="362"/>
                    </a:lnTo>
                    <a:lnTo>
                      <a:pt x="125" y="369"/>
                    </a:lnTo>
                    <a:lnTo>
                      <a:pt x="125" y="378"/>
                    </a:lnTo>
                    <a:lnTo>
                      <a:pt x="124" y="379"/>
                    </a:lnTo>
                    <a:lnTo>
                      <a:pt x="121" y="381"/>
                    </a:lnTo>
                    <a:lnTo>
                      <a:pt x="115" y="382"/>
                    </a:lnTo>
                    <a:lnTo>
                      <a:pt x="105" y="384"/>
                    </a:lnTo>
                    <a:lnTo>
                      <a:pt x="104" y="378"/>
                    </a:lnTo>
                    <a:lnTo>
                      <a:pt x="104" y="371"/>
                    </a:lnTo>
                    <a:lnTo>
                      <a:pt x="104" y="365"/>
                    </a:lnTo>
                    <a:lnTo>
                      <a:pt x="104" y="360"/>
                    </a:lnTo>
                    <a:lnTo>
                      <a:pt x="101" y="360"/>
                    </a:lnTo>
                    <a:lnTo>
                      <a:pt x="98" y="360"/>
                    </a:lnTo>
                    <a:lnTo>
                      <a:pt x="97" y="360"/>
                    </a:lnTo>
                    <a:lnTo>
                      <a:pt x="94" y="360"/>
                    </a:lnTo>
                    <a:lnTo>
                      <a:pt x="94" y="368"/>
                    </a:lnTo>
                    <a:lnTo>
                      <a:pt x="94" y="377"/>
                    </a:lnTo>
                    <a:lnTo>
                      <a:pt x="90" y="382"/>
                    </a:lnTo>
                    <a:lnTo>
                      <a:pt x="81" y="385"/>
                    </a:lnTo>
                    <a:lnTo>
                      <a:pt x="78" y="379"/>
                    </a:lnTo>
                    <a:lnTo>
                      <a:pt x="76" y="371"/>
                    </a:lnTo>
                    <a:lnTo>
                      <a:pt x="74" y="364"/>
                    </a:lnTo>
                    <a:lnTo>
                      <a:pt x="71" y="360"/>
                    </a:lnTo>
                    <a:lnTo>
                      <a:pt x="68" y="364"/>
                    </a:lnTo>
                    <a:lnTo>
                      <a:pt x="67" y="369"/>
                    </a:lnTo>
                    <a:lnTo>
                      <a:pt x="66" y="377"/>
                    </a:lnTo>
                    <a:lnTo>
                      <a:pt x="66" y="384"/>
                    </a:lnTo>
                    <a:lnTo>
                      <a:pt x="63" y="384"/>
                    </a:lnTo>
                    <a:lnTo>
                      <a:pt x="60" y="384"/>
                    </a:lnTo>
                    <a:lnTo>
                      <a:pt x="57" y="384"/>
                    </a:lnTo>
                    <a:lnTo>
                      <a:pt x="54" y="384"/>
                    </a:lnTo>
                    <a:lnTo>
                      <a:pt x="53" y="382"/>
                    </a:lnTo>
                    <a:lnTo>
                      <a:pt x="53" y="381"/>
                    </a:lnTo>
                    <a:lnTo>
                      <a:pt x="53" y="379"/>
                    </a:lnTo>
                    <a:lnTo>
                      <a:pt x="53" y="378"/>
                    </a:lnTo>
                    <a:lnTo>
                      <a:pt x="50" y="377"/>
                    </a:lnTo>
                    <a:lnTo>
                      <a:pt x="47" y="375"/>
                    </a:lnTo>
                    <a:lnTo>
                      <a:pt x="43" y="375"/>
                    </a:lnTo>
                    <a:lnTo>
                      <a:pt x="40" y="374"/>
                    </a:lnTo>
                    <a:lnTo>
                      <a:pt x="39" y="377"/>
                    </a:lnTo>
                    <a:lnTo>
                      <a:pt x="37" y="378"/>
                    </a:lnTo>
                    <a:lnTo>
                      <a:pt x="36" y="381"/>
                    </a:lnTo>
                    <a:lnTo>
                      <a:pt x="34" y="384"/>
                    </a:lnTo>
                    <a:lnTo>
                      <a:pt x="31" y="382"/>
                    </a:lnTo>
                    <a:lnTo>
                      <a:pt x="30" y="382"/>
                    </a:lnTo>
                    <a:lnTo>
                      <a:pt x="27" y="382"/>
                    </a:lnTo>
                    <a:lnTo>
                      <a:pt x="24" y="382"/>
                    </a:lnTo>
                    <a:lnTo>
                      <a:pt x="23" y="379"/>
                    </a:lnTo>
                    <a:lnTo>
                      <a:pt x="23" y="377"/>
                    </a:lnTo>
                    <a:lnTo>
                      <a:pt x="23" y="375"/>
                    </a:lnTo>
                    <a:lnTo>
                      <a:pt x="21" y="372"/>
                    </a:lnTo>
                    <a:lnTo>
                      <a:pt x="20" y="372"/>
                    </a:lnTo>
                    <a:lnTo>
                      <a:pt x="20" y="371"/>
                    </a:lnTo>
                    <a:lnTo>
                      <a:pt x="19" y="371"/>
                    </a:lnTo>
                    <a:lnTo>
                      <a:pt x="17" y="369"/>
                    </a:lnTo>
                    <a:lnTo>
                      <a:pt x="13" y="378"/>
                    </a:lnTo>
                    <a:lnTo>
                      <a:pt x="10" y="382"/>
                    </a:lnTo>
                    <a:lnTo>
                      <a:pt x="9" y="384"/>
                    </a:lnTo>
                    <a:lnTo>
                      <a:pt x="7" y="385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53" name="Freeform 301"/>
              <p:cNvSpPr>
                <a:spLocks noChangeAspect="1"/>
              </p:cNvSpPr>
              <p:nvPr/>
            </p:nvSpPr>
            <p:spPr bwMode="auto">
              <a:xfrm>
                <a:off x="1584" y="1533"/>
                <a:ext cx="79" cy="82"/>
              </a:xfrm>
              <a:custGeom>
                <a:avLst/>
                <a:gdLst>
                  <a:gd name="T0" fmla="*/ 0 w 218"/>
                  <a:gd name="T1" fmla="*/ 0 h 302"/>
                  <a:gd name="T2" fmla="*/ 0 w 218"/>
                  <a:gd name="T3" fmla="*/ 0 h 302"/>
                  <a:gd name="T4" fmla="*/ 0 w 218"/>
                  <a:gd name="T5" fmla="*/ 0 h 302"/>
                  <a:gd name="T6" fmla="*/ 0 w 218"/>
                  <a:gd name="T7" fmla="*/ 0 h 302"/>
                  <a:gd name="T8" fmla="*/ 0 w 218"/>
                  <a:gd name="T9" fmla="*/ 0 h 302"/>
                  <a:gd name="T10" fmla="*/ 0 w 218"/>
                  <a:gd name="T11" fmla="*/ 0 h 302"/>
                  <a:gd name="T12" fmla="*/ 0 w 218"/>
                  <a:gd name="T13" fmla="*/ 0 h 302"/>
                  <a:gd name="T14" fmla="*/ 0 w 218"/>
                  <a:gd name="T15" fmla="*/ 0 h 302"/>
                  <a:gd name="T16" fmla="*/ 0 w 218"/>
                  <a:gd name="T17" fmla="*/ 0 h 302"/>
                  <a:gd name="T18" fmla="*/ 0 w 218"/>
                  <a:gd name="T19" fmla="*/ 0 h 302"/>
                  <a:gd name="T20" fmla="*/ 0 w 218"/>
                  <a:gd name="T21" fmla="*/ 0 h 302"/>
                  <a:gd name="T22" fmla="*/ 0 w 218"/>
                  <a:gd name="T23" fmla="*/ 0 h 302"/>
                  <a:gd name="T24" fmla="*/ 0 w 218"/>
                  <a:gd name="T25" fmla="*/ 0 h 302"/>
                  <a:gd name="T26" fmla="*/ 0 w 218"/>
                  <a:gd name="T27" fmla="*/ 0 h 302"/>
                  <a:gd name="T28" fmla="*/ 0 w 218"/>
                  <a:gd name="T29" fmla="*/ 0 h 302"/>
                  <a:gd name="T30" fmla="*/ 0 w 218"/>
                  <a:gd name="T31" fmla="*/ 0 h 302"/>
                  <a:gd name="T32" fmla="*/ 0 w 218"/>
                  <a:gd name="T33" fmla="*/ 0 h 302"/>
                  <a:gd name="T34" fmla="*/ 0 w 218"/>
                  <a:gd name="T35" fmla="*/ 0 h 302"/>
                  <a:gd name="T36" fmla="*/ 0 w 218"/>
                  <a:gd name="T37" fmla="*/ 0 h 302"/>
                  <a:gd name="T38" fmla="*/ 0 w 218"/>
                  <a:gd name="T39" fmla="*/ 0 h 302"/>
                  <a:gd name="T40" fmla="*/ 0 w 218"/>
                  <a:gd name="T41" fmla="*/ 0 h 302"/>
                  <a:gd name="T42" fmla="*/ 0 w 218"/>
                  <a:gd name="T43" fmla="*/ 0 h 302"/>
                  <a:gd name="T44" fmla="*/ 0 w 218"/>
                  <a:gd name="T45" fmla="*/ 0 h 302"/>
                  <a:gd name="T46" fmla="*/ 0 w 218"/>
                  <a:gd name="T47" fmla="*/ 0 h 302"/>
                  <a:gd name="T48" fmla="*/ 0 w 218"/>
                  <a:gd name="T49" fmla="*/ 0 h 302"/>
                  <a:gd name="T50" fmla="*/ 0 w 218"/>
                  <a:gd name="T51" fmla="*/ 0 h 302"/>
                  <a:gd name="T52" fmla="*/ 0 w 218"/>
                  <a:gd name="T53" fmla="*/ 0 h 302"/>
                  <a:gd name="T54" fmla="*/ 0 w 218"/>
                  <a:gd name="T55" fmla="*/ 0 h 302"/>
                  <a:gd name="T56" fmla="*/ 0 w 218"/>
                  <a:gd name="T57" fmla="*/ 0 h 302"/>
                  <a:gd name="T58" fmla="*/ 0 w 218"/>
                  <a:gd name="T59" fmla="*/ 0 h 302"/>
                  <a:gd name="T60" fmla="*/ 0 w 218"/>
                  <a:gd name="T61" fmla="*/ 0 h 302"/>
                  <a:gd name="T62" fmla="*/ 0 w 218"/>
                  <a:gd name="T63" fmla="*/ 0 h 302"/>
                  <a:gd name="T64" fmla="*/ 0 w 218"/>
                  <a:gd name="T65" fmla="*/ 0 h 302"/>
                  <a:gd name="T66" fmla="*/ 0 w 218"/>
                  <a:gd name="T67" fmla="*/ 0 h 302"/>
                  <a:gd name="T68" fmla="*/ 0 w 218"/>
                  <a:gd name="T69" fmla="*/ 0 h 302"/>
                  <a:gd name="T70" fmla="*/ 0 w 218"/>
                  <a:gd name="T71" fmla="*/ 0 h 302"/>
                  <a:gd name="T72" fmla="*/ 0 w 218"/>
                  <a:gd name="T73" fmla="*/ 0 h 302"/>
                  <a:gd name="T74" fmla="*/ 0 w 218"/>
                  <a:gd name="T75" fmla="*/ 0 h 302"/>
                  <a:gd name="T76" fmla="*/ 0 w 218"/>
                  <a:gd name="T77" fmla="*/ 0 h 302"/>
                  <a:gd name="T78" fmla="*/ 0 w 218"/>
                  <a:gd name="T79" fmla="*/ 0 h 302"/>
                  <a:gd name="T80" fmla="*/ 0 w 218"/>
                  <a:gd name="T81" fmla="*/ 0 h 302"/>
                  <a:gd name="T82" fmla="*/ 0 w 218"/>
                  <a:gd name="T83" fmla="*/ 0 h 302"/>
                  <a:gd name="T84" fmla="*/ 0 w 218"/>
                  <a:gd name="T85" fmla="*/ 0 h 302"/>
                  <a:gd name="T86" fmla="*/ 0 w 218"/>
                  <a:gd name="T87" fmla="*/ 0 h 30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8" h="302">
                    <a:moveTo>
                      <a:pt x="161" y="302"/>
                    </a:moveTo>
                    <a:lnTo>
                      <a:pt x="148" y="287"/>
                    </a:lnTo>
                    <a:lnTo>
                      <a:pt x="136" y="272"/>
                    </a:lnTo>
                    <a:lnTo>
                      <a:pt x="125" y="258"/>
                    </a:lnTo>
                    <a:lnTo>
                      <a:pt x="114" y="245"/>
                    </a:lnTo>
                    <a:lnTo>
                      <a:pt x="101" y="234"/>
                    </a:lnTo>
                    <a:lnTo>
                      <a:pt x="89" y="221"/>
                    </a:lnTo>
                    <a:lnTo>
                      <a:pt x="78" y="210"/>
                    </a:lnTo>
                    <a:lnTo>
                      <a:pt x="65" y="197"/>
                    </a:lnTo>
                    <a:lnTo>
                      <a:pt x="52" y="190"/>
                    </a:lnTo>
                    <a:lnTo>
                      <a:pt x="44" y="183"/>
                    </a:lnTo>
                    <a:lnTo>
                      <a:pt x="38" y="174"/>
                    </a:lnTo>
                    <a:lnTo>
                      <a:pt x="37" y="164"/>
                    </a:lnTo>
                    <a:lnTo>
                      <a:pt x="39" y="163"/>
                    </a:lnTo>
                    <a:lnTo>
                      <a:pt x="42" y="161"/>
                    </a:lnTo>
                    <a:lnTo>
                      <a:pt x="45" y="161"/>
                    </a:lnTo>
                    <a:lnTo>
                      <a:pt x="48" y="161"/>
                    </a:lnTo>
                    <a:lnTo>
                      <a:pt x="55" y="168"/>
                    </a:lnTo>
                    <a:lnTo>
                      <a:pt x="62" y="176"/>
                    </a:lnTo>
                    <a:lnTo>
                      <a:pt x="69" y="184"/>
                    </a:lnTo>
                    <a:lnTo>
                      <a:pt x="76" y="191"/>
                    </a:lnTo>
                    <a:lnTo>
                      <a:pt x="84" y="188"/>
                    </a:lnTo>
                    <a:lnTo>
                      <a:pt x="91" y="184"/>
                    </a:lnTo>
                    <a:lnTo>
                      <a:pt x="98" y="178"/>
                    </a:lnTo>
                    <a:lnTo>
                      <a:pt x="104" y="173"/>
                    </a:lnTo>
                    <a:lnTo>
                      <a:pt x="95" y="153"/>
                    </a:lnTo>
                    <a:lnTo>
                      <a:pt x="85" y="136"/>
                    </a:lnTo>
                    <a:lnTo>
                      <a:pt x="74" y="121"/>
                    </a:lnTo>
                    <a:lnTo>
                      <a:pt x="62" y="109"/>
                    </a:lnTo>
                    <a:lnTo>
                      <a:pt x="48" y="97"/>
                    </a:lnTo>
                    <a:lnTo>
                      <a:pt x="32" y="86"/>
                    </a:lnTo>
                    <a:lnTo>
                      <a:pt x="17" y="76"/>
                    </a:lnTo>
                    <a:lnTo>
                      <a:pt x="0" y="66"/>
                    </a:lnTo>
                    <a:lnTo>
                      <a:pt x="0" y="59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0" y="37"/>
                    </a:lnTo>
                    <a:lnTo>
                      <a:pt x="12" y="23"/>
                    </a:lnTo>
                    <a:lnTo>
                      <a:pt x="24" y="13"/>
                    </a:lnTo>
                    <a:lnTo>
                      <a:pt x="34" y="6"/>
                    </a:lnTo>
                    <a:lnTo>
                      <a:pt x="45" y="2"/>
                    </a:lnTo>
                    <a:lnTo>
                      <a:pt x="55" y="0"/>
                    </a:lnTo>
                    <a:lnTo>
                      <a:pt x="69" y="2"/>
                    </a:lnTo>
                    <a:lnTo>
                      <a:pt x="84" y="6"/>
                    </a:lnTo>
                    <a:lnTo>
                      <a:pt x="104" y="12"/>
                    </a:lnTo>
                    <a:lnTo>
                      <a:pt x="112" y="16"/>
                    </a:lnTo>
                    <a:lnTo>
                      <a:pt x="122" y="20"/>
                    </a:lnTo>
                    <a:lnTo>
                      <a:pt x="132" y="26"/>
                    </a:lnTo>
                    <a:lnTo>
                      <a:pt x="142" y="33"/>
                    </a:lnTo>
                    <a:lnTo>
                      <a:pt x="152" y="40"/>
                    </a:lnTo>
                    <a:lnTo>
                      <a:pt x="161" y="49"/>
                    </a:lnTo>
                    <a:lnTo>
                      <a:pt x="166" y="60"/>
                    </a:lnTo>
                    <a:lnTo>
                      <a:pt x="168" y="71"/>
                    </a:lnTo>
                    <a:lnTo>
                      <a:pt x="165" y="76"/>
                    </a:lnTo>
                    <a:lnTo>
                      <a:pt x="161" y="79"/>
                    </a:lnTo>
                    <a:lnTo>
                      <a:pt x="158" y="83"/>
                    </a:lnTo>
                    <a:lnTo>
                      <a:pt x="155" y="87"/>
                    </a:lnTo>
                    <a:lnTo>
                      <a:pt x="156" y="96"/>
                    </a:lnTo>
                    <a:lnTo>
                      <a:pt x="158" y="106"/>
                    </a:lnTo>
                    <a:lnTo>
                      <a:pt x="162" y="116"/>
                    </a:lnTo>
                    <a:lnTo>
                      <a:pt x="168" y="127"/>
                    </a:lnTo>
                    <a:lnTo>
                      <a:pt x="165" y="134"/>
                    </a:lnTo>
                    <a:lnTo>
                      <a:pt x="159" y="146"/>
                    </a:lnTo>
                    <a:lnTo>
                      <a:pt x="152" y="160"/>
                    </a:lnTo>
                    <a:lnTo>
                      <a:pt x="146" y="173"/>
                    </a:lnTo>
                    <a:lnTo>
                      <a:pt x="143" y="187"/>
                    </a:lnTo>
                    <a:lnTo>
                      <a:pt x="146" y="197"/>
                    </a:lnTo>
                    <a:lnTo>
                      <a:pt x="153" y="203"/>
                    </a:lnTo>
                    <a:lnTo>
                      <a:pt x="171" y="203"/>
                    </a:lnTo>
                    <a:lnTo>
                      <a:pt x="178" y="197"/>
                    </a:lnTo>
                    <a:lnTo>
                      <a:pt x="183" y="191"/>
                    </a:lnTo>
                    <a:lnTo>
                      <a:pt x="190" y="187"/>
                    </a:lnTo>
                    <a:lnTo>
                      <a:pt x="199" y="187"/>
                    </a:lnTo>
                    <a:lnTo>
                      <a:pt x="206" y="207"/>
                    </a:lnTo>
                    <a:lnTo>
                      <a:pt x="212" y="230"/>
                    </a:lnTo>
                    <a:lnTo>
                      <a:pt x="216" y="254"/>
                    </a:lnTo>
                    <a:lnTo>
                      <a:pt x="218" y="278"/>
                    </a:lnTo>
                    <a:lnTo>
                      <a:pt x="210" y="282"/>
                    </a:lnTo>
                    <a:lnTo>
                      <a:pt x="203" y="285"/>
                    </a:lnTo>
                    <a:lnTo>
                      <a:pt x="196" y="290"/>
                    </a:lnTo>
                    <a:lnTo>
                      <a:pt x="189" y="292"/>
                    </a:lnTo>
                    <a:lnTo>
                      <a:pt x="182" y="297"/>
                    </a:lnTo>
                    <a:lnTo>
                      <a:pt x="175" y="298"/>
                    </a:lnTo>
                    <a:lnTo>
                      <a:pt x="168" y="301"/>
                    </a:lnTo>
                    <a:lnTo>
                      <a:pt x="161" y="302"/>
                    </a:lnTo>
                    <a:close/>
                  </a:path>
                </a:pathLst>
              </a:custGeom>
              <a:solidFill>
                <a:srgbClr val="E6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54" name="Freeform 302"/>
              <p:cNvSpPr>
                <a:spLocks noChangeAspect="1"/>
              </p:cNvSpPr>
              <p:nvPr/>
            </p:nvSpPr>
            <p:spPr bwMode="auto">
              <a:xfrm>
                <a:off x="2202" y="1550"/>
                <a:ext cx="60" cy="61"/>
              </a:xfrm>
              <a:custGeom>
                <a:avLst/>
                <a:gdLst>
                  <a:gd name="T0" fmla="*/ 0 w 170"/>
                  <a:gd name="T1" fmla="*/ 0 h 228"/>
                  <a:gd name="T2" fmla="*/ 0 w 170"/>
                  <a:gd name="T3" fmla="*/ 0 h 228"/>
                  <a:gd name="T4" fmla="*/ 0 w 170"/>
                  <a:gd name="T5" fmla="*/ 0 h 228"/>
                  <a:gd name="T6" fmla="*/ 0 w 170"/>
                  <a:gd name="T7" fmla="*/ 0 h 228"/>
                  <a:gd name="T8" fmla="*/ 0 w 170"/>
                  <a:gd name="T9" fmla="*/ 0 h 228"/>
                  <a:gd name="T10" fmla="*/ 0 w 170"/>
                  <a:gd name="T11" fmla="*/ 0 h 228"/>
                  <a:gd name="T12" fmla="*/ 0 w 170"/>
                  <a:gd name="T13" fmla="*/ 0 h 228"/>
                  <a:gd name="T14" fmla="*/ 0 w 170"/>
                  <a:gd name="T15" fmla="*/ 0 h 228"/>
                  <a:gd name="T16" fmla="*/ 0 w 170"/>
                  <a:gd name="T17" fmla="*/ 0 h 228"/>
                  <a:gd name="T18" fmla="*/ 0 w 170"/>
                  <a:gd name="T19" fmla="*/ 0 h 228"/>
                  <a:gd name="T20" fmla="*/ 0 w 170"/>
                  <a:gd name="T21" fmla="*/ 0 h 228"/>
                  <a:gd name="T22" fmla="*/ 0 w 170"/>
                  <a:gd name="T23" fmla="*/ 0 h 228"/>
                  <a:gd name="T24" fmla="*/ 0 w 170"/>
                  <a:gd name="T25" fmla="*/ 0 h 228"/>
                  <a:gd name="T26" fmla="*/ 0 w 170"/>
                  <a:gd name="T27" fmla="*/ 0 h 228"/>
                  <a:gd name="T28" fmla="*/ 0 w 170"/>
                  <a:gd name="T29" fmla="*/ 0 h 228"/>
                  <a:gd name="T30" fmla="*/ 0 w 170"/>
                  <a:gd name="T31" fmla="*/ 0 h 228"/>
                  <a:gd name="T32" fmla="*/ 0 w 170"/>
                  <a:gd name="T33" fmla="*/ 0 h 228"/>
                  <a:gd name="T34" fmla="*/ 0 w 170"/>
                  <a:gd name="T35" fmla="*/ 0 h 228"/>
                  <a:gd name="T36" fmla="*/ 0 w 170"/>
                  <a:gd name="T37" fmla="*/ 0 h 228"/>
                  <a:gd name="T38" fmla="*/ 0 w 170"/>
                  <a:gd name="T39" fmla="*/ 0 h 228"/>
                  <a:gd name="T40" fmla="*/ 0 w 170"/>
                  <a:gd name="T41" fmla="*/ 0 h 228"/>
                  <a:gd name="T42" fmla="*/ 0 w 170"/>
                  <a:gd name="T43" fmla="*/ 0 h 228"/>
                  <a:gd name="T44" fmla="*/ 0 w 170"/>
                  <a:gd name="T45" fmla="*/ 0 h 228"/>
                  <a:gd name="T46" fmla="*/ 0 w 170"/>
                  <a:gd name="T47" fmla="*/ 0 h 228"/>
                  <a:gd name="T48" fmla="*/ 0 w 170"/>
                  <a:gd name="T49" fmla="*/ 0 h 228"/>
                  <a:gd name="T50" fmla="*/ 0 w 170"/>
                  <a:gd name="T51" fmla="*/ 0 h 228"/>
                  <a:gd name="T52" fmla="*/ 0 w 170"/>
                  <a:gd name="T53" fmla="*/ 0 h 228"/>
                  <a:gd name="T54" fmla="*/ 0 w 170"/>
                  <a:gd name="T55" fmla="*/ 0 h 228"/>
                  <a:gd name="T56" fmla="*/ 0 w 170"/>
                  <a:gd name="T57" fmla="*/ 0 h 228"/>
                  <a:gd name="T58" fmla="*/ 0 w 170"/>
                  <a:gd name="T59" fmla="*/ 0 h 228"/>
                  <a:gd name="T60" fmla="*/ 0 w 170"/>
                  <a:gd name="T61" fmla="*/ 0 h 228"/>
                  <a:gd name="T62" fmla="*/ 0 w 170"/>
                  <a:gd name="T63" fmla="*/ 0 h 228"/>
                  <a:gd name="T64" fmla="*/ 0 w 170"/>
                  <a:gd name="T65" fmla="*/ 0 h 228"/>
                  <a:gd name="T66" fmla="*/ 0 w 170"/>
                  <a:gd name="T67" fmla="*/ 0 h 228"/>
                  <a:gd name="T68" fmla="*/ 0 w 170"/>
                  <a:gd name="T69" fmla="*/ 0 h 228"/>
                  <a:gd name="T70" fmla="*/ 0 w 170"/>
                  <a:gd name="T71" fmla="*/ 0 h 228"/>
                  <a:gd name="T72" fmla="*/ 0 w 170"/>
                  <a:gd name="T73" fmla="*/ 0 h 228"/>
                  <a:gd name="T74" fmla="*/ 0 w 170"/>
                  <a:gd name="T75" fmla="*/ 0 h 2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70" h="228">
                    <a:moveTo>
                      <a:pt x="124" y="228"/>
                    </a:moveTo>
                    <a:lnTo>
                      <a:pt x="119" y="219"/>
                    </a:lnTo>
                    <a:lnTo>
                      <a:pt x="114" y="213"/>
                    </a:lnTo>
                    <a:lnTo>
                      <a:pt x="109" y="209"/>
                    </a:lnTo>
                    <a:lnTo>
                      <a:pt x="106" y="206"/>
                    </a:lnTo>
                    <a:lnTo>
                      <a:pt x="100" y="205"/>
                    </a:lnTo>
                    <a:lnTo>
                      <a:pt x="96" y="203"/>
                    </a:lnTo>
                    <a:lnTo>
                      <a:pt x="89" y="202"/>
                    </a:lnTo>
                    <a:lnTo>
                      <a:pt x="81" y="199"/>
                    </a:lnTo>
                    <a:lnTo>
                      <a:pt x="64" y="183"/>
                    </a:lnTo>
                    <a:lnTo>
                      <a:pt x="49" y="162"/>
                    </a:lnTo>
                    <a:lnTo>
                      <a:pt x="34" y="134"/>
                    </a:lnTo>
                    <a:lnTo>
                      <a:pt x="22" y="104"/>
                    </a:lnTo>
                    <a:lnTo>
                      <a:pt x="10" y="74"/>
                    </a:lnTo>
                    <a:lnTo>
                      <a:pt x="3" y="45"/>
                    </a:lnTo>
                    <a:lnTo>
                      <a:pt x="0" y="22"/>
                    </a:lnTo>
                    <a:lnTo>
                      <a:pt x="0" y="5"/>
                    </a:lnTo>
                    <a:lnTo>
                      <a:pt x="9" y="4"/>
                    </a:lnTo>
                    <a:lnTo>
                      <a:pt x="19" y="3"/>
                    </a:lnTo>
                    <a:lnTo>
                      <a:pt x="27" y="1"/>
                    </a:lnTo>
                    <a:lnTo>
                      <a:pt x="36" y="0"/>
                    </a:lnTo>
                    <a:lnTo>
                      <a:pt x="46" y="11"/>
                    </a:lnTo>
                    <a:lnTo>
                      <a:pt x="57" y="18"/>
                    </a:lnTo>
                    <a:lnTo>
                      <a:pt x="69" y="22"/>
                    </a:lnTo>
                    <a:lnTo>
                      <a:pt x="81" y="24"/>
                    </a:lnTo>
                    <a:lnTo>
                      <a:pt x="96" y="25"/>
                    </a:lnTo>
                    <a:lnTo>
                      <a:pt x="110" y="27"/>
                    </a:lnTo>
                    <a:lnTo>
                      <a:pt x="126" y="30"/>
                    </a:lnTo>
                    <a:lnTo>
                      <a:pt x="140" y="35"/>
                    </a:lnTo>
                    <a:lnTo>
                      <a:pt x="140" y="44"/>
                    </a:lnTo>
                    <a:lnTo>
                      <a:pt x="140" y="51"/>
                    </a:lnTo>
                    <a:lnTo>
                      <a:pt x="141" y="58"/>
                    </a:lnTo>
                    <a:lnTo>
                      <a:pt x="146" y="68"/>
                    </a:lnTo>
                    <a:lnTo>
                      <a:pt x="153" y="68"/>
                    </a:lnTo>
                    <a:lnTo>
                      <a:pt x="158" y="69"/>
                    </a:lnTo>
                    <a:lnTo>
                      <a:pt x="163" y="72"/>
                    </a:lnTo>
                    <a:lnTo>
                      <a:pt x="170" y="78"/>
                    </a:lnTo>
                    <a:lnTo>
                      <a:pt x="164" y="85"/>
                    </a:lnTo>
                    <a:lnTo>
                      <a:pt x="158" y="89"/>
                    </a:lnTo>
                    <a:lnTo>
                      <a:pt x="153" y="97"/>
                    </a:lnTo>
                    <a:lnTo>
                      <a:pt x="150" y="107"/>
                    </a:lnTo>
                    <a:lnTo>
                      <a:pt x="153" y="109"/>
                    </a:lnTo>
                    <a:lnTo>
                      <a:pt x="157" y="114"/>
                    </a:lnTo>
                    <a:lnTo>
                      <a:pt x="158" y="118"/>
                    </a:lnTo>
                    <a:lnTo>
                      <a:pt x="158" y="125"/>
                    </a:lnTo>
                    <a:lnTo>
                      <a:pt x="157" y="125"/>
                    </a:lnTo>
                    <a:lnTo>
                      <a:pt x="154" y="126"/>
                    </a:lnTo>
                    <a:lnTo>
                      <a:pt x="153" y="126"/>
                    </a:lnTo>
                    <a:lnTo>
                      <a:pt x="150" y="128"/>
                    </a:lnTo>
                    <a:lnTo>
                      <a:pt x="150" y="129"/>
                    </a:lnTo>
                    <a:lnTo>
                      <a:pt x="150" y="131"/>
                    </a:lnTo>
                    <a:lnTo>
                      <a:pt x="150" y="134"/>
                    </a:lnTo>
                    <a:lnTo>
                      <a:pt x="150" y="135"/>
                    </a:lnTo>
                    <a:lnTo>
                      <a:pt x="154" y="136"/>
                    </a:lnTo>
                    <a:lnTo>
                      <a:pt x="158" y="136"/>
                    </a:lnTo>
                    <a:lnTo>
                      <a:pt x="163" y="138"/>
                    </a:lnTo>
                    <a:lnTo>
                      <a:pt x="167" y="139"/>
                    </a:lnTo>
                    <a:lnTo>
                      <a:pt x="167" y="142"/>
                    </a:lnTo>
                    <a:lnTo>
                      <a:pt x="167" y="145"/>
                    </a:lnTo>
                    <a:lnTo>
                      <a:pt x="167" y="149"/>
                    </a:lnTo>
                    <a:lnTo>
                      <a:pt x="168" y="152"/>
                    </a:lnTo>
                    <a:lnTo>
                      <a:pt x="166" y="155"/>
                    </a:lnTo>
                    <a:lnTo>
                      <a:pt x="161" y="156"/>
                    </a:lnTo>
                    <a:lnTo>
                      <a:pt x="156" y="158"/>
                    </a:lnTo>
                    <a:lnTo>
                      <a:pt x="147" y="159"/>
                    </a:lnTo>
                    <a:lnTo>
                      <a:pt x="150" y="162"/>
                    </a:lnTo>
                    <a:lnTo>
                      <a:pt x="153" y="165"/>
                    </a:lnTo>
                    <a:lnTo>
                      <a:pt x="156" y="168"/>
                    </a:lnTo>
                    <a:lnTo>
                      <a:pt x="161" y="171"/>
                    </a:lnTo>
                    <a:lnTo>
                      <a:pt x="156" y="185"/>
                    </a:lnTo>
                    <a:lnTo>
                      <a:pt x="147" y="203"/>
                    </a:lnTo>
                    <a:lnTo>
                      <a:pt x="137" y="221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rgbClr val="F2D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55" name="Freeform 303"/>
              <p:cNvSpPr>
                <a:spLocks noChangeAspect="1"/>
              </p:cNvSpPr>
              <p:nvPr/>
            </p:nvSpPr>
            <p:spPr bwMode="auto">
              <a:xfrm>
                <a:off x="1757" y="1557"/>
                <a:ext cx="83" cy="45"/>
              </a:xfrm>
              <a:custGeom>
                <a:avLst/>
                <a:gdLst>
                  <a:gd name="T0" fmla="*/ 0 w 236"/>
                  <a:gd name="T1" fmla="*/ 0 h 170"/>
                  <a:gd name="T2" fmla="*/ 0 w 236"/>
                  <a:gd name="T3" fmla="*/ 0 h 170"/>
                  <a:gd name="T4" fmla="*/ 0 w 236"/>
                  <a:gd name="T5" fmla="*/ 0 h 170"/>
                  <a:gd name="T6" fmla="*/ 0 w 236"/>
                  <a:gd name="T7" fmla="*/ 0 h 170"/>
                  <a:gd name="T8" fmla="*/ 0 w 236"/>
                  <a:gd name="T9" fmla="*/ 0 h 170"/>
                  <a:gd name="T10" fmla="*/ 0 w 236"/>
                  <a:gd name="T11" fmla="*/ 0 h 170"/>
                  <a:gd name="T12" fmla="*/ 0 w 236"/>
                  <a:gd name="T13" fmla="*/ 0 h 170"/>
                  <a:gd name="T14" fmla="*/ 0 w 236"/>
                  <a:gd name="T15" fmla="*/ 0 h 170"/>
                  <a:gd name="T16" fmla="*/ 0 w 236"/>
                  <a:gd name="T17" fmla="*/ 0 h 170"/>
                  <a:gd name="T18" fmla="*/ 0 w 236"/>
                  <a:gd name="T19" fmla="*/ 0 h 170"/>
                  <a:gd name="T20" fmla="*/ 0 w 236"/>
                  <a:gd name="T21" fmla="*/ 0 h 170"/>
                  <a:gd name="T22" fmla="*/ 0 w 236"/>
                  <a:gd name="T23" fmla="*/ 0 h 170"/>
                  <a:gd name="T24" fmla="*/ 0 w 236"/>
                  <a:gd name="T25" fmla="*/ 0 h 170"/>
                  <a:gd name="T26" fmla="*/ 0 w 236"/>
                  <a:gd name="T27" fmla="*/ 0 h 170"/>
                  <a:gd name="T28" fmla="*/ 0 w 236"/>
                  <a:gd name="T29" fmla="*/ 0 h 170"/>
                  <a:gd name="T30" fmla="*/ 0 w 236"/>
                  <a:gd name="T31" fmla="*/ 0 h 170"/>
                  <a:gd name="T32" fmla="*/ 0 w 236"/>
                  <a:gd name="T33" fmla="*/ 0 h 170"/>
                  <a:gd name="T34" fmla="*/ 0 w 236"/>
                  <a:gd name="T35" fmla="*/ 0 h 170"/>
                  <a:gd name="T36" fmla="*/ 0 w 236"/>
                  <a:gd name="T37" fmla="*/ 0 h 170"/>
                  <a:gd name="T38" fmla="*/ 0 w 236"/>
                  <a:gd name="T39" fmla="*/ 0 h 170"/>
                  <a:gd name="T40" fmla="*/ 0 w 236"/>
                  <a:gd name="T41" fmla="*/ 0 h 170"/>
                  <a:gd name="T42" fmla="*/ 0 w 236"/>
                  <a:gd name="T43" fmla="*/ 0 h 170"/>
                  <a:gd name="T44" fmla="*/ 0 w 236"/>
                  <a:gd name="T45" fmla="*/ 0 h 170"/>
                  <a:gd name="T46" fmla="*/ 0 w 236"/>
                  <a:gd name="T47" fmla="*/ 0 h 170"/>
                  <a:gd name="T48" fmla="*/ 0 w 236"/>
                  <a:gd name="T49" fmla="*/ 0 h 170"/>
                  <a:gd name="T50" fmla="*/ 0 w 236"/>
                  <a:gd name="T51" fmla="*/ 0 h 170"/>
                  <a:gd name="T52" fmla="*/ 0 w 236"/>
                  <a:gd name="T53" fmla="*/ 0 h 170"/>
                  <a:gd name="T54" fmla="*/ 0 w 236"/>
                  <a:gd name="T55" fmla="*/ 0 h 170"/>
                  <a:gd name="T56" fmla="*/ 0 w 236"/>
                  <a:gd name="T57" fmla="*/ 0 h 170"/>
                  <a:gd name="T58" fmla="*/ 0 w 236"/>
                  <a:gd name="T59" fmla="*/ 0 h 170"/>
                  <a:gd name="T60" fmla="*/ 0 w 236"/>
                  <a:gd name="T61" fmla="*/ 0 h 170"/>
                  <a:gd name="T62" fmla="*/ 0 w 236"/>
                  <a:gd name="T63" fmla="*/ 0 h 170"/>
                  <a:gd name="T64" fmla="*/ 0 w 236"/>
                  <a:gd name="T65" fmla="*/ 0 h 170"/>
                  <a:gd name="T66" fmla="*/ 0 w 236"/>
                  <a:gd name="T67" fmla="*/ 0 h 170"/>
                  <a:gd name="T68" fmla="*/ 0 w 236"/>
                  <a:gd name="T69" fmla="*/ 0 h 170"/>
                  <a:gd name="T70" fmla="*/ 0 w 236"/>
                  <a:gd name="T71" fmla="*/ 0 h 170"/>
                  <a:gd name="T72" fmla="*/ 0 w 236"/>
                  <a:gd name="T73" fmla="*/ 0 h 170"/>
                  <a:gd name="T74" fmla="*/ 0 w 236"/>
                  <a:gd name="T75" fmla="*/ 0 h 170"/>
                  <a:gd name="T76" fmla="*/ 0 w 236"/>
                  <a:gd name="T77" fmla="*/ 0 h 170"/>
                  <a:gd name="T78" fmla="*/ 0 w 236"/>
                  <a:gd name="T79" fmla="*/ 0 h 170"/>
                  <a:gd name="T80" fmla="*/ 0 w 236"/>
                  <a:gd name="T81" fmla="*/ 0 h 170"/>
                  <a:gd name="T82" fmla="*/ 0 w 236"/>
                  <a:gd name="T83" fmla="*/ 0 h 170"/>
                  <a:gd name="T84" fmla="*/ 0 w 236"/>
                  <a:gd name="T85" fmla="*/ 0 h 170"/>
                  <a:gd name="T86" fmla="*/ 0 w 236"/>
                  <a:gd name="T87" fmla="*/ 0 h 170"/>
                  <a:gd name="T88" fmla="*/ 0 w 236"/>
                  <a:gd name="T89" fmla="*/ 0 h 170"/>
                  <a:gd name="T90" fmla="*/ 0 w 236"/>
                  <a:gd name="T91" fmla="*/ 0 h 170"/>
                  <a:gd name="T92" fmla="*/ 0 w 236"/>
                  <a:gd name="T93" fmla="*/ 0 h 170"/>
                  <a:gd name="T94" fmla="*/ 0 w 236"/>
                  <a:gd name="T95" fmla="*/ 0 h 170"/>
                  <a:gd name="T96" fmla="*/ 0 w 236"/>
                  <a:gd name="T97" fmla="*/ 0 h 170"/>
                  <a:gd name="T98" fmla="*/ 0 w 236"/>
                  <a:gd name="T99" fmla="*/ 0 h 170"/>
                  <a:gd name="T100" fmla="*/ 0 w 236"/>
                  <a:gd name="T101" fmla="*/ 0 h 1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36" h="170">
                    <a:moveTo>
                      <a:pt x="58" y="168"/>
                    </a:moveTo>
                    <a:lnTo>
                      <a:pt x="55" y="164"/>
                    </a:lnTo>
                    <a:lnTo>
                      <a:pt x="51" y="153"/>
                    </a:lnTo>
                    <a:lnTo>
                      <a:pt x="44" y="137"/>
                    </a:lnTo>
                    <a:lnTo>
                      <a:pt x="37" y="117"/>
                    </a:lnTo>
                    <a:lnTo>
                      <a:pt x="27" y="96"/>
                    </a:lnTo>
                    <a:lnTo>
                      <a:pt x="18" y="71"/>
                    </a:lnTo>
                    <a:lnTo>
                      <a:pt x="8" y="50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1" y="0"/>
                    </a:lnTo>
                    <a:lnTo>
                      <a:pt x="17" y="12"/>
                    </a:lnTo>
                    <a:lnTo>
                      <a:pt x="24" y="23"/>
                    </a:lnTo>
                    <a:lnTo>
                      <a:pt x="31" y="36"/>
                    </a:lnTo>
                    <a:lnTo>
                      <a:pt x="39" y="47"/>
                    </a:lnTo>
                    <a:lnTo>
                      <a:pt x="47" y="46"/>
                    </a:lnTo>
                    <a:lnTo>
                      <a:pt x="54" y="43"/>
                    </a:lnTo>
                    <a:lnTo>
                      <a:pt x="61" y="41"/>
                    </a:lnTo>
                    <a:lnTo>
                      <a:pt x="68" y="43"/>
                    </a:lnTo>
                    <a:lnTo>
                      <a:pt x="71" y="50"/>
                    </a:lnTo>
                    <a:lnTo>
                      <a:pt x="72" y="59"/>
                    </a:lnTo>
                    <a:lnTo>
                      <a:pt x="76" y="70"/>
                    </a:lnTo>
                    <a:lnTo>
                      <a:pt x="84" y="80"/>
                    </a:lnTo>
                    <a:lnTo>
                      <a:pt x="101" y="80"/>
                    </a:lnTo>
                    <a:lnTo>
                      <a:pt x="116" y="79"/>
                    </a:lnTo>
                    <a:lnTo>
                      <a:pt x="133" y="77"/>
                    </a:lnTo>
                    <a:lnTo>
                      <a:pt x="152" y="76"/>
                    </a:lnTo>
                    <a:lnTo>
                      <a:pt x="169" y="74"/>
                    </a:lnTo>
                    <a:lnTo>
                      <a:pt x="186" y="73"/>
                    </a:lnTo>
                    <a:lnTo>
                      <a:pt x="205" y="71"/>
                    </a:lnTo>
                    <a:lnTo>
                      <a:pt x="223" y="71"/>
                    </a:lnTo>
                    <a:lnTo>
                      <a:pt x="232" y="91"/>
                    </a:lnTo>
                    <a:lnTo>
                      <a:pt x="236" y="113"/>
                    </a:lnTo>
                    <a:lnTo>
                      <a:pt x="236" y="136"/>
                    </a:lnTo>
                    <a:lnTo>
                      <a:pt x="230" y="160"/>
                    </a:lnTo>
                    <a:lnTo>
                      <a:pt x="229" y="158"/>
                    </a:lnTo>
                    <a:lnTo>
                      <a:pt x="228" y="158"/>
                    </a:lnTo>
                    <a:lnTo>
                      <a:pt x="225" y="157"/>
                    </a:lnTo>
                    <a:lnTo>
                      <a:pt x="223" y="157"/>
                    </a:lnTo>
                    <a:lnTo>
                      <a:pt x="222" y="147"/>
                    </a:lnTo>
                    <a:lnTo>
                      <a:pt x="222" y="137"/>
                    </a:lnTo>
                    <a:lnTo>
                      <a:pt x="220" y="128"/>
                    </a:lnTo>
                    <a:lnTo>
                      <a:pt x="220" y="118"/>
                    </a:lnTo>
                    <a:lnTo>
                      <a:pt x="219" y="117"/>
                    </a:lnTo>
                    <a:lnTo>
                      <a:pt x="216" y="117"/>
                    </a:lnTo>
                    <a:lnTo>
                      <a:pt x="215" y="116"/>
                    </a:lnTo>
                    <a:lnTo>
                      <a:pt x="213" y="116"/>
                    </a:lnTo>
                    <a:lnTo>
                      <a:pt x="213" y="127"/>
                    </a:lnTo>
                    <a:lnTo>
                      <a:pt x="213" y="138"/>
                    </a:lnTo>
                    <a:lnTo>
                      <a:pt x="212" y="151"/>
                    </a:lnTo>
                    <a:lnTo>
                      <a:pt x="212" y="163"/>
                    </a:lnTo>
                    <a:lnTo>
                      <a:pt x="209" y="163"/>
                    </a:lnTo>
                    <a:lnTo>
                      <a:pt x="205" y="163"/>
                    </a:lnTo>
                    <a:lnTo>
                      <a:pt x="200" y="164"/>
                    </a:lnTo>
                    <a:lnTo>
                      <a:pt x="198" y="164"/>
                    </a:lnTo>
                    <a:lnTo>
                      <a:pt x="196" y="147"/>
                    </a:lnTo>
                    <a:lnTo>
                      <a:pt x="195" y="137"/>
                    </a:lnTo>
                    <a:lnTo>
                      <a:pt x="193" y="131"/>
                    </a:lnTo>
                    <a:lnTo>
                      <a:pt x="190" y="123"/>
                    </a:lnTo>
                    <a:lnTo>
                      <a:pt x="189" y="123"/>
                    </a:lnTo>
                    <a:lnTo>
                      <a:pt x="188" y="124"/>
                    </a:lnTo>
                    <a:lnTo>
                      <a:pt x="188" y="134"/>
                    </a:lnTo>
                    <a:lnTo>
                      <a:pt x="188" y="144"/>
                    </a:lnTo>
                    <a:lnTo>
                      <a:pt x="188" y="154"/>
                    </a:lnTo>
                    <a:lnTo>
                      <a:pt x="188" y="164"/>
                    </a:lnTo>
                    <a:lnTo>
                      <a:pt x="183" y="165"/>
                    </a:lnTo>
                    <a:lnTo>
                      <a:pt x="180" y="165"/>
                    </a:lnTo>
                    <a:lnTo>
                      <a:pt x="176" y="165"/>
                    </a:lnTo>
                    <a:lnTo>
                      <a:pt x="173" y="167"/>
                    </a:lnTo>
                    <a:lnTo>
                      <a:pt x="172" y="155"/>
                    </a:lnTo>
                    <a:lnTo>
                      <a:pt x="172" y="143"/>
                    </a:lnTo>
                    <a:lnTo>
                      <a:pt x="171" y="130"/>
                    </a:lnTo>
                    <a:lnTo>
                      <a:pt x="171" y="118"/>
                    </a:lnTo>
                    <a:lnTo>
                      <a:pt x="169" y="117"/>
                    </a:lnTo>
                    <a:lnTo>
                      <a:pt x="168" y="117"/>
                    </a:lnTo>
                    <a:lnTo>
                      <a:pt x="166" y="116"/>
                    </a:lnTo>
                    <a:lnTo>
                      <a:pt x="165" y="116"/>
                    </a:lnTo>
                    <a:lnTo>
                      <a:pt x="165" y="128"/>
                    </a:lnTo>
                    <a:lnTo>
                      <a:pt x="165" y="141"/>
                    </a:lnTo>
                    <a:lnTo>
                      <a:pt x="165" y="154"/>
                    </a:lnTo>
                    <a:lnTo>
                      <a:pt x="165" y="167"/>
                    </a:lnTo>
                    <a:lnTo>
                      <a:pt x="162" y="167"/>
                    </a:lnTo>
                    <a:lnTo>
                      <a:pt x="159" y="167"/>
                    </a:lnTo>
                    <a:lnTo>
                      <a:pt x="156" y="168"/>
                    </a:lnTo>
                    <a:lnTo>
                      <a:pt x="153" y="168"/>
                    </a:lnTo>
                    <a:lnTo>
                      <a:pt x="151" y="141"/>
                    </a:lnTo>
                    <a:lnTo>
                      <a:pt x="149" y="128"/>
                    </a:lnTo>
                    <a:lnTo>
                      <a:pt x="148" y="121"/>
                    </a:lnTo>
                    <a:lnTo>
                      <a:pt x="146" y="118"/>
                    </a:lnTo>
                    <a:lnTo>
                      <a:pt x="143" y="127"/>
                    </a:lnTo>
                    <a:lnTo>
                      <a:pt x="142" y="140"/>
                    </a:lnTo>
                    <a:lnTo>
                      <a:pt x="141" y="154"/>
                    </a:lnTo>
                    <a:lnTo>
                      <a:pt x="141" y="167"/>
                    </a:lnTo>
                    <a:lnTo>
                      <a:pt x="138" y="165"/>
                    </a:lnTo>
                    <a:lnTo>
                      <a:pt x="135" y="165"/>
                    </a:lnTo>
                    <a:lnTo>
                      <a:pt x="131" y="165"/>
                    </a:lnTo>
                    <a:lnTo>
                      <a:pt x="128" y="164"/>
                    </a:lnTo>
                    <a:lnTo>
                      <a:pt x="125" y="141"/>
                    </a:lnTo>
                    <a:lnTo>
                      <a:pt x="122" y="128"/>
                    </a:lnTo>
                    <a:lnTo>
                      <a:pt x="121" y="124"/>
                    </a:lnTo>
                    <a:lnTo>
                      <a:pt x="119" y="121"/>
                    </a:lnTo>
                    <a:lnTo>
                      <a:pt x="118" y="121"/>
                    </a:lnTo>
                    <a:lnTo>
                      <a:pt x="116" y="121"/>
                    </a:lnTo>
                    <a:lnTo>
                      <a:pt x="116" y="123"/>
                    </a:lnTo>
                    <a:lnTo>
                      <a:pt x="115" y="134"/>
                    </a:lnTo>
                    <a:lnTo>
                      <a:pt x="115" y="144"/>
                    </a:lnTo>
                    <a:lnTo>
                      <a:pt x="115" y="155"/>
                    </a:lnTo>
                    <a:lnTo>
                      <a:pt x="114" y="167"/>
                    </a:lnTo>
                    <a:lnTo>
                      <a:pt x="111" y="167"/>
                    </a:lnTo>
                    <a:lnTo>
                      <a:pt x="108" y="167"/>
                    </a:lnTo>
                    <a:lnTo>
                      <a:pt x="105" y="168"/>
                    </a:lnTo>
                    <a:lnTo>
                      <a:pt x="102" y="168"/>
                    </a:lnTo>
                    <a:lnTo>
                      <a:pt x="102" y="158"/>
                    </a:lnTo>
                    <a:lnTo>
                      <a:pt x="102" y="147"/>
                    </a:lnTo>
                    <a:lnTo>
                      <a:pt x="101" y="137"/>
                    </a:lnTo>
                    <a:lnTo>
                      <a:pt x="101" y="127"/>
                    </a:lnTo>
                    <a:lnTo>
                      <a:pt x="99" y="127"/>
                    </a:lnTo>
                    <a:lnTo>
                      <a:pt x="98" y="127"/>
                    </a:lnTo>
                    <a:lnTo>
                      <a:pt x="95" y="127"/>
                    </a:lnTo>
                    <a:lnTo>
                      <a:pt x="94" y="128"/>
                    </a:lnTo>
                    <a:lnTo>
                      <a:pt x="94" y="138"/>
                    </a:lnTo>
                    <a:lnTo>
                      <a:pt x="94" y="147"/>
                    </a:lnTo>
                    <a:lnTo>
                      <a:pt x="92" y="157"/>
                    </a:lnTo>
                    <a:lnTo>
                      <a:pt x="92" y="167"/>
                    </a:lnTo>
                    <a:lnTo>
                      <a:pt x="91" y="168"/>
                    </a:lnTo>
                    <a:lnTo>
                      <a:pt x="88" y="168"/>
                    </a:lnTo>
                    <a:lnTo>
                      <a:pt x="84" y="168"/>
                    </a:lnTo>
                    <a:lnTo>
                      <a:pt x="75" y="170"/>
                    </a:lnTo>
                    <a:lnTo>
                      <a:pt x="75" y="161"/>
                    </a:lnTo>
                    <a:lnTo>
                      <a:pt x="75" y="151"/>
                    </a:lnTo>
                    <a:lnTo>
                      <a:pt x="75" y="143"/>
                    </a:lnTo>
                    <a:lnTo>
                      <a:pt x="74" y="134"/>
                    </a:lnTo>
                    <a:lnTo>
                      <a:pt x="72" y="133"/>
                    </a:lnTo>
                    <a:lnTo>
                      <a:pt x="69" y="133"/>
                    </a:lnTo>
                    <a:lnTo>
                      <a:pt x="68" y="133"/>
                    </a:lnTo>
                    <a:lnTo>
                      <a:pt x="67" y="133"/>
                    </a:lnTo>
                    <a:lnTo>
                      <a:pt x="65" y="141"/>
                    </a:lnTo>
                    <a:lnTo>
                      <a:pt x="65" y="150"/>
                    </a:lnTo>
                    <a:lnTo>
                      <a:pt x="65" y="160"/>
                    </a:lnTo>
                    <a:lnTo>
                      <a:pt x="64" y="168"/>
                    </a:lnTo>
                    <a:lnTo>
                      <a:pt x="62" y="168"/>
                    </a:lnTo>
                    <a:lnTo>
                      <a:pt x="61" y="168"/>
                    </a:lnTo>
                    <a:lnTo>
                      <a:pt x="59" y="168"/>
                    </a:lnTo>
                    <a:lnTo>
                      <a:pt x="58" y="16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56" name="Freeform 304"/>
              <p:cNvSpPr>
                <a:spLocks noChangeAspect="1"/>
              </p:cNvSpPr>
              <p:nvPr/>
            </p:nvSpPr>
            <p:spPr bwMode="auto">
              <a:xfrm>
                <a:off x="1845" y="1576"/>
                <a:ext cx="41" cy="26"/>
              </a:xfrm>
              <a:custGeom>
                <a:avLst/>
                <a:gdLst>
                  <a:gd name="T0" fmla="*/ 0 w 118"/>
                  <a:gd name="T1" fmla="*/ 0 h 94"/>
                  <a:gd name="T2" fmla="*/ 0 w 118"/>
                  <a:gd name="T3" fmla="*/ 0 h 94"/>
                  <a:gd name="T4" fmla="*/ 0 w 118"/>
                  <a:gd name="T5" fmla="*/ 0 h 94"/>
                  <a:gd name="T6" fmla="*/ 0 w 118"/>
                  <a:gd name="T7" fmla="*/ 0 h 94"/>
                  <a:gd name="T8" fmla="*/ 0 w 118"/>
                  <a:gd name="T9" fmla="*/ 0 h 94"/>
                  <a:gd name="T10" fmla="*/ 0 w 118"/>
                  <a:gd name="T11" fmla="*/ 0 h 94"/>
                  <a:gd name="T12" fmla="*/ 0 w 118"/>
                  <a:gd name="T13" fmla="*/ 0 h 94"/>
                  <a:gd name="T14" fmla="*/ 0 w 118"/>
                  <a:gd name="T15" fmla="*/ 0 h 94"/>
                  <a:gd name="T16" fmla="*/ 0 w 118"/>
                  <a:gd name="T17" fmla="*/ 0 h 94"/>
                  <a:gd name="T18" fmla="*/ 0 w 118"/>
                  <a:gd name="T19" fmla="*/ 0 h 94"/>
                  <a:gd name="T20" fmla="*/ 0 w 118"/>
                  <a:gd name="T21" fmla="*/ 0 h 94"/>
                  <a:gd name="T22" fmla="*/ 0 w 118"/>
                  <a:gd name="T23" fmla="*/ 0 h 94"/>
                  <a:gd name="T24" fmla="*/ 0 w 118"/>
                  <a:gd name="T25" fmla="*/ 0 h 94"/>
                  <a:gd name="T26" fmla="*/ 0 w 118"/>
                  <a:gd name="T27" fmla="*/ 0 h 94"/>
                  <a:gd name="T28" fmla="*/ 0 w 118"/>
                  <a:gd name="T29" fmla="*/ 0 h 94"/>
                  <a:gd name="T30" fmla="*/ 0 w 118"/>
                  <a:gd name="T31" fmla="*/ 0 h 94"/>
                  <a:gd name="T32" fmla="*/ 0 w 118"/>
                  <a:gd name="T33" fmla="*/ 0 h 94"/>
                  <a:gd name="T34" fmla="*/ 0 w 118"/>
                  <a:gd name="T35" fmla="*/ 0 h 94"/>
                  <a:gd name="T36" fmla="*/ 0 w 118"/>
                  <a:gd name="T37" fmla="*/ 0 h 94"/>
                  <a:gd name="T38" fmla="*/ 0 w 118"/>
                  <a:gd name="T39" fmla="*/ 0 h 94"/>
                  <a:gd name="T40" fmla="*/ 0 w 118"/>
                  <a:gd name="T41" fmla="*/ 0 h 94"/>
                  <a:gd name="T42" fmla="*/ 0 w 118"/>
                  <a:gd name="T43" fmla="*/ 0 h 94"/>
                  <a:gd name="T44" fmla="*/ 0 w 118"/>
                  <a:gd name="T45" fmla="*/ 0 h 94"/>
                  <a:gd name="T46" fmla="*/ 0 w 118"/>
                  <a:gd name="T47" fmla="*/ 0 h 94"/>
                  <a:gd name="T48" fmla="*/ 0 w 118"/>
                  <a:gd name="T49" fmla="*/ 0 h 94"/>
                  <a:gd name="T50" fmla="*/ 0 w 118"/>
                  <a:gd name="T51" fmla="*/ 0 h 94"/>
                  <a:gd name="T52" fmla="*/ 0 w 118"/>
                  <a:gd name="T53" fmla="*/ 0 h 94"/>
                  <a:gd name="T54" fmla="*/ 0 w 118"/>
                  <a:gd name="T55" fmla="*/ 0 h 94"/>
                  <a:gd name="T56" fmla="*/ 0 w 118"/>
                  <a:gd name="T57" fmla="*/ 0 h 94"/>
                  <a:gd name="T58" fmla="*/ 0 w 118"/>
                  <a:gd name="T59" fmla="*/ 0 h 94"/>
                  <a:gd name="T60" fmla="*/ 0 w 118"/>
                  <a:gd name="T61" fmla="*/ 0 h 94"/>
                  <a:gd name="T62" fmla="*/ 0 w 118"/>
                  <a:gd name="T63" fmla="*/ 0 h 94"/>
                  <a:gd name="T64" fmla="*/ 0 w 118"/>
                  <a:gd name="T65" fmla="*/ 0 h 94"/>
                  <a:gd name="T66" fmla="*/ 0 w 118"/>
                  <a:gd name="T67" fmla="*/ 0 h 94"/>
                  <a:gd name="T68" fmla="*/ 0 w 118"/>
                  <a:gd name="T69" fmla="*/ 0 h 94"/>
                  <a:gd name="T70" fmla="*/ 0 w 118"/>
                  <a:gd name="T71" fmla="*/ 0 h 94"/>
                  <a:gd name="T72" fmla="*/ 0 w 118"/>
                  <a:gd name="T73" fmla="*/ 0 h 94"/>
                  <a:gd name="T74" fmla="*/ 0 w 118"/>
                  <a:gd name="T75" fmla="*/ 0 h 94"/>
                  <a:gd name="T76" fmla="*/ 0 w 118"/>
                  <a:gd name="T77" fmla="*/ 0 h 94"/>
                  <a:gd name="T78" fmla="*/ 0 w 118"/>
                  <a:gd name="T79" fmla="*/ 0 h 94"/>
                  <a:gd name="T80" fmla="*/ 0 w 118"/>
                  <a:gd name="T81" fmla="*/ 0 h 94"/>
                  <a:gd name="T82" fmla="*/ 0 w 118"/>
                  <a:gd name="T83" fmla="*/ 0 h 94"/>
                  <a:gd name="T84" fmla="*/ 0 w 118"/>
                  <a:gd name="T85" fmla="*/ 0 h 94"/>
                  <a:gd name="T86" fmla="*/ 0 w 118"/>
                  <a:gd name="T87" fmla="*/ 0 h 94"/>
                  <a:gd name="T88" fmla="*/ 0 w 118"/>
                  <a:gd name="T89" fmla="*/ 0 h 9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8" h="94">
                    <a:moveTo>
                      <a:pt x="47" y="94"/>
                    </a:moveTo>
                    <a:lnTo>
                      <a:pt x="41" y="92"/>
                    </a:lnTo>
                    <a:lnTo>
                      <a:pt x="37" y="91"/>
                    </a:lnTo>
                    <a:lnTo>
                      <a:pt x="34" y="90"/>
                    </a:lnTo>
                    <a:lnTo>
                      <a:pt x="30" y="88"/>
                    </a:lnTo>
                    <a:lnTo>
                      <a:pt x="26" y="87"/>
                    </a:lnTo>
                    <a:lnTo>
                      <a:pt x="20" y="84"/>
                    </a:lnTo>
                    <a:lnTo>
                      <a:pt x="13" y="81"/>
                    </a:lnTo>
                    <a:lnTo>
                      <a:pt x="4" y="77"/>
                    </a:lnTo>
                    <a:lnTo>
                      <a:pt x="3" y="60"/>
                    </a:lnTo>
                    <a:lnTo>
                      <a:pt x="1" y="41"/>
                    </a:lnTo>
                    <a:lnTo>
                      <a:pt x="0" y="23"/>
                    </a:lnTo>
                    <a:lnTo>
                      <a:pt x="0" y="10"/>
                    </a:lnTo>
                    <a:lnTo>
                      <a:pt x="10" y="7"/>
                    </a:lnTo>
                    <a:lnTo>
                      <a:pt x="18" y="6"/>
                    </a:lnTo>
                    <a:lnTo>
                      <a:pt x="26" y="4"/>
                    </a:lnTo>
                    <a:lnTo>
                      <a:pt x="31" y="3"/>
                    </a:lnTo>
                    <a:lnTo>
                      <a:pt x="37" y="3"/>
                    </a:lnTo>
                    <a:lnTo>
                      <a:pt x="43" y="1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64" y="14"/>
                    </a:lnTo>
                    <a:lnTo>
                      <a:pt x="68" y="28"/>
                    </a:lnTo>
                    <a:lnTo>
                      <a:pt x="73" y="45"/>
                    </a:lnTo>
                    <a:lnTo>
                      <a:pt x="74" y="63"/>
                    </a:lnTo>
                    <a:lnTo>
                      <a:pt x="80" y="64"/>
                    </a:lnTo>
                    <a:lnTo>
                      <a:pt x="85" y="67"/>
                    </a:lnTo>
                    <a:lnTo>
                      <a:pt x="90" y="68"/>
                    </a:lnTo>
                    <a:lnTo>
                      <a:pt x="95" y="71"/>
                    </a:lnTo>
                    <a:lnTo>
                      <a:pt x="101" y="74"/>
                    </a:lnTo>
                    <a:lnTo>
                      <a:pt x="107" y="78"/>
                    </a:lnTo>
                    <a:lnTo>
                      <a:pt x="112" y="82"/>
                    </a:lnTo>
                    <a:lnTo>
                      <a:pt x="118" y="87"/>
                    </a:lnTo>
                    <a:lnTo>
                      <a:pt x="114" y="88"/>
                    </a:lnTo>
                    <a:lnTo>
                      <a:pt x="105" y="90"/>
                    </a:lnTo>
                    <a:lnTo>
                      <a:pt x="95" y="91"/>
                    </a:lnTo>
                    <a:lnTo>
                      <a:pt x="83" y="92"/>
                    </a:lnTo>
                    <a:lnTo>
                      <a:pt x="71" y="92"/>
                    </a:lnTo>
                    <a:lnTo>
                      <a:pt x="60" y="94"/>
                    </a:lnTo>
                    <a:lnTo>
                      <a:pt x="51" y="94"/>
                    </a:lnTo>
                    <a:lnTo>
                      <a:pt x="47" y="94"/>
                    </a:lnTo>
                    <a:close/>
                  </a:path>
                </a:pathLst>
              </a:custGeom>
              <a:solidFill>
                <a:srgbClr val="66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57" name="Freeform 305"/>
              <p:cNvSpPr>
                <a:spLocks noChangeAspect="1"/>
              </p:cNvSpPr>
              <p:nvPr/>
            </p:nvSpPr>
            <p:spPr bwMode="auto">
              <a:xfrm>
                <a:off x="1875" y="1575"/>
                <a:ext cx="16" cy="20"/>
              </a:xfrm>
              <a:custGeom>
                <a:avLst/>
                <a:gdLst>
                  <a:gd name="T0" fmla="*/ 0 w 43"/>
                  <a:gd name="T1" fmla="*/ 0 h 70"/>
                  <a:gd name="T2" fmla="*/ 0 w 43"/>
                  <a:gd name="T3" fmla="*/ 0 h 70"/>
                  <a:gd name="T4" fmla="*/ 0 w 43"/>
                  <a:gd name="T5" fmla="*/ 0 h 70"/>
                  <a:gd name="T6" fmla="*/ 0 w 43"/>
                  <a:gd name="T7" fmla="*/ 0 h 70"/>
                  <a:gd name="T8" fmla="*/ 0 w 43"/>
                  <a:gd name="T9" fmla="*/ 0 h 70"/>
                  <a:gd name="T10" fmla="*/ 0 w 43"/>
                  <a:gd name="T11" fmla="*/ 0 h 70"/>
                  <a:gd name="T12" fmla="*/ 0 w 43"/>
                  <a:gd name="T13" fmla="*/ 0 h 70"/>
                  <a:gd name="T14" fmla="*/ 0 w 43"/>
                  <a:gd name="T15" fmla="*/ 0 h 70"/>
                  <a:gd name="T16" fmla="*/ 0 w 43"/>
                  <a:gd name="T17" fmla="*/ 0 h 70"/>
                  <a:gd name="T18" fmla="*/ 0 w 43"/>
                  <a:gd name="T19" fmla="*/ 0 h 70"/>
                  <a:gd name="T20" fmla="*/ 0 w 43"/>
                  <a:gd name="T21" fmla="*/ 0 h 70"/>
                  <a:gd name="T22" fmla="*/ 0 w 43"/>
                  <a:gd name="T23" fmla="*/ 0 h 70"/>
                  <a:gd name="T24" fmla="*/ 0 w 43"/>
                  <a:gd name="T25" fmla="*/ 0 h 70"/>
                  <a:gd name="T26" fmla="*/ 0 w 43"/>
                  <a:gd name="T27" fmla="*/ 0 h 70"/>
                  <a:gd name="T28" fmla="*/ 0 w 43"/>
                  <a:gd name="T29" fmla="*/ 0 h 70"/>
                  <a:gd name="T30" fmla="*/ 0 w 43"/>
                  <a:gd name="T31" fmla="*/ 0 h 70"/>
                  <a:gd name="T32" fmla="*/ 0 w 43"/>
                  <a:gd name="T33" fmla="*/ 0 h 70"/>
                  <a:gd name="T34" fmla="*/ 0 w 43"/>
                  <a:gd name="T35" fmla="*/ 0 h 70"/>
                  <a:gd name="T36" fmla="*/ 0 w 43"/>
                  <a:gd name="T37" fmla="*/ 0 h 70"/>
                  <a:gd name="T38" fmla="*/ 0 w 43"/>
                  <a:gd name="T39" fmla="*/ 0 h 70"/>
                  <a:gd name="T40" fmla="*/ 0 w 43"/>
                  <a:gd name="T41" fmla="*/ 0 h 70"/>
                  <a:gd name="T42" fmla="*/ 0 w 43"/>
                  <a:gd name="T43" fmla="*/ 0 h 70"/>
                  <a:gd name="T44" fmla="*/ 0 w 43"/>
                  <a:gd name="T45" fmla="*/ 0 h 70"/>
                  <a:gd name="T46" fmla="*/ 0 w 43"/>
                  <a:gd name="T47" fmla="*/ 0 h 70"/>
                  <a:gd name="T48" fmla="*/ 0 w 43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3" h="70">
                    <a:moveTo>
                      <a:pt x="28" y="70"/>
                    </a:moveTo>
                    <a:lnTo>
                      <a:pt x="15" y="57"/>
                    </a:lnTo>
                    <a:lnTo>
                      <a:pt x="6" y="36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7" y="16"/>
                    </a:lnTo>
                    <a:lnTo>
                      <a:pt x="24" y="26"/>
                    </a:lnTo>
                    <a:lnTo>
                      <a:pt x="31" y="36"/>
                    </a:lnTo>
                    <a:lnTo>
                      <a:pt x="43" y="50"/>
                    </a:lnTo>
                    <a:lnTo>
                      <a:pt x="38" y="54"/>
                    </a:lnTo>
                    <a:lnTo>
                      <a:pt x="35" y="57"/>
                    </a:lnTo>
                    <a:lnTo>
                      <a:pt x="35" y="63"/>
                    </a:lnTo>
                    <a:lnTo>
                      <a:pt x="35" y="70"/>
                    </a:lnTo>
                    <a:lnTo>
                      <a:pt x="34" y="70"/>
                    </a:lnTo>
                    <a:lnTo>
                      <a:pt x="33" y="70"/>
                    </a:lnTo>
                    <a:lnTo>
                      <a:pt x="30" y="70"/>
                    </a:lnTo>
                    <a:lnTo>
                      <a:pt x="28" y="70"/>
                    </a:lnTo>
                    <a:close/>
                  </a:path>
                </a:pathLst>
              </a:custGeom>
              <a:solidFill>
                <a:srgbClr val="66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58" name="Freeform 306"/>
              <p:cNvSpPr>
                <a:spLocks noChangeAspect="1"/>
              </p:cNvSpPr>
              <p:nvPr/>
            </p:nvSpPr>
            <p:spPr bwMode="auto">
              <a:xfrm>
                <a:off x="1658" y="1578"/>
                <a:ext cx="20" cy="16"/>
              </a:xfrm>
              <a:custGeom>
                <a:avLst/>
                <a:gdLst>
                  <a:gd name="T0" fmla="*/ 0 w 55"/>
                  <a:gd name="T1" fmla="*/ 0 h 59"/>
                  <a:gd name="T2" fmla="*/ 0 w 55"/>
                  <a:gd name="T3" fmla="*/ 0 h 59"/>
                  <a:gd name="T4" fmla="*/ 0 w 55"/>
                  <a:gd name="T5" fmla="*/ 0 h 59"/>
                  <a:gd name="T6" fmla="*/ 0 w 55"/>
                  <a:gd name="T7" fmla="*/ 0 h 59"/>
                  <a:gd name="T8" fmla="*/ 0 w 55"/>
                  <a:gd name="T9" fmla="*/ 0 h 59"/>
                  <a:gd name="T10" fmla="*/ 0 w 55"/>
                  <a:gd name="T11" fmla="*/ 0 h 59"/>
                  <a:gd name="T12" fmla="*/ 0 w 55"/>
                  <a:gd name="T13" fmla="*/ 0 h 59"/>
                  <a:gd name="T14" fmla="*/ 0 w 55"/>
                  <a:gd name="T15" fmla="*/ 0 h 59"/>
                  <a:gd name="T16" fmla="*/ 0 w 55"/>
                  <a:gd name="T17" fmla="*/ 0 h 59"/>
                  <a:gd name="T18" fmla="*/ 0 w 55"/>
                  <a:gd name="T19" fmla="*/ 0 h 59"/>
                  <a:gd name="T20" fmla="*/ 0 w 55"/>
                  <a:gd name="T21" fmla="*/ 0 h 59"/>
                  <a:gd name="T22" fmla="*/ 0 w 55"/>
                  <a:gd name="T23" fmla="*/ 0 h 59"/>
                  <a:gd name="T24" fmla="*/ 0 w 55"/>
                  <a:gd name="T25" fmla="*/ 0 h 59"/>
                  <a:gd name="T26" fmla="*/ 0 w 55"/>
                  <a:gd name="T27" fmla="*/ 0 h 59"/>
                  <a:gd name="T28" fmla="*/ 0 w 55"/>
                  <a:gd name="T29" fmla="*/ 0 h 59"/>
                  <a:gd name="T30" fmla="*/ 0 w 55"/>
                  <a:gd name="T31" fmla="*/ 0 h 59"/>
                  <a:gd name="T32" fmla="*/ 0 w 55"/>
                  <a:gd name="T33" fmla="*/ 0 h 59"/>
                  <a:gd name="T34" fmla="*/ 0 w 55"/>
                  <a:gd name="T35" fmla="*/ 0 h 59"/>
                  <a:gd name="T36" fmla="*/ 0 w 55"/>
                  <a:gd name="T37" fmla="*/ 0 h 59"/>
                  <a:gd name="T38" fmla="*/ 0 w 55"/>
                  <a:gd name="T39" fmla="*/ 0 h 59"/>
                  <a:gd name="T40" fmla="*/ 0 w 55"/>
                  <a:gd name="T41" fmla="*/ 0 h 59"/>
                  <a:gd name="T42" fmla="*/ 0 w 55"/>
                  <a:gd name="T43" fmla="*/ 0 h 59"/>
                  <a:gd name="T44" fmla="*/ 0 w 55"/>
                  <a:gd name="T45" fmla="*/ 0 h 59"/>
                  <a:gd name="T46" fmla="*/ 0 w 55"/>
                  <a:gd name="T47" fmla="*/ 0 h 59"/>
                  <a:gd name="T48" fmla="*/ 0 w 55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5" h="59">
                    <a:moveTo>
                      <a:pt x="18" y="59"/>
                    </a:moveTo>
                    <a:lnTo>
                      <a:pt x="7" y="25"/>
                    </a:lnTo>
                    <a:lnTo>
                      <a:pt x="1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25" y="2"/>
                    </a:lnTo>
                    <a:lnTo>
                      <a:pt x="35" y="4"/>
                    </a:lnTo>
                    <a:lnTo>
                      <a:pt x="47" y="4"/>
                    </a:lnTo>
                    <a:lnTo>
                      <a:pt x="52" y="18"/>
                    </a:lnTo>
                    <a:lnTo>
                      <a:pt x="55" y="29"/>
                    </a:lnTo>
                    <a:lnTo>
                      <a:pt x="55" y="39"/>
                    </a:lnTo>
                    <a:lnTo>
                      <a:pt x="54" y="47"/>
                    </a:lnTo>
                    <a:lnTo>
                      <a:pt x="48" y="52"/>
                    </a:lnTo>
                    <a:lnTo>
                      <a:pt x="41" y="57"/>
                    </a:lnTo>
                    <a:lnTo>
                      <a:pt x="31" y="59"/>
                    </a:lnTo>
                    <a:lnTo>
                      <a:pt x="18" y="59"/>
                    </a:lnTo>
                    <a:close/>
                  </a:path>
                </a:pathLst>
              </a:cu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59" name="Freeform 307"/>
              <p:cNvSpPr>
                <a:spLocks noChangeAspect="1"/>
              </p:cNvSpPr>
              <p:nvPr/>
            </p:nvSpPr>
            <p:spPr bwMode="auto">
              <a:xfrm>
                <a:off x="2213" y="1567"/>
                <a:ext cx="18" cy="26"/>
              </a:xfrm>
              <a:custGeom>
                <a:avLst/>
                <a:gdLst>
                  <a:gd name="T0" fmla="*/ 0 w 48"/>
                  <a:gd name="T1" fmla="*/ 0 h 94"/>
                  <a:gd name="T2" fmla="*/ 0 w 48"/>
                  <a:gd name="T3" fmla="*/ 0 h 94"/>
                  <a:gd name="T4" fmla="*/ 0 w 48"/>
                  <a:gd name="T5" fmla="*/ 0 h 94"/>
                  <a:gd name="T6" fmla="*/ 0 w 48"/>
                  <a:gd name="T7" fmla="*/ 0 h 94"/>
                  <a:gd name="T8" fmla="*/ 0 w 48"/>
                  <a:gd name="T9" fmla="*/ 0 h 94"/>
                  <a:gd name="T10" fmla="*/ 0 w 48"/>
                  <a:gd name="T11" fmla="*/ 0 h 94"/>
                  <a:gd name="T12" fmla="*/ 0 w 48"/>
                  <a:gd name="T13" fmla="*/ 0 h 94"/>
                  <a:gd name="T14" fmla="*/ 0 w 48"/>
                  <a:gd name="T15" fmla="*/ 0 h 94"/>
                  <a:gd name="T16" fmla="*/ 0 w 48"/>
                  <a:gd name="T17" fmla="*/ 0 h 94"/>
                  <a:gd name="T18" fmla="*/ 0 w 48"/>
                  <a:gd name="T19" fmla="*/ 0 h 94"/>
                  <a:gd name="T20" fmla="*/ 0 w 48"/>
                  <a:gd name="T21" fmla="*/ 0 h 94"/>
                  <a:gd name="T22" fmla="*/ 0 w 48"/>
                  <a:gd name="T23" fmla="*/ 0 h 94"/>
                  <a:gd name="T24" fmla="*/ 0 w 48"/>
                  <a:gd name="T25" fmla="*/ 0 h 94"/>
                  <a:gd name="T26" fmla="*/ 0 w 48"/>
                  <a:gd name="T27" fmla="*/ 0 h 94"/>
                  <a:gd name="T28" fmla="*/ 0 w 48"/>
                  <a:gd name="T29" fmla="*/ 0 h 94"/>
                  <a:gd name="T30" fmla="*/ 0 w 48"/>
                  <a:gd name="T31" fmla="*/ 0 h 94"/>
                  <a:gd name="T32" fmla="*/ 0 w 48"/>
                  <a:gd name="T33" fmla="*/ 0 h 94"/>
                  <a:gd name="T34" fmla="*/ 0 w 48"/>
                  <a:gd name="T35" fmla="*/ 0 h 94"/>
                  <a:gd name="T36" fmla="*/ 0 w 48"/>
                  <a:gd name="T37" fmla="*/ 0 h 94"/>
                  <a:gd name="T38" fmla="*/ 0 w 48"/>
                  <a:gd name="T39" fmla="*/ 0 h 94"/>
                  <a:gd name="T40" fmla="*/ 0 w 48"/>
                  <a:gd name="T41" fmla="*/ 0 h 94"/>
                  <a:gd name="T42" fmla="*/ 0 w 48"/>
                  <a:gd name="T43" fmla="*/ 0 h 94"/>
                  <a:gd name="T44" fmla="*/ 0 w 48"/>
                  <a:gd name="T45" fmla="*/ 0 h 94"/>
                  <a:gd name="T46" fmla="*/ 0 w 48"/>
                  <a:gd name="T47" fmla="*/ 0 h 94"/>
                  <a:gd name="T48" fmla="*/ 0 w 48"/>
                  <a:gd name="T49" fmla="*/ 0 h 94"/>
                  <a:gd name="T50" fmla="*/ 0 w 48"/>
                  <a:gd name="T51" fmla="*/ 0 h 94"/>
                  <a:gd name="T52" fmla="*/ 0 w 48"/>
                  <a:gd name="T53" fmla="*/ 0 h 94"/>
                  <a:gd name="T54" fmla="*/ 0 w 48"/>
                  <a:gd name="T55" fmla="*/ 0 h 94"/>
                  <a:gd name="T56" fmla="*/ 0 w 48"/>
                  <a:gd name="T57" fmla="*/ 0 h 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8" h="94">
                    <a:moveTo>
                      <a:pt x="38" y="94"/>
                    </a:moveTo>
                    <a:lnTo>
                      <a:pt x="32" y="84"/>
                    </a:lnTo>
                    <a:lnTo>
                      <a:pt x="27" y="72"/>
                    </a:lnTo>
                    <a:lnTo>
                      <a:pt x="20" y="58"/>
                    </a:lnTo>
                    <a:lnTo>
                      <a:pt x="12" y="44"/>
                    </a:lnTo>
                    <a:lnTo>
                      <a:pt x="7" y="30"/>
                    </a:lnTo>
                    <a:lnTo>
                      <a:pt x="1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2" y="4"/>
                    </a:lnTo>
                    <a:lnTo>
                      <a:pt x="18" y="14"/>
                    </a:lnTo>
                    <a:lnTo>
                      <a:pt x="25" y="28"/>
                    </a:lnTo>
                    <a:lnTo>
                      <a:pt x="32" y="44"/>
                    </a:lnTo>
                    <a:lnTo>
                      <a:pt x="39" y="61"/>
                    </a:lnTo>
                    <a:lnTo>
                      <a:pt x="45" y="75"/>
                    </a:lnTo>
                    <a:lnTo>
                      <a:pt x="48" y="88"/>
                    </a:lnTo>
                    <a:lnTo>
                      <a:pt x="48" y="94"/>
                    </a:lnTo>
                    <a:lnTo>
                      <a:pt x="45" y="94"/>
                    </a:lnTo>
                    <a:lnTo>
                      <a:pt x="44" y="94"/>
                    </a:lnTo>
                    <a:lnTo>
                      <a:pt x="41" y="94"/>
                    </a:lnTo>
                    <a:lnTo>
                      <a:pt x="38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0" name="Freeform 308"/>
              <p:cNvSpPr>
                <a:spLocks noChangeAspect="1"/>
              </p:cNvSpPr>
              <p:nvPr/>
            </p:nvSpPr>
            <p:spPr bwMode="auto">
              <a:xfrm>
                <a:off x="2102" y="1559"/>
                <a:ext cx="15" cy="34"/>
              </a:xfrm>
              <a:custGeom>
                <a:avLst/>
                <a:gdLst>
                  <a:gd name="T0" fmla="*/ 0 w 39"/>
                  <a:gd name="T1" fmla="*/ 0 h 123"/>
                  <a:gd name="T2" fmla="*/ 0 w 39"/>
                  <a:gd name="T3" fmla="*/ 0 h 123"/>
                  <a:gd name="T4" fmla="*/ 0 w 39"/>
                  <a:gd name="T5" fmla="*/ 0 h 123"/>
                  <a:gd name="T6" fmla="*/ 0 w 39"/>
                  <a:gd name="T7" fmla="*/ 0 h 123"/>
                  <a:gd name="T8" fmla="*/ 0 w 39"/>
                  <a:gd name="T9" fmla="*/ 0 h 123"/>
                  <a:gd name="T10" fmla="*/ 0 w 39"/>
                  <a:gd name="T11" fmla="*/ 0 h 123"/>
                  <a:gd name="T12" fmla="*/ 0 w 39"/>
                  <a:gd name="T13" fmla="*/ 0 h 123"/>
                  <a:gd name="T14" fmla="*/ 0 w 39"/>
                  <a:gd name="T15" fmla="*/ 0 h 123"/>
                  <a:gd name="T16" fmla="*/ 0 w 39"/>
                  <a:gd name="T17" fmla="*/ 0 h 123"/>
                  <a:gd name="T18" fmla="*/ 0 w 39"/>
                  <a:gd name="T19" fmla="*/ 0 h 123"/>
                  <a:gd name="T20" fmla="*/ 0 w 39"/>
                  <a:gd name="T21" fmla="*/ 0 h 123"/>
                  <a:gd name="T22" fmla="*/ 0 w 39"/>
                  <a:gd name="T23" fmla="*/ 0 h 123"/>
                  <a:gd name="T24" fmla="*/ 0 w 39"/>
                  <a:gd name="T25" fmla="*/ 0 h 123"/>
                  <a:gd name="T26" fmla="*/ 0 w 39"/>
                  <a:gd name="T27" fmla="*/ 0 h 123"/>
                  <a:gd name="T28" fmla="*/ 0 w 39"/>
                  <a:gd name="T29" fmla="*/ 0 h 123"/>
                  <a:gd name="T30" fmla="*/ 0 w 39"/>
                  <a:gd name="T31" fmla="*/ 0 h 123"/>
                  <a:gd name="T32" fmla="*/ 0 w 39"/>
                  <a:gd name="T33" fmla="*/ 0 h 123"/>
                  <a:gd name="T34" fmla="*/ 0 w 39"/>
                  <a:gd name="T35" fmla="*/ 0 h 123"/>
                  <a:gd name="T36" fmla="*/ 0 w 39"/>
                  <a:gd name="T37" fmla="*/ 0 h 123"/>
                  <a:gd name="T38" fmla="*/ 0 w 39"/>
                  <a:gd name="T39" fmla="*/ 0 h 123"/>
                  <a:gd name="T40" fmla="*/ 0 w 39"/>
                  <a:gd name="T41" fmla="*/ 0 h 123"/>
                  <a:gd name="T42" fmla="*/ 0 w 39"/>
                  <a:gd name="T43" fmla="*/ 0 h 123"/>
                  <a:gd name="T44" fmla="*/ 0 w 39"/>
                  <a:gd name="T45" fmla="*/ 0 h 123"/>
                  <a:gd name="T46" fmla="*/ 0 w 39"/>
                  <a:gd name="T47" fmla="*/ 0 h 123"/>
                  <a:gd name="T48" fmla="*/ 0 w 39"/>
                  <a:gd name="T49" fmla="*/ 0 h 123"/>
                  <a:gd name="T50" fmla="*/ 0 w 39"/>
                  <a:gd name="T51" fmla="*/ 0 h 123"/>
                  <a:gd name="T52" fmla="*/ 0 w 39"/>
                  <a:gd name="T53" fmla="*/ 0 h 123"/>
                  <a:gd name="T54" fmla="*/ 0 w 39"/>
                  <a:gd name="T55" fmla="*/ 0 h 123"/>
                  <a:gd name="T56" fmla="*/ 0 w 39"/>
                  <a:gd name="T57" fmla="*/ 0 h 12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9" h="123">
                    <a:moveTo>
                      <a:pt x="28" y="120"/>
                    </a:moveTo>
                    <a:lnTo>
                      <a:pt x="20" y="98"/>
                    </a:lnTo>
                    <a:lnTo>
                      <a:pt x="10" y="73"/>
                    </a:lnTo>
                    <a:lnTo>
                      <a:pt x="1" y="47"/>
                    </a:lnTo>
                    <a:lnTo>
                      <a:pt x="0" y="31"/>
                    </a:lnTo>
                    <a:lnTo>
                      <a:pt x="10" y="24"/>
                    </a:lnTo>
                    <a:lnTo>
                      <a:pt x="17" y="17"/>
                    </a:lnTo>
                    <a:lnTo>
                      <a:pt x="24" y="10"/>
                    </a:lnTo>
                    <a:lnTo>
                      <a:pt x="29" y="2"/>
                    </a:lnTo>
                    <a:lnTo>
                      <a:pt x="32" y="0"/>
                    </a:lnTo>
                    <a:lnTo>
                      <a:pt x="35" y="0"/>
                    </a:lnTo>
                    <a:lnTo>
                      <a:pt x="37" y="2"/>
                    </a:lnTo>
                    <a:lnTo>
                      <a:pt x="29" y="23"/>
                    </a:lnTo>
                    <a:lnTo>
                      <a:pt x="29" y="41"/>
                    </a:lnTo>
                    <a:lnTo>
                      <a:pt x="32" y="61"/>
                    </a:lnTo>
                    <a:lnTo>
                      <a:pt x="39" y="84"/>
                    </a:lnTo>
                    <a:lnTo>
                      <a:pt x="38" y="97"/>
                    </a:lnTo>
                    <a:lnTo>
                      <a:pt x="35" y="108"/>
                    </a:lnTo>
                    <a:lnTo>
                      <a:pt x="32" y="117"/>
                    </a:lnTo>
                    <a:lnTo>
                      <a:pt x="29" y="123"/>
                    </a:lnTo>
                    <a:lnTo>
                      <a:pt x="28" y="121"/>
                    </a:lnTo>
                    <a:lnTo>
                      <a:pt x="28" y="120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1" name="Freeform 309"/>
              <p:cNvSpPr>
                <a:spLocks noChangeAspect="1"/>
              </p:cNvSpPr>
              <p:nvPr/>
            </p:nvSpPr>
            <p:spPr bwMode="auto">
              <a:xfrm>
                <a:off x="1558" y="1554"/>
                <a:ext cx="57" cy="34"/>
              </a:xfrm>
              <a:custGeom>
                <a:avLst/>
                <a:gdLst>
                  <a:gd name="T0" fmla="*/ 0 w 165"/>
                  <a:gd name="T1" fmla="*/ 0 h 124"/>
                  <a:gd name="T2" fmla="*/ 0 w 165"/>
                  <a:gd name="T3" fmla="*/ 0 h 124"/>
                  <a:gd name="T4" fmla="*/ 0 w 165"/>
                  <a:gd name="T5" fmla="*/ 0 h 124"/>
                  <a:gd name="T6" fmla="*/ 0 w 165"/>
                  <a:gd name="T7" fmla="*/ 0 h 124"/>
                  <a:gd name="T8" fmla="*/ 0 w 165"/>
                  <a:gd name="T9" fmla="*/ 0 h 124"/>
                  <a:gd name="T10" fmla="*/ 0 w 165"/>
                  <a:gd name="T11" fmla="*/ 0 h 124"/>
                  <a:gd name="T12" fmla="*/ 0 w 165"/>
                  <a:gd name="T13" fmla="*/ 0 h 124"/>
                  <a:gd name="T14" fmla="*/ 0 w 165"/>
                  <a:gd name="T15" fmla="*/ 0 h 124"/>
                  <a:gd name="T16" fmla="*/ 0 w 165"/>
                  <a:gd name="T17" fmla="*/ 0 h 124"/>
                  <a:gd name="T18" fmla="*/ 0 w 165"/>
                  <a:gd name="T19" fmla="*/ 0 h 124"/>
                  <a:gd name="T20" fmla="*/ 0 w 165"/>
                  <a:gd name="T21" fmla="*/ 0 h 124"/>
                  <a:gd name="T22" fmla="*/ 0 w 165"/>
                  <a:gd name="T23" fmla="*/ 0 h 124"/>
                  <a:gd name="T24" fmla="*/ 0 w 165"/>
                  <a:gd name="T25" fmla="*/ 0 h 124"/>
                  <a:gd name="T26" fmla="*/ 0 w 165"/>
                  <a:gd name="T27" fmla="*/ 0 h 124"/>
                  <a:gd name="T28" fmla="*/ 0 w 165"/>
                  <a:gd name="T29" fmla="*/ 0 h 124"/>
                  <a:gd name="T30" fmla="*/ 0 w 165"/>
                  <a:gd name="T31" fmla="*/ 0 h 124"/>
                  <a:gd name="T32" fmla="*/ 0 w 165"/>
                  <a:gd name="T33" fmla="*/ 0 h 124"/>
                  <a:gd name="T34" fmla="*/ 0 w 165"/>
                  <a:gd name="T35" fmla="*/ 0 h 124"/>
                  <a:gd name="T36" fmla="*/ 0 w 165"/>
                  <a:gd name="T37" fmla="*/ 0 h 124"/>
                  <a:gd name="T38" fmla="*/ 0 w 165"/>
                  <a:gd name="T39" fmla="*/ 0 h 124"/>
                  <a:gd name="T40" fmla="*/ 0 w 165"/>
                  <a:gd name="T41" fmla="*/ 0 h 124"/>
                  <a:gd name="T42" fmla="*/ 0 w 165"/>
                  <a:gd name="T43" fmla="*/ 0 h 124"/>
                  <a:gd name="T44" fmla="*/ 0 w 165"/>
                  <a:gd name="T45" fmla="*/ 0 h 124"/>
                  <a:gd name="T46" fmla="*/ 0 w 165"/>
                  <a:gd name="T47" fmla="*/ 0 h 124"/>
                  <a:gd name="T48" fmla="*/ 0 w 165"/>
                  <a:gd name="T49" fmla="*/ 0 h 124"/>
                  <a:gd name="T50" fmla="*/ 0 w 165"/>
                  <a:gd name="T51" fmla="*/ 0 h 124"/>
                  <a:gd name="T52" fmla="*/ 0 w 165"/>
                  <a:gd name="T53" fmla="*/ 0 h 124"/>
                  <a:gd name="T54" fmla="*/ 0 w 165"/>
                  <a:gd name="T55" fmla="*/ 0 h 124"/>
                  <a:gd name="T56" fmla="*/ 0 w 165"/>
                  <a:gd name="T57" fmla="*/ 0 h 124"/>
                  <a:gd name="T58" fmla="*/ 0 w 165"/>
                  <a:gd name="T59" fmla="*/ 0 h 124"/>
                  <a:gd name="T60" fmla="*/ 0 w 165"/>
                  <a:gd name="T61" fmla="*/ 0 h 124"/>
                  <a:gd name="T62" fmla="*/ 0 w 165"/>
                  <a:gd name="T63" fmla="*/ 0 h 124"/>
                  <a:gd name="T64" fmla="*/ 0 w 165"/>
                  <a:gd name="T65" fmla="*/ 0 h 124"/>
                  <a:gd name="T66" fmla="*/ 0 w 165"/>
                  <a:gd name="T67" fmla="*/ 0 h 124"/>
                  <a:gd name="T68" fmla="*/ 0 w 165"/>
                  <a:gd name="T69" fmla="*/ 0 h 124"/>
                  <a:gd name="T70" fmla="*/ 0 w 165"/>
                  <a:gd name="T71" fmla="*/ 0 h 124"/>
                  <a:gd name="T72" fmla="*/ 0 w 165"/>
                  <a:gd name="T73" fmla="*/ 0 h 124"/>
                  <a:gd name="T74" fmla="*/ 0 w 165"/>
                  <a:gd name="T75" fmla="*/ 0 h 124"/>
                  <a:gd name="T76" fmla="*/ 0 w 165"/>
                  <a:gd name="T77" fmla="*/ 0 h 124"/>
                  <a:gd name="T78" fmla="*/ 0 w 165"/>
                  <a:gd name="T79" fmla="*/ 0 h 124"/>
                  <a:gd name="T80" fmla="*/ 0 w 165"/>
                  <a:gd name="T81" fmla="*/ 0 h 124"/>
                  <a:gd name="T82" fmla="*/ 0 w 165"/>
                  <a:gd name="T83" fmla="*/ 0 h 124"/>
                  <a:gd name="T84" fmla="*/ 0 w 165"/>
                  <a:gd name="T85" fmla="*/ 0 h 124"/>
                  <a:gd name="T86" fmla="*/ 0 w 165"/>
                  <a:gd name="T87" fmla="*/ 0 h 124"/>
                  <a:gd name="T88" fmla="*/ 0 w 165"/>
                  <a:gd name="T89" fmla="*/ 0 h 124"/>
                  <a:gd name="T90" fmla="*/ 0 w 165"/>
                  <a:gd name="T91" fmla="*/ 0 h 124"/>
                  <a:gd name="T92" fmla="*/ 0 w 165"/>
                  <a:gd name="T93" fmla="*/ 0 h 124"/>
                  <a:gd name="T94" fmla="*/ 0 w 165"/>
                  <a:gd name="T95" fmla="*/ 0 h 124"/>
                  <a:gd name="T96" fmla="*/ 0 w 165"/>
                  <a:gd name="T97" fmla="*/ 0 h 124"/>
                  <a:gd name="T98" fmla="*/ 0 w 165"/>
                  <a:gd name="T99" fmla="*/ 0 h 124"/>
                  <a:gd name="T100" fmla="*/ 0 w 165"/>
                  <a:gd name="T101" fmla="*/ 0 h 124"/>
                  <a:gd name="T102" fmla="*/ 0 w 165"/>
                  <a:gd name="T103" fmla="*/ 0 h 124"/>
                  <a:gd name="T104" fmla="*/ 0 w 165"/>
                  <a:gd name="T105" fmla="*/ 0 h 124"/>
                  <a:gd name="T106" fmla="*/ 0 w 165"/>
                  <a:gd name="T107" fmla="*/ 0 h 124"/>
                  <a:gd name="T108" fmla="*/ 0 w 165"/>
                  <a:gd name="T109" fmla="*/ 0 h 124"/>
                  <a:gd name="T110" fmla="*/ 0 w 165"/>
                  <a:gd name="T111" fmla="*/ 0 h 124"/>
                  <a:gd name="T112" fmla="*/ 0 w 165"/>
                  <a:gd name="T113" fmla="*/ 0 h 12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65" h="124">
                    <a:moveTo>
                      <a:pt x="24" y="124"/>
                    </a:moveTo>
                    <a:lnTo>
                      <a:pt x="23" y="122"/>
                    </a:lnTo>
                    <a:lnTo>
                      <a:pt x="20" y="121"/>
                    </a:lnTo>
                    <a:lnTo>
                      <a:pt x="19" y="121"/>
                    </a:lnTo>
                    <a:lnTo>
                      <a:pt x="16" y="119"/>
                    </a:lnTo>
                    <a:lnTo>
                      <a:pt x="19" y="101"/>
                    </a:lnTo>
                    <a:lnTo>
                      <a:pt x="24" y="89"/>
                    </a:lnTo>
                    <a:lnTo>
                      <a:pt x="30" y="79"/>
                    </a:lnTo>
                    <a:lnTo>
                      <a:pt x="34" y="68"/>
                    </a:lnTo>
                    <a:lnTo>
                      <a:pt x="24" y="59"/>
                    </a:lnTo>
                    <a:lnTo>
                      <a:pt x="17" y="57"/>
                    </a:lnTo>
                    <a:lnTo>
                      <a:pt x="9" y="55"/>
                    </a:lnTo>
                    <a:lnTo>
                      <a:pt x="0" y="54"/>
                    </a:lnTo>
                    <a:lnTo>
                      <a:pt x="2" y="44"/>
                    </a:lnTo>
                    <a:lnTo>
                      <a:pt x="7" y="35"/>
                    </a:lnTo>
                    <a:lnTo>
                      <a:pt x="14" y="27"/>
                    </a:lnTo>
                    <a:lnTo>
                      <a:pt x="23" y="20"/>
                    </a:lnTo>
                    <a:lnTo>
                      <a:pt x="33" y="14"/>
                    </a:lnTo>
                    <a:lnTo>
                      <a:pt x="44" y="8"/>
                    </a:lnTo>
                    <a:lnTo>
                      <a:pt x="54" y="4"/>
                    </a:lnTo>
                    <a:lnTo>
                      <a:pt x="63" y="0"/>
                    </a:lnTo>
                    <a:lnTo>
                      <a:pt x="74" y="2"/>
                    </a:lnTo>
                    <a:lnTo>
                      <a:pt x="91" y="8"/>
                    </a:lnTo>
                    <a:lnTo>
                      <a:pt x="108" y="18"/>
                    </a:lnTo>
                    <a:lnTo>
                      <a:pt x="127" y="31"/>
                    </a:lnTo>
                    <a:lnTo>
                      <a:pt x="143" y="47"/>
                    </a:lnTo>
                    <a:lnTo>
                      <a:pt x="155" y="62"/>
                    </a:lnTo>
                    <a:lnTo>
                      <a:pt x="164" y="78"/>
                    </a:lnTo>
                    <a:lnTo>
                      <a:pt x="165" y="94"/>
                    </a:lnTo>
                    <a:lnTo>
                      <a:pt x="164" y="94"/>
                    </a:lnTo>
                    <a:lnTo>
                      <a:pt x="161" y="94"/>
                    </a:lnTo>
                    <a:lnTo>
                      <a:pt x="160" y="94"/>
                    </a:lnTo>
                    <a:lnTo>
                      <a:pt x="157" y="95"/>
                    </a:lnTo>
                    <a:lnTo>
                      <a:pt x="145" y="84"/>
                    </a:lnTo>
                    <a:lnTo>
                      <a:pt x="134" y="75"/>
                    </a:lnTo>
                    <a:lnTo>
                      <a:pt x="123" y="69"/>
                    </a:lnTo>
                    <a:lnTo>
                      <a:pt x="114" y="69"/>
                    </a:lnTo>
                    <a:lnTo>
                      <a:pt x="107" y="72"/>
                    </a:lnTo>
                    <a:lnTo>
                      <a:pt x="103" y="81"/>
                    </a:lnTo>
                    <a:lnTo>
                      <a:pt x="103" y="92"/>
                    </a:lnTo>
                    <a:lnTo>
                      <a:pt x="108" y="108"/>
                    </a:lnTo>
                    <a:lnTo>
                      <a:pt x="101" y="112"/>
                    </a:lnTo>
                    <a:lnTo>
                      <a:pt x="88" y="115"/>
                    </a:lnTo>
                    <a:lnTo>
                      <a:pt x="76" y="118"/>
                    </a:lnTo>
                    <a:lnTo>
                      <a:pt x="70" y="119"/>
                    </a:lnTo>
                    <a:lnTo>
                      <a:pt x="64" y="115"/>
                    </a:lnTo>
                    <a:lnTo>
                      <a:pt x="57" y="114"/>
                    </a:lnTo>
                    <a:lnTo>
                      <a:pt x="51" y="115"/>
                    </a:lnTo>
                    <a:lnTo>
                      <a:pt x="46" y="116"/>
                    </a:lnTo>
                    <a:lnTo>
                      <a:pt x="40" y="118"/>
                    </a:lnTo>
                    <a:lnTo>
                      <a:pt x="36" y="121"/>
                    </a:lnTo>
                    <a:lnTo>
                      <a:pt x="30" y="122"/>
                    </a:lnTo>
                    <a:lnTo>
                      <a:pt x="24" y="12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2" name="Freeform 310"/>
              <p:cNvSpPr>
                <a:spLocks noChangeAspect="1"/>
              </p:cNvSpPr>
              <p:nvPr/>
            </p:nvSpPr>
            <p:spPr bwMode="auto">
              <a:xfrm>
                <a:off x="2197" y="1528"/>
                <a:ext cx="94" cy="58"/>
              </a:xfrm>
              <a:custGeom>
                <a:avLst/>
                <a:gdLst>
                  <a:gd name="T0" fmla="*/ 0 w 266"/>
                  <a:gd name="T1" fmla="*/ 0 h 213"/>
                  <a:gd name="T2" fmla="*/ 0 w 266"/>
                  <a:gd name="T3" fmla="*/ 0 h 213"/>
                  <a:gd name="T4" fmla="*/ 0 w 266"/>
                  <a:gd name="T5" fmla="*/ 0 h 213"/>
                  <a:gd name="T6" fmla="*/ 0 w 266"/>
                  <a:gd name="T7" fmla="*/ 0 h 213"/>
                  <a:gd name="T8" fmla="*/ 0 w 266"/>
                  <a:gd name="T9" fmla="*/ 0 h 213"/>
                  <a:gd name="T10" fmla="*/ 0 w 266"/>
                  <a:gd name="T11" fmla="*/ 0 h 213"/>
                  <a:gd name="T12" fmla="*/ 0 w 266"/>
                  <a:gd name="T13" fmla="*/ 0 h 213"/>
                  <a:gd name="T14" fmla="*/ 0 w 266"/>
                  <a:gd name="T15" fmla="*/ 0 h 213"/>
                  <a:gd name="T16" fmla="*/ 0 w 266"/>
                  <a:gd name="T17" fmla="*/ 0 h 213"/>
                  <a:gd name="T18" fmla="*/ 0 w 266"/>
                  <a:gd name="T19" fmla="*/ 0 h 213"/>
                  <a:gd name="T20" fmla="*/ 0 w 266"/>
                  <a:gd name="T21" fmla="*/ 0 h 213"/>
                  <a:gd name="T22" fmla="*/ 0 w 266"/>
                  <a:gd name="T23" fmla="*/ 0 h 213"/>
                  <a:gd name="T24" fmla="*/ 0 w 266"/>
                  <a:gd name="T25" fmla="*/ 0 h 213"/>
                  <a:gd name="T26" fmla="*/ 0 w 266"/>
                  <a:gd name="T27" fmla="*/ 0 h 213"/>
                  <a:gd name="T28" fmla="*/ 0 w 266"/>
                  <a:gd name="T29" fmla="*/ 0 h 213"/>
                  <a:gd name="T30" fmla="*/ 0 w 266"/>
                  <a:gd name="T31" fmla="*/ 0 h 213"/>
                  <a:gd name="T32" fmla="*/ 0 w 266"/>
                  <a:gd name="T33" fmla="*/ 0 h 213"/>
                  <a:gd name="T34" fmla="*/ 0 w 266"/>
                  <a:gd name="T35" fmla="*/ 0 h 213"/>
                  <a:gd name="T36" fmla="*/ 0 w 266"/>
                  <a:gd name="T37" fmla="*/ 0 h 213"/>
                  <a:gd name="T38" fmla="*/ 0 w 266"/>
                  <a:gd name="T39" fmla="*/ 0 h 213"/>
                  <a:gd name="T40" fmla="*/ 0 w 266"/>
                  <a:gd name="T41" fmla="*/ 0 h 213"/>
                  <a:gd name="T42" fmla="*/ 0 w 266"/>
                  <a:gd name="T43" fmla="*/ 0 h 213"/>
                  <a:gd name="T44" fmla="*/ 0 w 266"/>
                  <a:gd name="T45" fmla="*/ 0 h 213"/>
                  <a:gd name="T46" fmla="*/ 0 w 266"/>
                  <a:gd name="T47" fmla="*/ 0 h 213"/>
                  <a:gd name="T48" fmla="*/ 0 w 266"/>
                  <a:gd name="T49" fmla="*/ 0 h 213"/>
                  <a:gd name="T50" fmla="*/ 0 w 266"/>
                  <a:gd name="T51" fmla="*/ 0 h 213"/>
                  <a:gd name="T52" fmla="*/ 0 w 266"/>
                  <a:gd name="T53" fmla="*/ 0 h 213"/>
                  <a:gd name="T54" fmla="*/ 0 w 266"/>
                  <a:gd name="T55" fmla="*/ 0 h 213"/>
                  <a:gd name="T56" fmla="*/ 0 w 266"/>
                  <a:gd name="T57" fmla="*/ 0 h 213"/>
                  <a:gd name="T58" fmla="*/ 0 w 266"/>
                  <a:gd name="T59" fmla="*/ 0 h 213"/>
                  <a:gd name="T60" fmla="*/ 0 w 266"/>
                  <a:gd name="T61" fmla="*/ 0 h 213"/>
                  <a:gd name="T62" fmla="*/ 0 w 266"/>
                  <a:gd name="T63" fmla="*/ 0 h 213"/>
                  <a:gd name="T64" fmla="*/ 0 w 266"/>
                  <a:gd name="T65" fmla="*/ 0 h 213"/>
                  <a:gd name="T66" fmla="*/ 0 w 266"/>
                  <a:gd name="T67" fmla="*/ 0 h 213"/>
                  <a:gd name="T68" fmla="*/ 0 w 266"/>
                  <a:gd name="T69" fmla="*/ 0 h 213"/>
                  <a:gd name="T70" fmla="*/ 0 w 266"/>
                  <a:gd name="T71" fmla="*/ 0 h 2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66" h="213">
                    <a:moveTo>
                      <a:pt x="196" y="213"/>
                    </a:moveTo>
                    <a:lnTo>
                      <a:pt x="188" y="193"/>
                    </a:lnTo>
                    <a:lnTo>
                      <a:pt x="185" y="180"/>
                    </a:lnTo>
                    <a:lnTo>
                      <a:pt x="188" y="170"/>
                    </a:lnTo>
                    <a:lnTo>
                      <a:pt x="198" y="154"/>
                    </a:lnTo>
                    <a:lnTo>
                      <a:pt x="195" y="144"/>
                    </a:lnTo>
                    <a:lnTo>
                      <a:pt x="186" y="139"/>
                    </a:lnTo>
                    <a:lnTo>
                      <a:pt x="178" y="134"/>
                    </a:lnTo>
                    <a:lnTo>
                      <a:pt x="171" y="133"/>
                    </a:lnTo>
                    <a:lnTo>
                      <a:pt x="165" y="111"/>
                    </a:lnTo>
                    <a:lnTo>
                      <a:pt x="156" y="99"/>
                    </a:lnTo>
                    <a:lnTo>
                      <a:pt x="145" y="91"/>
                    </a:lnTo>
                    <a:lnTo>
                      <a:pt x="132" y="90"/>
                    </a:lnTo>
                    <a:lnTo>
                      <a:pt x="118" y="90"/>
                    </a:lnTo>
                    <a:lnTo>
                      <a:pt x="101" y="90"/>
                    </a:lnTo>
                    <a:lnTo>
                      <a:pt x="85" y="87"/>
                    </a:lnTo>
                    <a:lnTo>
                      <a:pt x="68" y="79"/>
                    </a:lnTo>
                    <a:lnTo>
                      <a:pt x="59" y="69"/>
                    </a:lnTo>
                    <a:lnTo>
                      <a:pt x="52" y="64"/>
                    </a:lnTo>
                    <a:lnTo>
                      <a:pt x="45" y="63"/>
                    </a:lnTo>
                    <a:lnTo>
                      <a:pt x="37" y="64"/>
                    </a:lnTo>
                    <a:lnTo>
                      <a:pt x="28" y="67"/>
                    </a:lnTo>
                    <a:lnTo>
                      <a:pt x="20" y="72"/>
                    </a:lnTo>
                    <a:lnTo>
                      <a:pt x="10" y="74"/>
                    </a:lnTo>
                    <a:lnTo>
                      <a:pt x="0" y="74"/>
                    </a:lnTo>
                    <a:lnTo>
                      <a:pt x="0" y="63"/>
                    </a:lnTo>
                    <a:lnTo>
                      <a:pt x="2" y="56"/>
                    </a:lnTo>
                    <a:lnTo>
                      <a:pt x="8" y="54"/>
                    </a:lnTo>
                    <a:lnTo>
                      <a:pt x="21" y="52"/>
                    </a:lnTo>
                    <a:lnTo>
                      <a:pt x="27" y="47"/>
                    </a:lnTo>
                    <a:lnTo>
                      <a:pt x="32" y="44"/>
                    </a:lnTo>
                    <a:lnTo>
                      <a:pt x="37" y="40"/>
                    </a:lnTo>
                    <a:lnTo>
                      <a:pt x="42" y="36"/>
                    </a:lnTo>
                    <a:lnTo>
                      <a:pt x="48" y="33"/>
                    </a:lnTo>
                    <a:lnTo>
                      <a:pt x="54" y="29"/>
                    </a:lnTo>
                    <a:lnTo>
                      <a:pt x="58" y="26"/>
                    </a:lnTo>
                    <a:lnTo>
                      <a:pt x="64" y="22"/>
                    </a:lnTo>
                    <a:lnTo>
                      <a:pt x="75" y="17"/>
                    </a:lnTo>
                    <a:lnTo>
                      <a:pt x="85" y="15"/>
                    </a:lnTo>
                    <a:lnTo>
                      <a:pt x="95" y="12"/>
                    </a:lnTo>
                    <a:lnTo>
                      <a:pt x="106" y="9"/>
                    </a:lnTo>
                    <a:lnTo>
                      <a:pt x="116" y="6"/>
                    </a:lnTo>
                    <a:lnTo>
                      <a:pt x="128" y="5"/>
                    </a:lnTo>
                    <a:lnTo>
                      <a:pt x="139" y="2"/>
                    </a:lnTo>
                    <a:lnTo>
                      <a:pt x="151" y="0"/>
                    </a:lnTo>
                    <a:lnTo>
                      <a:pt x="171" y="7"/>
                    </a:lnTo>
                    <a:lnTo>
                      <a:pt x="185" y="17"/>
                    </a:lnTo>
                    <a:lnTo>
                      <a:pt x="195" y="29"/>
                    </a:lnTo>
                    <a:lnTo>
                      <a:pt x="202" y="42"/>
                    </a:lnTo>
                    <a:lnTo>
                      <a:pt x="205" y="57"/>
                    </a:lnTo>
                    <a:lnTo>
                      <a:pt x="208" y="74"/>
                    </a:lnTo>
                    <a:lnTo>
                      <a:pt x="208" y="94"/>
                    </a:lnTo>
                    <a:lnTo>
                      <a:pt x="209" y="116"/>
                    </a:lnTo>
                    <a:lnTo>
                      <a:pt x="219" y="124"/>
                    </a:lnTo>
                    <a:lnTo>
                      <a:pt x="232" y="129"/>
                    </a:lnTo>
                    <a:lnTo>
                      <a:pt x="243" y="133"/>
                    </a:lnTo>
                    <a:lnTo>
                      <a:pt x="253" y="136"/>
                    </a:lnTo>
                    <a:lnTo>
                      <a:pt x="262" y="143"/>
                    </a:lnTo>
                    <a:lnTo>
                      <a:pt x="266" y="154"/>
                    </a:lnTo>
                    <a:lnTo>
                      <a:pt x="265" y="171"/>
                    </a:lnTo>
                    <a:lnTo>
                      <a:pt x="259" y="196"/>
                    </a:lnTo>
                    <a:lnTo>
                      <a:pt x="249" y="196"/>
                    </a:lnTo>
                    <a:lnTo>
                      <a:pt x="240" y="197"/>
                    </a:lnTo>
                    <a:lnTo>
                      <a:pt x="232" y="200"/>
                    </a:lnTo>
                    <a:lnTo>
                      <a:pt x="225" y="203"/>
                    </a:lnTo>
                    <a:lnTo>
                      <a:pt x="218" y="205"/>
                    </a:lnTo>
                    <a:lnTo>
                      <a:pt x="212" y="208"/>
                    </a:lnTo>
                    <a:lnTo>
                      <a:pt x="205" y="211"/>
                    </a:lnTo>
                    <a:lnTo>
                      <a:pt x="196" y="213"/>
                    </a:lnTo>
                    <a:close/>
                  </a:path>
                </a:pathLst>
              </a:custGeom>
              <a:solidFill>
                <a:srgbClr val="E4E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3" name="Freeform 311"/>
              <p:cNvSpPr>
                <a:spLocks noChangeAspect="1"/>
              </p:cNvSpPr>
              <p:nvPr/>
            </p:nvSpPr>
            <p:spPr bwMode="auto">
              <a:xfrm>
                <a:off x="1641" y="1575"/>
                <a:ext cx="14" cy="9"/>
              </a:xfrm>
              <a:custGeom>
                <a:avLst/>
                <a:gdLst>
                  <a:gd name="T0" fmla="*/ 0 w 39"/>
                  <a:gd name="T1" fmla="*/ 0 h 32"/>
                  <a:gd name="T2" fmla="*/ 0 w 39"/>
                  <a:gd name="T3" fmla="*/ 0 h 32"/>
                  <a:gd name="T4" fmla="*/ 0 w 39"/>
                  <a:gd name="T5" fmla="*/ 0 h 32"/>
                  <a:gd name="T6" fmla="*/ 0 w 39"/>
                  <a:gd name="T7" fmla="*/ 0 h 32"/>
                  <a:gd name="T8" fmla="*/ 0 w 39"/>
                  <a:gd name="T9" fmla="*/ 0 h 32"/>
                  <a:gd name="T10" fmla="*/ 0 w 39"/>
                  <a:gd name="T11" fmla="*/ 0 h 32"/>
                  <a:gd name="T12" fmla="*/ 0 w 39"/>
                  <a:gd name="T13" fmla="*/ 0 h 32"/>
                  <a:gd name="T14" fmla="*/ 0 w 39"/>
                  <a:gd name="T15" fmla="*/ 0 h 32"/>
                  <a:gd name="T16" fmla="*/ 0 w 39"/>
                  <a:gd name="T17" fmla="*/ 0 h 32"/>
                  <a:gd name="T18" fmla="*/ 0 w 39"/>
                  <a:gd name="T19" fmla="*/ 0 h 32"/>
                  <a:gd name="T20" fmla="*/ 0 w 39"/>
                  <a:gd name="T21" fmla="*/ 0 h 32"/>
                  <a:gd name="T22" fmla="*/ 0 w 39"/>
                  <a:gd name="T23" fmla="*/ 0 h 32"/>
                  <a:gd name="T24" fmla="*/ 0 w 39"/>
                  <a:gd name="T25" fmla="*/ 0 h 32"/>
                  <a:gd name="T26" fmla="*/ 0 w 39"/>
                  <a:gd name="T27" fmla="*/ 0 h 32"/>
                  <a:gd name="T28" fmla="*/ 0 w 39"/>
                  <a:gd name="T29" fmla="*/ 0 h 32"/>
                  <a:gd name="T30" fmla="*/ 0 w 39"/>
                  <a:gd name="T31" fmla="*/ 0 h 32"/>
                  <a:gd name="T32" fmla="*/ 0 w 39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2">
                    <a:moveTo>
                      <a:pt x="0" y="32"/>
                    </a:moveTo>
                    <a:lnTo>
                      <a:pt x="2" y="22"/>
                    </a:lnTo>
                    <a:lnTo>
                      <a:pt x="3" y="14"/>
                    </a:lnTo>
                    <a:lnTo>
                      <a:pt x="6" y="7"/>
                    </a:lnTo>
                    <a:lnTo>
                      <a:pt x="10" y="0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30" y="4"/>
                    </a:lnTo>
                    <a:lnTo>
                      <a:pt x="39" y="8"/>
                    </a:lnTo>
                    <a:lnTo>
                      <a:pt x="31" y="15"/>
                    </a:lnTo>
                    <a:lnTo>
                      <a:pt x="20" y="22"/>
                    </a:lnTo>
                    <a:lnTo>
                      <a:pt x="9" y="29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4" name="Freeform 312"/>
              <p:cNvSpPr>
                <a:spLocks noChangeAspect="1"/>
              </p:cNvSpPr>
              <p:nvPr/>
            </p:nvSpPr>
            <p:spPr bwMode="auto">
              <a:xfrm>
                <a:off x="2049" y="1581"/>
                <a:ext cx="13" cy="1"/>
              </a:xfrm>
              <a:custGeom>
                <a:avLst/>
                <a:gdLst>
                  <a:gd name="T0" fmla="*/ 0 w 38"/>
                  <a:gd name="T1" fmla="*/ 0 h 5"/>
                  <a:gd name="T2" fmla="*/ 0 w 38"/>
                  <a:gd name="T3" fmla="*/ 0 h 5"/>
                  <a:gd name="T4" fmla="*/ 0 w 38"/>
                  <a:gd name="T5" fmla="*/ 0 h 5"/>
                  <a:gd name="T6" fmla="*/ 0 w 38"/>
                  <a:gd name="T7" fmla="*/ 0 h 5"/>
                  <a:gd name="T8" fmla="*/ 0 w 38"/>
                  <a:gd name="T9" fmla="*/ 0 h 5"/>
                  <a:gd name="T10" fmla="*/ 0 w 38"/>
                  <a:gd name="T11" fmla="*/ 0 h 5"/>
                  <a:gd name="T12" fmla="*/ 0 w 38"/>
                  <a:gd name="T13" fmla="*/ 0 h 5"/>
                  <a:gd name="T14" fmla="*/ 0 w 38"/>
                  <a:gd name="T15" fmla="*/ 0 h 5"/>
                  <a:gd name="T16" fmla="*/ 0 w 38"/>
                  <a:gd name="T17" fmla="*/ 0 h 5"/>
                  <a:gd name="T18" fmla="*/ 0 w 38"/>
                  <a:gd name="T19" fmla="*/ 0 h 5"/>
                  <a:gd name="T20" fmla="*/ 0 w 38"/>
                  <a:gd name="T21" fmla="*/ 0 h 5"/>
                  <a:gd name="T22" fmla="*/ 0 w 38"/>
                  <a:gd name="T23" fmla="*/ 0 h 5"/>
                  <a:gd name="T24" fmla="*/ 0 w 38"/>
                  <a:gd name="T25" fmla="*/ 0 h 5"/>
                  <a:gd name="T26" fmla="*/ 0 w 38"/>
                  <a:gd name="T27" fmla="*/ 0 h 5"/>
                  <a:gd name="T28" fmla="*/ 0 w 38"/>
                  <a:gd name="T29" fmla="*/ 0 h 5"/>
                  <a:gd name="T30" fmla="*/ 0 w 38"/>
                  <a:gd name="T31" fmla="*/ 0 h 5"/>
                  <a:gd name="T32" fmla="*/ 0 w 38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" h="5">
                    <a:moveTo>
                      <a:pt x="0" y="5"/>
                    </a:moveTo>
                    <a:lnTo>
                      <a:pt x="12" y="2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5"/>
                    </a:lnTo>
                    <a:lnTo>
                      <a:pt x="28" y="5"/>
                    </a:lnTo>
                    <a:lnTo>
                      <a:pt x="19" y="5"/>
                    </a:lnTo>
                    <a:lnTo>
                      <a:pt x="9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5" name="Freeform 313"/>
              <p:cNvSpPr>
                <a:spLocks noChangeAspect="1"/>
              </p:cNvSpPr>
              <p:nvPr/>
            </p:nvSpPr>
            <p:spPr bwMode="auto">
              <a:xfrm>
                <a:off x="2194" y="1573"/>
                <a:ext cx="11" cy="9"/>
              </a:xfrm>
              <a:custGeom>
                <a:avLst/>
                <a:gdLst>
                  <a:gd name="T0" fmla="*/ 0 w 31"/>
                  <a:gd name="T1" fmla="*/ 0 h 35"/>
                  <a:gd name="T2" fmla="*/ 0 w 31"/>
                  <a:gd name="T3" fmla="*/ 0 h 35"/>
                  <a:gd name="T4" fmla="*/ 0 w 31"/>
                  <a:gd name="T5" fmla="*/ 0 h 35"/>
                  <a:gd name="T6" fmla="*/ 0 w 31"/>
                  <a:gd name="T7" fmla="*/ 0 h 35"/>
                  <a:gd name="T8" fmla="*/ 0 w 31"/>
                  <a:gd name="T9" fmla="*/ 0 h 35"/>
                  <a:gd name="T10" fmla="*/ 0 w 31"/>
                  <a:gd name="T11" fmla="*/ 0 h 35"/>
                  <a:gd name="T12" fmla="*/ 0 w 31"/>
                  <a:gd name="T13" fmla="*/ 0 h 35"/>
                  <a:gd name="T14" fmla="*/ 0 w 31"/>
                  <a:gd name="T15" fmla="*/ 0 h 35"/>
                  <a:gd name="T16" fmla="*/ 0 w 31"/>
                  <a:gd name="T17" fmla="*/ 0 h 35"/>
                  <a:gd name="T18" fmla="*/ 0 w 31"/>
                  <a:gd name="T19" fmla="*/ 0 h 35"/>
                  <a:gd name="T20" fmla="*/ 0 w 31"/>
                  <a:gd name="T21" fmla="*/ 0 h 35"/>
                  <a:gd name="T22" fmla="*/ 0 w 31"/>
                  <a:gd name="T23" fmla="*/ 0 h 35"/>
                  <a:gd name="T24" fmla="*/ 0 w 31"/>
                  <a:gd name="T25" fmla="*/ 0 h 35"/>
                  <a:gd name="T26" fmla="*/ 0 w 31"/>
                  <a:gd name="T27" fmla="*/ 0 h 35"/>
                  <a:gd name="T28" fmla="*/ 0 w 31"/>
                  <a:gd name="T29" fmla="*/ 0 h 35"/>
                  <a:gd name="T30" fmla="*/ 0 w 31"/>
                  <a:gd name="T31" fmla="*/ 0 h 35"/>
                  <a:gd name="T32" fmla="*/ 0 w 31"/>
                  <a:gd name="T33" fmla="*/ 0 h 35"/>
                  <a:gd name="T34" fmla="*/ 0 w 31"/>
                  <a:gd name="T35" fmla="*/ 0 h 35"/>
                  <a:gd name="T36" fmla="*/ 0 w 31"/>
                  <a:gd name="T37" fmla="*/ 0 h 35"/>
                  <a:gd name="T38" fmla="*/ 0 w 31"/>
                  <a:gd name="T39" fmla="*/ 0 h 35"/>
                  <a:gd name="T40" fmla="*/ 0 w 31"/>
                  <a:gd name="T41" fmla="*/ 0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1" h="35">
                    <a:moveTo>
                      <a:pt x="6" y="35"/>
                    </a:moveTo>
                    <a:lnTo>
                      <a:pt x="0" y="25"/>
                    </a:lnTo>
                    <a:lnTo>
                      <a:pt x="4" y="15"/>
                    </a:lnTo>
                    <a:lnTo>
                      <a:pt x="10" y="7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7" y="4"/>
                    </a:lnTo>
                    <a:lnTo>
                      <a:pt x="30" y="11"/>
                    </a:lnTo>
                    <a:lnTo>
                      <a:pt x="31" y="18"/>
                    </a:lnTo>
                    <a:lnTo>
                      <a:pt x="31" y="27"/>
                    </a:lnTo>
                    <a:lnTo>
                      <a:pt x="26" y="31"/>
                    </a:lnTo>
                    <a:lnTo>
                      <a:pt x="18" y="32"/>
                    </a:lnTo>
                    <a:lnTo>
                      <a:pt x="13" y="34"/>
                    </a:lnTo>
                    <a:lnTo>
                      <a:pt x="6" y="35"/>
                    </a:lnTo>
                    <a:close/>
                  </a:path>
                </a:pathLst>
              </a:custGeom>
              <a:solidFill>
                <a:srgbClr val="E4E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6" name="Freeform 314"/>
              <p:cNvSpPr>
                <a:spLocks noChangeAspect="1"/>
              </p:cNvSpPr>
              <p:nvPr/>
            </p:nvSpPr>
            <p:spPr bwMode="auto">
              <a:xfrm>
                <a:off x="2077" y="1576"/>
                <a:ext cx="3" cy="3"/>
              </a:xfrm>
              <a:custGeom>
                <a:avLst/>
                <a:gdLst>
                  <a:gd name="T0" fmla="*/ 0 w 9"/>
                  <a:gd name="T1" fmla="*/ 0 h 10"/>
                  <a:gd name="T2" fmla="*/ 0 w 9"/>
                  <a:gd name="T3" fmla="*/ 0 h 10"/>
                  <a:gd name="T4" fmla="*/ 0 w 9"/>
                  <a:gd name="T5" fmla="*/ 0 h 10"/>
                  <a:gd name="T6" fmla="*/ 0 w 9"/>
                  <a:gd name="T7" fmla="*/ 0 h 10"/>
                  <a:gd name="T8" fmla="*/ 0 w 9"/>
                  <a:gd name="T9" fmla="*/ 0 h 10"/>
                  <a:gd name="T10" fmla="*/ 0 w 9"/>
                  <a:gd name="T11" fmla="*/ 0 h 10"/>
                  <a:gd name="T12" fmla="*/ 0 w 9"/>
                  <a:gd name="T13" fmla="*/ 0 h 10"/>
                  <a:gd name="T14" fmla="*/ 0 w 9"/>
                  <a:gd name="T15" fmla="*/ 0 h 10"/>
                  <a:gd name="T16" fmla="*/ 0 w 9"/>
                  <a:gd name="T17" fmla="*/ 0 h 10"/>
                  <a:gd name="T18" fmla="*/ 0 w 9"/>
                  <a:gd name="T19" fmla="*/ 0 h 10"/>
                  <a:gd name="T20" fmla="*/ 0 w 9"/>
                  <a:gd name="T21" fmla="*/ 0 h 10"/>
                  <a:gd name="T22" fmla="*/ 0 w 9"/>
                  <a:gd name="T23" fmla="*/ 0 h 10"/>
                  <a:gd name="T24" fmla="*/ 0 w 9"/>
                  <a:gd name="T25" fmla="*/ 0 h 10"/>
                  <a:gd name="T26" fmla="*/ 0 w 9"/>
                  <a:gd name="T27" fmla="*/ 0 h 10"/>
                  <a:gd name="T28" fmla="*/ 0 w 9"/>
                  <a:gd name="T29" fmla="*/ 0 h 10"/>
                  <a:gd name="T30" fmla="*/ 0 w 9"/>
                  <a:gd name="T31" fmla="*/ 0 h 10"/>
                  <a:gd name="T32" fmla="*/ 0 w 9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" h="10">
                    <a:moveTo>
                      <a:pt x="0" y="10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3"/>
                    </a:lnTo>
                    <a:lnTo>
                      <a:pt x="7" y="6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7" name="Freeform 315"/>
              <p:cNvSpPr>
                <a:spLocks noChangeAspect="1"/>
              </p:cNvSpPr>
              <p:nvPr/>
            </p:nvSpPr>
            <p:spPr bwMode="auto">
              <a:xfrm>
                <a:off x="1647" y="1505"/>
                <a:ext cx="61" cy="70"/>
              </a:xfrm>
              <a:custGeom>
                <a:avLst/>
                <a:gdLst>
                  <a:gd name="T0" fmla="*/ 0 w 168"/>
                  <a:gd name="T1" fmla="*/ 0 h 260"/>
                  <a:gd name="T2" fmla="*/ 0 w 168"/>
                  <a:gd name="T3" fmla="*/ 0 h 260"/>
                  <a:gd name="T4" fmla="*/ 0 w 168"/>
                  <a:gd name="T5" fmla="*/ 0 h 260"/>
                  <a:gd name="T6" fmla="*/ 0 w 168"/>
                  <a:gd name="T7" fmla="*/ 0 h 260"/>
                  <a:gd name="T8" fmla="*/ 0 w 168"/>
                  <a:gd name="T9" fmla="*/ 0 h 260"/>
                  <a:gd name="T10" fmla="*/ 0 w 168"/>
                  <a:gd name="T11" fmla="*/ 0 h 260"/>
                  <a:gd name="T12" fmla="*/ 0 w 168"/>
                  <a:gd name="T13" fmla="*/ 0 h 260"/>
                  <a:gd name="T14" fmla="*/ 0 w 168"/>
                  <a:gd name="T15" fmla="*/ 0 h 260"/>
                  <a:gd name="T16" fmla="*/ 0 w 168"/>
                  <a:gd name="T17" fmla="*/ 0 h 260"/>
                  <a:gd name="T18" fmla="*/ 0 w 168"/>
                  <a:gd name="T19" fmla="*/ 0 h 260"/>
                  <a:gd name="T20" fmla="*/ 0 w 168"/>
                  <a:gd name="T21" fmla="*/ 0 h 260"/>
                  <a:gd name="T22" fmla="*/ 0 w 168"/>
                  <a:gd name="T23" fmla="*/ 0 h 260"/>
                  <a:gd name="T24" fmla="*/ 0 w 168"/>
                  <a:gd name="T25" fmla="*/ 0 h 260"/>
                  <a:gd name="T26" fmla="*/ 0 w 168"/>
                  <a:gd name="T27" fmla="*/ 0 h 260"/>
                  <a:gd name="T28" fmla="*/ 0 w 168"/>
                  <a:gd name="T29" fmla="*/ 0 h 260"/>
                  <a:gd name="T30" fmla="*/ 0 w 168"/>
                  <a:gd name="T31" fmla="*/ 0 h 260"/>
                  <a:gd name="T32" fmla="*/ 0 w 168"/>
                  <a:gd name="T33" fmla="*/ 0 h 260"/>
                  <a:gd name="T34" fmla="*/ 0 w 168"/>
                  <a:gd name="T35" fmla="*/ 0 h 260"/>
                  <a:gd name="T36" fmla="*/ 0 w 168"/>
                  <a:gd name="T37" fmla="*/ 0 h 260"/>
                  <a:gd name="T38" fmla="*/ 0 w 168"/>
                  <a:gd name="T39" fmla="*/ 0 h 260"/>
                  <a:gd name="T40" fmla="*/ 0 w 168"/>
                  <a:gd name="T41" fmla="*/ 0 h 260"/>
                  <a:gd name="T42" fmla="*/ 0 w 168"/>
                  <a:gd name="T43" fmla="*/ 0 h 260"/>
                  <a:gd name="T44" fmla="*/ 0 w 168"/>
                  <a:gd name="T45" fmla="*/ 0 h 260"/>
                  <a:gd name="T46" fmla="*/ 0 w 168"/>
                  <a:gd name="T47" fmla="*/ 0 h 260"/>
                  <a:gd name="T48" fmla="*/ 0 w 168"/>
                  <a:gd name="T49" fmla="*/ 0 h 260"/>
                  <a:gd name="T50" fmla="*/ 0 w 168"/>
                  <a:gd name="T51" fmla="*/ 0 h 260"/>
                  <a:gd name="T52" fmla="*/ 0 w 168"/>
                  <a:gd name="T53" fmla="*/ 0 h 260"/>
                  <a:gd name="T54" fmla="*/ 0 w 168"/>
                  <a:gd name="T55" fmla="*/ 0 h 260"/>
                  <a:gd name="T56" fmla="*/ 0 w 168"/>
                  <a:gd name="T57" fmla="*/ 0 h 260"/>
                  <a:gd name="T58" fmla="*/ 0 w 168"/>
                  <a:gd name="T59" fmla="*/ 0 h 260"/>
                  <a:gd name="T60" fmla="*/ 0 w 168"/>
                  <a:gd name="T61" fmla="*/ 0 h 260"/>
                  <a:gd name="T62" fmla="*/ 0 w 168"/>
                  <a:gd name="T63" fmla="*/ 0 h 2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8" h="260">
                    <a:moveTo>
                      <a:pt x="49" y="260"/>
                    </a:moveTo>
                    <a:lnTo>
                      <a:pt x="38" y="257"/>
                    </a:lnTo>
                    <a:lnTo>
                      <a:pt x="28" y="252"/>
                    </a:lnTo>
                    <a:lnTo>
                      <a:pt x="20" y="250"/>
                    </a:lnTo>
                    <a:lnTo>
                      <a:pt x="12" y="244"/>
                    </a:lnTo>
                    <a:lnTo>
                      <a:pt x="7" y="240"/>
                    </a:lnTo>
                    <a:lnTo>
                      <a:pt x="2" y="232"/>
                    </a:lnTo>
                    <a:lnTo>
                      <a:pt x="1" y="224"/>
                    </a:lnTo>
                    <a:lnTo>
                      <a:pt x="0" y="213"/>
                    </a:lnTo>
                    <a:lnTo>
                      <a:pt x="8" y="204"/>
                    </a:lnTo>
                    <a:lnTo>
                      <a:pt x="17" y="197"/>
                    </a:lnTo>
                    <a:lnTo>
                      <a:pt x="22" y="190"/>
                    </a:lnTo>
                    <a:lnTo>
                      <a:pt x="30" y="180"/>
                    </a:lnTo>
                    <a:lnTo>
                      <a:pt x="30" y="158"/>
                    </a:lnTo>
                    <a:lnTo>
                      <a:pt x="30" y="137"/>
                    </a:lnTo>
                    <a:lnTo>
                      <a:pt x="30" y="116"/>
                    </a:lnTo>
                    <a:lnTo>
                      <a:pt x="30" y="94"/>
                    </a:lnTo>
                    <a:lnTo>
                      <a:pt x="31" y="94"/>
                    </a:lnTo>
                    <a:lnTo>
                      <a:pt x="32" y="94"/>
                    </a:lnTo>
                    <a:lnTo>
                      <a:pt x="35" y="94"/>
                    </a:lnTo>
                    <a:lnTo>
                      <a:pt x="37" y="94"/>
                    </a:lnTo>
                    <a:lnTo>
                      <a:pt x="38" y="97"/>
                    </a:lnTo>
                    <a:lnTo>
                      <a:pt x="40" y="100"/>
                    </a:lnTo>
                    <a:lnTo>
                      <a:pt x="42" y="104"/>
                    </a:lnTo>
                    <a:lnTo>
                      <a:pt x="44" y="107"/>
                    </a:lnTo>
                    <a:lnTo>
                      <a:pt x="61" y="100"/>
                    </a:lnTo>
                    <a:lnTo>
                      <a:pt x="65" y="81"/>
                    </a:lnTo>
                    <a:lnTo>
                      <a:pt x="65" y="59"/>
                    </a:lnTo>
                    <a:lnTo>
                      <a:pt x="68" y="39"/>
                    </a:lnTo>
                    <a:lnTo>
                      <a:pt x="74" y="32"/>
                    </a:lnTo>
                    <a:lnTo>
                      <a:pt x="78" y="23"/>
                    </a:lnTo>
                    <a:lnTo>
                      <a:pt x="84" y="17"/>
                    </a:lnTo>
                    <a:lnTo>
                      <a:pt x="89" y="12"/>
                    </a:lnTo>
                    <a:lnTo>
                      <a:pt x="94" y="7"/>
                    </a:lnTo>
                    <a:lnTo>
                      <a:pt x="101" y="3"/>
                    </a:lnTo>
                    <a:lnTo>
                      <a:pt x="108" y="2"/>
                    </a:lnTo>
                    <a:lnTo>
                      <a:pt x="118" y="0"/>
                    </a:lnTo>
                    <a:lnTo>
                      <a:pt x="128" y="14"/>
                    </a:lnTo>
                    <a:lnTo>
                      <a:pt x="136" y="29"/>
                    </a:lnTo>
                    <a:lnTo>
                      <a:pt x="145" y="43"/>
                    </a:lnTo>
                    <a:lnTo>
                      <a:pt x="154" y="59"/>
                    </a:lnTo>
                    <a:lnTo>
                      <a:pt x="159" y="76"/>
                    </a:lnTo>
                    <a:lnTo>
                      <a:pt x="163" y="93"/>
                    </a:lnTo>
                    <a:lnTo>
                      <a:pt x="166" y="111"/>
                    </a:lnTo>
                    <a:lnTo>
                      <a:pt x="168" y="130"/>
                    </a:lnTo>
                    <a:lnTo>
                      <a:pt x="159" y="133"/>
                    </a:lnTo>
                    <a:lnTo>
                      <a:pt x="151" y="136"/>
                    </a:lnTo>
                    <a:lnTo>
                      <a:pt x="144" y="138"/>
                    </a:lnTo>
                    <a:lnTo>
                      <a:pt x="136" y="143"/>
                    </a:lnTo>
                    <a:lnTo>
                      <a:pt x="134" y="157"/>
                    </a:lnTo>
                    <a:lnTo>
                      <a:pt x="131" y="174"/>
                    </a:lnTo>
                    <a:lnTo>
                      <a:pt x="125" y="191"/>
                    </a:lnTo>
                    <a:lnTo>
                      <a:pt x="119" y="207"/>
                    </a:lnTo>
                    <a:lnTo>
                      <a:pt x="111" y="223"/>
                    </a:lnTo>
                    <a:lnTo>
                      <a:pt x="99" y="235"/>
                    </a:lnTo>
                    <a:lnTo>
                      <a:pt x="87" y="245"/>
                    </a:lnTo>
                    <a:lnTo>
                      <a:pt x="69" y="251"/>
                    </a:lnTo>
                    <a:lnTo>
                      <a:pt x="67" y="257"/>
                    </a:lnTo>
                    <a:lnTo>
                      <a:pt x="61" y="260"/>
                    </a:lnTo>
                    <a:lnTo>
                      <a:pt x="55" y="260"/>
                    </a:lnTo>
                    <a:lnTo>
                      <a:pt x="49" y="260"/>
                    </a:lnTo>
                    <a:close/>
                  </a:path>
                </a:pathLst>
              </a:custGeom>
              <a:solidFill>
                <a:srgbClr val="F2D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8" name="Freeform 316"/>
              <p:cNvSpPr>
                <a:spLocks noChangeAspect="1"/>
              </p:cNvSpPr>
              <p:nvPr/>
            </p:nvSpPr>
            <p:spPr bwMode="auto">
              <a:xfrm>
                <a:off x="1817" y="1474"/>
                <a:ext cx="112" cy="101"/>
              </a:xfrm>
              <a:custGeom>
                <a:avLst/>
                <a:gdLst>
                  <a:gd name="T0" fmla="*/ 0 w 316"/>
                  <a:gd name="T1" fmla="*/ 0 h 373"/>
                  <a:gd name="T2" fmla="*/ 0 w 316"/>
                  <a:gd name="T3" fmla="*/ 0 h 373"/>
                  <a:gd name="T4" fmla="*/ 0 w 316"/>
                  <a:gd name="T5" fmla="*/ 0 h 373"/>
                  <a:gd name="T6" fmla="*/ 0 w 316"/>
                  <a:gd name="T7" fmla="*/ 0 h 373"/>
                  <a:gd name="T8" fmla="*/ 0 w 316"/>
                  <a:gd name="T9" fmla="*/ 0 h 373"/>
                  <a:gd name="T10" fmla="*/ 0 w 316"/>
                  <a:gd name="T11" fmla="*/ 0 h 373"/>
                  <a:gd name="T12" fmla="*/ 0 w 316"/>
                  <a:gd name="T13" fmla="*/ 0 h 373"/>
                  <a:gd name="T14" fmla="*/ 0 w 316"/>
                  <a:gd name="T15" fmla="*/ 0 h 373"/>
                  <a:gd name="T16" fmla="*/ 0 w 316"/>
                  <a:gd name="T17" fmla="*/ 0 h 373"/>
                  <a:gd name="T18" fmla="*/ 0 w 316"/>
                  <a:gd name="T19" fmla="*/ 0 h 373"/>
                  <a:gd name="T20" fmla="*/ 0 w 316"/>
                  <a:gd name="T21" fmla="*/ 0 h 373"/>
                  <a:gd name="T22" fmla="*/ 0 w 316"/>
                  <a:gd name="T23" fmla="*/ 0 h 373"/>
                  <a:gd name="T24" fmla="*/ 0 w 316"/>
                  <a:gd name="T25" fmla="*/ 0 h 373"/>
                  <a:gd name="T26" fmla="*/ 0 w 316"/>
                  <a:gd name="T27" fmla="*/ 0 h 373"/>
                  <a:gd name="T28" fmla="*/ 0 w 316"/>
                  <a:gd name="T29" fmla="*/ 0 h 373"/>
                  <a:gd name="T30" fmla="*/ 0 w 316"/>
                  <a:gd name="T31" fmla="*/ 0 h 373"/>
                  <a:gd name="T32" fmla="*/ 0 w 316"/>
                  <a:gd name="T33" fmla="*/ 0 h 373"/>
                  <a:gd name="T34" fmla="*/ 0 w 316"/>
                  <a:gd name="T35" fmla="*/ 0 h 373"/>
                  <a:gd name="T36" fmla="*/ 0 w 316"/>
                  <a:gd name="T37" fmla="*/ 0 h 373"/>
                  <a:gd name="T38" fmla="*/ 0 w 316"/>
                  <a:gd name="T39" fmla="*/ 0 h 373"/>
                  <a:gd name="T40" fmla="*/ 0 w 316"/>
                  <a:gd name="T41" fmla="*/ 0 h 373"/>
                  <a:gd name="T42" fmla="*/ 0 w 316"/>
                  <a:gd name="T43" fmla="*/ 0 h 373"/>
                  <a:gd name="T44" fmla="*/ 0 w 316"/>
                  <a:gd name="T45" fmla="*/ 0 h 373"/>
                  <a:gd name="T46" fmla="*/ 0 w 316"/>
                  <a:gd name="T47" fmla="*/ 0 h 373"/>
                  <a:gd name="T48" fmla="*/ 0 w 316"/>
                  <a:gd name="T49" fmla="*/ 0 h 373"/>
                  <a:gd name="T50" fmla="*/ 0 w 316"/>
                  <a:gd name="T51" fmla="*/ 0 h 373"/>
                  <a:gd name="T52" fmla="*/ 0 w 316"/>
                  <a:gd name="T53" fmla="*/ 0 h 373"/>
                  <a:gd name="T54" fmla="*/ 0 w 316"/>
                  <a:gd name="T55" fmla="*/ 0 h 373"/>
                  <a:gd name="T56" fmla="*/ 0 w 316"/>
                  <a:gd name="T57" fmla="*/ 0 h 373"/>
                  <a:gd name="T58" fmla="*/ 0 w 316"/>
                  <a:gd name="T59" fmla="*/ 0 h 373"/>
                  <a:gd name="T60" fmla="*/ 0 w 316"/>
                  <a:gd name="T61" fmla="*/ 0 h 373"/>
                  <a:gd name="T62" fmla="*/ 0 w 316"/>
                  <a:gd name="T63" fmla="*/ 0 h 373"/>
                  <a:gd name="T64" fmla="*/ 0 w 316"/>
                  <a:gd name="T65" fmla="*/ 0 h 373"/>
                  <a:gd name="T66" fmla="*/ 0 w 316"/>
                  <a:gd name="T67" fmla="*/ 0 h 373"/>
                  <a:gd name="T68" fmla="*/ 0 w 316"/>
                  <a:gd name="T69" fmla="*/ 0 h 373"/>
                  <a:gd name="T70" fmla="*/ 0 w 316"/>
                  <a:gd name="T71" fmla="*/ 0 h 373"/>
                  <a:gd name="T72" fmla="*/ 0 w 316"/>
                  <a:gd name="T73" fmla="*/ 0 h 373"/>
                  <a:gd name="T74" fmla="*/ 0 w 316"/>
                  <a:gd name="T75" fmla="*/ 0 h 373"/>
                  <a:gd name="T76" fmla="*/ 0 w 316"/>
                  <a:gd name="T77" fmla="*/ 0 h 373"/>
                  <a:gd name="T78" fmla="*/ 0 w 316"/>
                  <a:gd name="T79" fmla="*/ 0 h 373"/>
                  <a:gd name="T80" fmla="*/ 0 w 316"/>
                  <a:gd name="T81" fmla="*/ 0 h 373"/>
                  <a:gd name="T82" fmla="*/ 0 w 316"/>
                  <a:gd name="T83" fmla="*/ 0 h 373"/>
                  <a:gd name="T84" fmla="*/ 0 w 316"/>
                  <a:gd name="T85" fmla="*/ 0 h 373"/>
                  <a:gd name="T86" fmla="*/ 0 w 316"/>
                  <a:gd name="T87" fmla="*/ 0 h 373"/>
                  <a:gd name="T88" fmla="*/ 0 w 316"/>
                  <a:gd name="T89" fmla="*/ 0 h 373"/>
                  <a:gd name="T90" fmla="*/ 0 w 316"/>
                  <a:gd name="T91" fmla="*/ 0 h 373"/>
                  <a:gd name="T92" fmla="*/ 0 w 316"/>
                  <a:gd name="T93" fmla="*/ 0 h 373"/>
                  <a:gd name="T94" fmla="*/ 0 w 316"/>
                  <a:gd name="T95" fmla="*/ 0 h 373"/>
                  <a:gd name="T96" fmla="*/ 0 w 316"/>
                  <a:gd name="T97" fmla="*/ 0 h 373"/>
                  <a:gd name="T98" fmla="*/ 0 w 316"/>
                  <a:gd name="T99" fmla="*/ 0 h 373"/>
                  <a:gd name="T100" fmla="*/ 0 w 316"/>
                  <a:gd name="T101" fmla="*/ 0 h 373"/>
                  <a:gd name="T102" fmla="*/ 0 w 316"/>
                  <a:gd name="T103" fmla="*/ 0 h 37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16" h="373">
                    <a:moveTo>
                      <a:pt x="68" y="373"/>
                    </a:moveTo>
                    <a:lnTo>
                      <a:pt x="60" y="366"/>
                    </a:lnTo>
                    <a:lnTo>
                      <a:pt x="50" y="363"/>
                    </a:lnTo>
                    <a:lnTo>
                      <a:pt x="41" y="362"/>
                    </a:lnTo>
                    <a:lnTo>
                      <a:pt x="33" y="362"/>
                    </a:lnTo>
                    <a:lnTo>
                      <a:pt x="23" y="360"/>
                    </a:lnTo>
                    <a:lnTo>
                      <a:pt x="14" y="357"/>
                    </a:lnTo>
                    <a:lnTo>
                      <a:pt x="7" y="352"/>
                    </a:lnTo>
                    <a:lnTo>
                      <a:pt x="0" y="342"/>
                    </a:lnTo>
                    <a:lnTo>
                      <a:pt x="3" y="310"/>
                    </a:lnTo>
                    <a:lnTo>
                      <a:pt x="10" y="283"/>
                    </a:lnTo>
                    <a:lnTo>
                      <a:pt x="21" y="259"/>
                    </a:lnTo>
                    <a:lnTo>
                      <a:pt x="40" y="235"/>
                    </a:lnTo>
                    <a:lnTo>
                      <a:pt x="47" y="214"/>
                    </a:lnTo>
                    <a:lnTo>
                      <a:pt x="56" y="192"/>
                    </a:lnTo>
                    <a:lnTo>
                      <a:pt x="65" y="172"/>
                    </a:lnTo>
                    <a:lnTo>
                      <a:pt x="77" y="152"/>
                    </a:lnTo>
                    <a:lnTo>
                      <a:pt x="88" y="134"/>
                    </a:lnTo>
                    <a:lnTo>
                      <a:pt x="100" y="115"/>
                    </a:lnTo>
                    <a:lnTo>
                      <a:pt x="111" y="97"/>
                    </a:lnTo>
                    <a:lnTo>
                      <a:pt x="122" y="78"/>
                    </a:lnTo>
                    <a:lnTo>
                      <a:pt x="124" y="68"/>
                    </a:lnTo>
                    <a:lnTo>
                      <a:pt x="122" y="61"/>
                    </a:lnTo>
                    <a:lnTo>
                      <a:pt x="121" y="54"/>
                    </a:lnTo>
                    <a:lnTo>
                      <a:pt x="121" y="47"/>
                    </a:lnTo>
                    <a:lnTo>
                      <a:pt x="127" y="45"/>
                    </a:lnTo>
                    <a:lnTo>
                      <a:pt x="132" y="44"/>
                    </a:lnTo>
                    <a:lnTo>
                      <a:pt x="137" y="44"/>
                    </a:lnTo>
                    <a:lnTo>
                      <a:pt x="142" y="43"/>
                    </a:lnTo>
                    <a:lnTo>
                      <a:pt x="161" y="34"/>
                    </a:lnTo>
                    <a:lnTo>
                      <a:pt x="178" y="27"/>
                    </a:lnTo>
                    <a:lnTo>
                      <a:pt x="198" y="20"/>
                    </a:lnTo>
                    <a:lnTo>
                      <a:pt x="217" y="14"/>
                    </a:lnTo>
                    <a:lnTo>
                      <a:pt x="236" y="10"/>
                    </a:lnTo>
                    <a:lnTo>
                      <a:pt x="256" y="7"/>
                    </a:lnTo>
                    <a:lnTo>
                      <a:pt x="276" y="3"/>
                    </a:lnTo>
                    <a:lnTo>
                      <a:pt x="298" y="0"/>
                    </a:lnTo>
                    <a:lnTo>
                      <a:pt x="302" y="11"/>
                    </a:lnTo>
                    <a:lnTo>
                      <a:pt x="308" y="24"/>
                    </a:lnTo>
                    <a:lnTo>
                      <a:pt x="312" y="38"/>
                    </a:lnTo>
                    <a:lnTo>
                      <a:pt x="316" y="54"/>
                    </a:lnTo>
                    <a:lnTo>
                      <a:pt x="309" y="62"/>
                    </a:lnTo>
                    <a:lnTo>
                      <a:pt x="303" y="71"/>
                    </a:lnTo>
                    <a:lnTo>
                      <a:pt x="296" y="80"/>
                    </a:lnTo>
                    <a:lnTo>
                      <a:pt x="289" y="88"/>
                    </a:lnTo>
                    <a:lnTo>
                      <a:pt x="281" y="90"/>
                    </a:lnTo>
                    <a:lnTo>
                      <a:pt x="272" y="92"/>
                    </a:lnTo>
                    <a:lnTo>
                      <a:pt x="264" y="97"/>
                    </a:lnTo>
                    <a:lnTo>
                      <a:pt x="256" y="102"/>
                    </a:lnTo>
                    <a:lnTo>
                      <a:pt x="251" y="108"/>
                    </a:lnTo>
                    <a:lnTo>
                      <a:pt x="244" y="115"/>
                    </a:lnTo>
                    <a:lnTo>
                      <a:pt x="236" y="121"/>
                    </a:lnTo>
                    <a:lnTo>
                      <a:pt x="231" y="127"/>
                    </a:lnTo>
                    <a:lnTo>
                      <a:pt x="209" y="134"/>
                    </a:lnTo>
                    <a:lnTo>
                      <a:pt x="189" y="142"/>
                    </a:lnTo>
                    <a:lnTo>
                      <a:pt x="171" y="152"/>
                    </a:lnTo>
                    <a:lnTo>
                      <a:pt x="154" y="162"/>
                    </a:lnTo>
                    <a:lnTo>
                      <a:pt x="137" y="175"/>
                    </a:lnTo>
                    <a:lnTo>
                      <a:pt x="121" y="189"/>
                    </a:lnTo>
                    <a:lnTo>
                      <a:pt x="105" y="205"/>
                    </a:lnTo>
                    <a:lnTo>
                      <a:pt x="90" y="221"/>
                    </a:lnTo>
                    <a:lnTo>
                      <a:pt x="88" y="221"/>
                    </a:lnTo>
                    <a:lnTo>
                      <a:pt x="87" y="221"/>
                    </a:lnTo>
                    <a:lnTo>
                      <a:pt x="85" y="221"/>
                    </a:lnTo>
                    <a:lnTo>
                      <a:pt x="84" y="222"/>
                    </a:lnTo>
                    <a:lnTo>
                      <a:pt x="84" y="218"/>
                    </a:lnTo>
                    <a:lnTo>
                      <a:pt x="84" y="214"/>
                    </a:lnTo>
                    <a:lnTo>
                      <a:pt x="84" y="209"/>
                    </a:lnTo>
                    <a:lnTo>
                      <a:pt x="85" y="205"/>
                    </a:lnTo>
                    <a:lnTo>
                      <a:pt x="81" y="206"/>
                    </a:lnTo>
                    <a:lnTo>
                      <a:pt x="75" y="211"/>
                    </a:lnTo>
                    <a:lnTo>
                      <a:pt x="70" y="218"/>
                    </a:lnTo>
                    <a:lnTo>
                      <a:pt x="63" y="226"/>
                    </a:lnTo>
                    <a:lnTo>
                      <a:pt x="57" y="235"/>
                    </a:lnTo>
                    <a:lnTo>
                      <a:pt x="51" y="243"/>
                    </a:lnTo>
                    <a:lnTo>
                      <a:pt x="47" y="251"/>
                    </a:lnTo>
                    <a:lnTo>
                      <a:pt x="43" y="256"/>
                    </a:lnTo>
                    <a:lnTo>
                      <a:pt x="43" y="261"/>
                    </a:lnTo>
                    <a:lnTo>
                      <a:pt x="46" y="266"/>
                    </a:lnTo>
                    <a:lnTo>
                      <a:pt x="51" y="271"/>
                    </a:lnTo>
                    <a:lnTo>
                      <a:pt x="60" y="271"/>
                    </a:lnTo>
                    <a:lnTo>
                      <a:pt x="74" y="253"/>
                    </a:lnTo>
                    <a:lnTo>
                      <a:pt x="94" y="231"/>
                    </a:lnTo>
                    <a:lnTo>
                      <a:pt x="118" y="206"/>
                    </a:lnTo>
                    <a:lnTo>
                      <a:pt x="144" y="182"/>
                    </a:lnTo>
                    <a:lnTo>
                      <a:pt x="171" y="162"/>
                    </a:lnTo>
                    <a:lnTo>
                      <a:pt x="198" y="147"/>
                    </a:lnTo>
                    <a:lnTo>
                      <a:pt x="224" y="141"/>
                    </a:lnTo>
                    <a:lnTo>
                      <a:pt x="246" y="148"/>
                    </a:lnTo>
                    <a:lnTo>
                      <a:pt x="254" y="158"/>
                    </a:lnTo>
                    <a:lnTo>
                      <a:pt x="264" y="171"/>
                    </a:lnTo>
                    <a:lnTo>
                      <a:pt x="272" y="185"/>
                    </a:lnTo>
                    <a:lnTo>
                      <a:pt x="275" y="199"/>
                    </a:lnTo>
                    <a:lnTo>
                      <a:pt x="274" y="199"/>
                    </a:lnTo>
                    <a:lnTo>
                      <a:pt x="274" y="201"/>
                    </a:lnTo>
                    <a:lnTo>
                      <a:pt x="272" y="201"/>
                    </a:lnTo>
                    <a:lnTo>
                      <a:pt x="265" y="195"/>
                    </a:lnTo>
                    <a:lnTo>
                      <a:pt x="259" y="189"/>
                    </a:lnTo>
                    <a:lnTo>
                      <a:pt x="252" y="185"/>
                    </a:lnTo>
                    <a:lnTo>
                      <a:pt x="245" y="179"/>
                    </a:lnTo>
                    <a:lnTo>
                      <a:pt x="248" y="186"/>
                    </a:lnTo>
                    <a:lnTo>
                      <a:pt x="254" y="194"/>
                    </a:lnTo>
                    <a:lnTo>
                      <a:pt x="262" y="202"/>
                    </a:lnTo>
                    <a:lnTo>
                      <a:pt x="269" y="209"/>
                    </a:lnTo>
                    <a:lnTo>
                      <a:pt x="269" y="212"/>
                    </a:lnTo>
                    <a:lnTo>
                      <a:pt x="269" y="215"/>
                    </a:lnTo>
                    <a:lnTo>
                      <a:pt x="269" y="218"/>
                    </a:lnTo>
                    <a:lnTo>
                      <a:pt x="268" y="221"/>
                    </a:lnTo>
                    <a:lnTo>
                      <a:pt x="256" y="218"/>
                    </a:lnTo>
                    <a:lnTo>
                      <a:pt x="248" y="214"/>
                    </a:lnTo>
                    <a:lnTo>
                      <a:pt x="241" y="209"/>
                    </a:lnTo>
                    <a:lnTo>
                      <a:pt x="232" y="206"/>
                    </a:lnTo>
                    <a:lnTo>
                      <a:pt x="238" y="212"/>
                    </a:lnTo>
                    <a:lnTo>
                      <a:pt x="245" y="218"/>
                    </a:lnTo>
                    <a:lnTo>
                      <a:pt x="252" y="225"/>
                    </a:lnTo>
                    <a:lnTo>
                      <a:pt x="256" y="238"/>
                    </a:lnTo>
                    <a:lnTo>
                      <a:pt x="255" y="239"/>
                    </a:lnTo>
                    <a:lnTo>
                      <a:pt x="254" y="241"/>
                    </a:lnTo>
                    <a:lnTo>
                      <a:pt x="251" y="242"/>
                    </a:lnTo>
                    <a:lnTo>
                      <a:pt x="249" y="243"/>
                    </a:lnTo>
                    <a:lnTo>
                      <a:pt x="239" y="238"/>
                    </a:lnTo>
                    <a:lnTo>
                      <a:pt x="229" y="231"/>
                    </a:lnTo>
                    <a:lnTo>
                      <a:pt x="221" y="226"/>
                    </a:lnTo>
                    <a:lnTo>
                      <a:pt x="214" y="225"/>
                    </a:lnTo>
                    <a:lnTo>
                      <a:pt x="221" y="232"/>
                    </a:lnTo>
                    <a:lnTo>
                      <a:pt x="229" y="238"/>
                    </a:lnTo>
                    <a:lnTo>
                      <a:pt x="236" y="245"/>
                    </a:lnTo>
                    <a:lnTo>
                      <a:pt x="244" y="252"/>
                    </a:lnTo>
                    <a:lnTo>
                      <a:pt x="242" y="255"/>
                    </a:lnTo>
                    <a:lnTo>
                      <a:pt x="239" y="258"/>
                    </a:lnTo>
                    <a:lnTo>
                      <a:pt x="238" y="262"/>
                    </a:lnTo>
                    <a:lnTo>
                      <a:pt x="235" y="265"/>
                    </a:lnTo>
                    <a:lnTo>
                      <a:pt x="228" y="263"/>
                    </a:lnTo>
                    <a:lnTo>
                      <a:pt x="222" y="262"/>
                    </a:lnTo>
                    <a:lnTo>
                      <a:pt x="217" y="258"/>
                    </a:lnTo>
                    <a:lnTo>
                      <a:pt x="211" y="253"/>
                    </a:lnTo>
                    <a:lnTo>
                      <a:pt x="207" y="251"/>
                    </a:lnTo>
                    <a:lnTo>
                      <a:pt x="202" y="246"/>
                    </a:lnTo>
                    <a:lnTo>
                      <a:pt x="197" y="245"/>
                    </a:lnTo>
                    <a:lnTo>
                      <a:pt x="191" y="245"/>
                    </a:lnTo>
                    <a:lnTo>
                      <a:pt x="198" y="252"/>
                    </a:lnTo>
                    <a:lnTo>
                      <a:pt x="207" y="258"/>
                    </a:lnTo>
                    <a:lnTo>
                      <a:pt x="215" y="265"/>
                    </a:lnTo>
                    <a:lnTo>
                      <a:pt x="224" y="272"/>
                    </a:lnTo>
                    <a:lnTo>
                      <a:pt x="224" y="276"/>
                    </a:lnTo>
                    <a:lnTo>
                      <a:pt x="222" y="279"/>
                    </a:lnTo>
                    <a:lnTo>
                      <a:pt x="219" y="283"/>
                    </a:lnTo>
                    <a:lnTo>
                      <a:pt x="218" y="286"/>
                    </a:lnTo>
                    <a:lnTo>
                      <a:pt x="207" y="282"/>
                    </a:lnTo>
                    <a:lnTo>
                      <a:pt x="195" y="276"/>
                    </a:lnTo>
                    <a:lnTo>
                      <a:pt x="185" y="272"/>
                    </a:lnTo>
                    <a:lnTo>
                      <a:pt x="178" y="268"/>
                    </a:lnTo>
                    <a:lnTo>
                      <a:pt x="181" y="273"/>
                    </a:lnTo>
                    <a:lnTo>
                      <a:pt x="188" y="279"/>
                    </a:lnTo>
                    <a:lnTo>
                      <a:pt x="198" y="286"/>
                    </a:lnTo>
                    <a:lnTo>
                      <a:pt x="207" y="292"/>
                    </a:lnTo>
                    <a:lnTo>
                      <a:pt x="207" y="293"/>
                    </a:lnTo>
                    <a:lnTo>
                      <a:pt x="207" y="296"/>
                    </a:lnTo>
                    <a:lnTo>
                      <a:pt x="205" y="298"/>
                    </a:lnTo>
                    <a:lnTo>
                      <a:pt x="205" y="300"/>
                    </a:lnTo>
                    <a:lnTo>
                      <a:pt x="204" y="302"/>
                    </a:lnTo>
                    <a:lnTo>
                      <a:pt x="202" y="302"/>
                    </a:lnTo>
                    <a:lnTo>
                      <a:pt x="201" y="303"/>
                    </a:lnTo>
                    <a:lnTo>
                      <a:pt x="199" y="303"/>
                    </a:lnTo>
                    <a:lnTo>
                      <a:pt x="194" y="300"/>
                    </a:lnTo>
                    <a:lnTo>
                      <a:pt x="187" y="296"/>
                    </a:lnTo>
                    <a:lnTo>
                      <a:pt x="179" y="292"/>
                    </a:lnTo>
                    <a:lnTo>
                      <a:pt x="172" y="288"/>
                    </a:lnTo>
                    <a:lnTo>
                      <a:pt x="165" y="285"/>
                    </a:lnTo>
                    <a:lnTo>
                      <a:pt x="158" y="282"/>
                    </a:lnTo>
                    <a:lnTo>
                      <a:pt x="152" y="279"/>
                    </a:lnTo>
                    <a:lnTo>
                      <a:pt x="148" y="279"/>
                    </a:lnTo>
                    <a:lnTo>
                      <a:pt x="155" y="285"/>
                    </a:lnTo>
                    <a:lnTo>
                      <a:pt x="160" y="289"/>
                    </a:lnTo>
                    <a:lnTo>
                      <a:pt x="164" y="292"/>
                    </a:lnTo>
                    <a:lnTo>
                      <a:pt x="168" y="295"/>
                    </a:lnTo>
                    <a:lnTo>
                      <a:pt x="172" y="298"/>
                    </a:lnTo>
                    <a:lnTo>
                      <a:pt x="178" y="300"/>
                    </a:lnTo>
                    <a:lnTo>
                      <a:pt x="184" y="305"/>
                    </a:lnTo>
                    <a:lnTo>
                      <a:pt x="191" y="309"/>
                    </a:lnTo>
                    <a:lnTo>
                      <a:pt x="191" y="310"/>
                    </a:lnTo>
                    <a:lnTo>
                      <a:pt x="191" y="312"/>
                    </a:lnTo>
                    <a:lnTo>
                      <a:pt x="191" y="313"/>
                    </a:lnTo>
                    <a:lnTo>
                      <a:pt x="191" y="315"/>
                    </a:lnTo>
                    <a:lnTo>
                      <a:pt x="189" y="316"/>
                    </a:lnTo>
                    <a:lnTo>
                      <a:pt x="188" y="318"/>
                    </a:lnTo>
                    <a:lnTo>
                      <a:pt x="187" y="319"/>
                    </a:lnTo>
                    <a:lnTo>
                      <a:pt x="181" y="316"/>
                    </a:lnTo>
                    <a:lnTo>
                      <a:pt x="175" y="313"/>
                    </a:lnTo>
                    <a:lnTo>
                      <a:pt x="170" y="310"/>
                    </a:lnTo>
                    <a:lnTo>
                      <a:pt x="165" y="308"/>
                    </a:lnTo>
                    <a:lnTo>
                      <a:pt x="160" y="306"/>
                    </a:lnTo>
                    <a:lnTo>
                      <a:pt x="154" y="303"/>
                    </a:lnTo>
                    <a:lnTo>
                      <a:pt x="148" y="300"/>
                    </a:lnTo>
                    <a:lnTo>
                      <a:pt x="142" y="298"/>
                    </a:lnTo>
                    <a:lnTo>
                      <a:pt x="142" y="299"/>
                    </a:lnTo>
                    <a:lnTo>
                      <a:pt x="141" y="299"/>
                    </a:lnTo>
                    <a:lnTo>
                      <a:pt x="141" y="300"/>
                    </a:lnTo>
                    <a:lnTo>
                      <a:pt x="148" y="306"/>
                    </a:lnTo>
                    <a:lnTo>
                      <a:pt x="157" y="312"/>
                    </a:lnTo>
                    <a:lnTo>
                      <a:pt x="167" y="319"/>
                    </a:lnTo>
                    <a:lnTo>
                      <a:pt x="178" y="325"/>
                    </a:lnTo>
                    <a:lnTo>
                      <a:pt x="178" y="326"/>
                    </a:lnTo>
                    <a:lnTo>
                      <a:pt x="178" y="328"/>
                    </a:lnTo>
                    <a:lnTo>
                      <a:pt x="178" y="330"/>
                    </a:lnTo>
                    <a:lnTo>
                      <a:pt x="178" y="332"/>
                    </a:lnTo>
                    <a:lnTo>
                      <a:pt x="174" y="332"/>
                    </a:lnTo>
                    <a:lnTo>
                      <a:pt x="170" y="332"/>
                    </a:lnTo>
                    <a:lnTo>
                      <a:pt x="165" y="332"/>
                    </a:lnTo>
                    <a:lnTo>
                      <a:pt x="160" y="333"/>
                    </a:lnTo>
                    <a:lnTo>
                      <a:pt x="161" y="338"/>
                    </a:lnTo>
                    <a:lnTo>
                      <a:pt x="161" y="343"/>
                    </a:lnTo>
                    <a:lnTo>
                      <a:pt x="160" y="350"/>
                    </a:lnTo>
                    <a:lnTo>
                      <a:pt x="154" y="356"/>
                    </a:lnTo>
                    <a:lnTo>
                      <a:pt x="151" y="352"/>
                    </a:lnTo>
                    <a:lnTo>
                      <a:pt x="150" y="345"/>
                    </a:lnTo>
                    <a:lnTo>
                      <a:pt x="147" y="338"/>
                    </a:lnTo>
                    <a:lnTo>
                      <a:pt x="142" y="330"/>
                    </a:lnTo>
                    <a:lnTo>
                      <a:pt x="138" y="330"/>
                    </a:lnTo>
                    <a:lnTo>
                      <a:pt x="135" y="330"/>
                    </a:lnTo>
                    <a:lnTo>
                      <a:pt x="131" y="330"/>
                    </a:lnTo>
                    <a:lnTo>
                      <a:pt x="128" y="330"/>
                    </a:lnTo>
                    <a:lnTo>
                      <a:pt x="127" y="339"/>
                    </a:lnTo>
                    <a:lnTo>
                      <a:pt x="125" y="345"/>
                    </a:lnTo>
                    <a:lnTo>
                      <a:pt x="124" y="346"/>
                    </a:lnTo>
                    <a:lnTo>
                      <a:pt x="122" y="347"/>
                    </a:lnTo>
                    <a:lnTo>
                      <a:pt x="117" y="345"/>
                    </a:lnTo>
                    <a:lnTo>
                      <a:pt x="111" y="340"/>
                    </a:lnTo>
                    <a:lnTo>
                      <a:pt x="105" y="338"/>
                    </a:lnTo>
                    <a:lnTo>
                      <a:pt x="101" y="335"/>
                    </a:lnTo>
                    <a:lnTo>
                      <a:pt x="101" y="338"/>
                    </a:lnTo>
                    <a:lnTo>
                      <a:pt x="101" y="340"/>
                    </a:lnTo>
                    <a:lnTo>
                      <a:pt x="101" y="342"/>
                    </a:lnTo>
                    <a:lnTo>
                      <a:pt x="101" y="345"/>
                    </a:lnTo>
                    <a:lnTo>
                      <a:pt x="110" y="350"/>
                    </a:lnTo>
                    <a:lnTo>
                      <a:pt x="115" y="353"/>
                    </a:lnTo>
                    <a:lnTo>
                      <a:pt x="121" y="356"/>
                    </a:lnTo>
                    <a:lnTo>
                      <a:pt x="128" y="362"/>
                    </a:lnTo>
                    <a:lnTo>
                      <a:pt x="124" y="365"/>
                    </a:lnTo>
                    <a:lnTo>
                      <a:pt x="118" y="366"/>
                    </a:lnTo>
                    <a:lnTo>
                      <a:pt x="110" y="363"/>
                    </a:lnTo>
                    <a:lnTo>
                      <a:pt x="103" y="360"/>
                    </a:lnTo>
                    <a:lnTo>
                      <a:pt x="94" y="357"/>
                    </a:lnTo>
                    <a:lnTo>
                      <a:pt x="87" y="355"/>
                    </a:lnTo>
                    <a:lnTo>
                      <a:pt x="81" y="352"/>
                    </a:lnTo>
                    <a:lnTo>
                      <a:pt x="77" y="350"/>
                    </a:lnTo>
                    <a:lnTo>
                      <a:pt x="78" y="355"/>
                    </a:lnTo>
                    <a:lnTo>
                      <a:pt x="81" y="359"/>
                    </a:lnTo>
                    <a:lnTo>
                      <a:pt x="85" y="362"/>
                    </a:lnTo>
                    <a:lnTo>
                      <a:pt x="93" y="367"/>
                    </a:lnTo>
                    <a:lnTo>
                      <a:pt x="88" y="372"/>
                    </a:lnTo>
                    <a:lnTo>
                      <a:pt x="81" y="373"/>
                    </a:lnTo>
                    <a:lnTo>
                      <a:pt x="74" y="373"/>
                    </a:lnTo>
                    <a:lnTo>
                      <a:pt x="68" y="3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9" name="Freeform 317"/>
              <p:cNvSpPr>
                <a:spLocks noChangeAspect="1"/>
              </p:cNvSpPr>
              <p:nvPr/>
            </p:nvSpPr>
            <p:spPr bwMode="auto">
              <a:xfrm>
                <a:off x="1798" y="1567"/>
                <a:ext cx="17" cy="7"/>
              </a:xfrm>
              <a:custGeom>
                <a:avLst/>
                <a:gdLst>
                  <a:gd name="T0" fmla="*/ 0 w 50"/>
                  <a:gd name="T1" fmla="*/ 0 h 27"/>
                  <a:gd name="T2" fmla="*/ 0 w 50"/>
                  <a:gd name="T3" fmla="*/ 0 h 27"/>
                  <a:gd name="T4" fmla="*/ 0 w 50"/>
                  <a:gd name="T5" fmla="*/ 0 h 27"/>
                  <a:gd name="T6" fmla="*/ 0 w 50"/>
                  <a:gd name="T7" fmla="*/ 0 h 27"/>
                  <a:gd name="T8" fmla="*/ 0 w 50"/>
                  <a:gd name="T9" fmla="*/ 0 h 27"/>
                  <a:gd name="T10" fmla="*/ 0 w 50"/>
                  <a:gd name="T11" fmla="*/ 0 h 27"/>
                  <a:gd name="T12" fmla="*/ 0 w 50"/>
                  <a:gd name="T13" fmla="*/ 0 h 27"/>
                  <a:gd name="T14" fmla="*/ 0 w 50"/>
                  <a:gd name="T15" fmla="*/ 0 h 27"/>
                  <a:gd name="T16" fmla="*/ 0 w 50"/>
                  <a:gd name="T17" fmla="*/ 0 h 27"/>
                  <a:gd name="T18" fmla="*/ 0 w 50"/>
                  <a:gd name="T19" fmla="*/ 0 h 27"/>
                  <a:gd name="T20" fmla="*/ 0 w 50"/>
                  <a:gd name="T21" fmla="*/ 0 h 27"/>
                  <a:gd name="T22" fmla="*/ 0 w 50"/>
                  <a:gd name="T23" fmla="*/ 0 h 27"/>
                  <a:gd name="T24" fmla="*/ 0 w 50"/>
                  <a:gd name="T25" fmla="*/ 0 h 27"/>
                  <a:gd name="T26" fmla="*/ 0 w 50"/>
                  <a:gd name="T27" fmla="*/ 0 h 27"/>
                  <a:gd name="T28" fmla="*/ 0 w 50"/>
                  <a:gd name="T29" fmla="*/ 0 h 27"/>
                  <a:gd name="T30" fmla="*/ 0 w 50"/>
                  <a:gd name="T31" fmla="*/ 0 h 27"/>
                  <a:gd name="T32" fmla="*/ 0 w 50"/>
                  <a:gd name="T33" fmla="*/ 0 h 27"/>
                  <a:gd name="T34" fmla="*/ 0 w 50"/>
                  <a:gd name="T35" fmla="*/ 0 h 27"/>
                  <a:gd name="T36" fmla="*/ 0 w 50"/>
                  <a:gd name="T37" fmla="*/ 0 h 27"/>
                  <a:gd name="T38" fmla="*/ 0 w 50"/>
                  <a:gd name="T39" fmla="*/ 0 h 27"/>
                  <a:gd name="T40" fmla="*/ 0 w 50"/>
                  <a:gd name="T41" fmla="*/ 0 h 27"/>
                  <a:gd name="T42" fmla="*/ 0 w 50"/>
                  <a:gd name="T43" fmla="*/ 0 h 27"/>
                  <a:gd name="T44" fmla="*/ 0 w 50"/>
                  <a:gd name="T45" fmla="*/ 0 h 27"/>
                  <a:gd name="T46" fmla="*/ 0 w 50"/>
                  <a:gd name="T47" fmla="*/ 0 h 27"/>
                  <a:gd name="T48" fmla="*/ 0 w 50"/>
                  <a:gd name="T49" fmla="*/ 0 h 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27">
                    <a:moveTo>
                      <a:pt x="0" y="27"/>
                    </a:moveTo>
                    <a:lnTo>
                      <a:pt x="2" y="23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8" y="5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27" y="1"/>
                    </a:lnTo>
                    <a:lnTo>
                      <a:pt x="40" y="0"/>
                    </a:lnTo>
                    <a:lnTo>
                      <a:pt x="46" y="11"/>
                    </a:lnTo>
                    <a:lnTo>
                      <a:pt x="49" y="18"/>
                    </a:lnTo>
                    <a:lnTo>
                      <a:pt x="50" y="21"/>
                    </a:lnTo>
                    <a:lnTo>
                      <a:pt x="50" y="24"/>
                    </a:lnTo>
                    <a:lnTo>
                      <a:pt x="45" y="24"/>
                    </a:lnTo>
                    <a:lnTo>
                      <a:pt x="37" y="25"/>
                    </a:lnTo>
                    <a:lnTo>
                      <a:pt x="32" y="25"/>
                    </a:lnTo>
                    <a:lnTo>
                      <a:pt x="25" y="25"/>
                    </a:lnTo>
                    <a:lnTo>
                      <a:pt x="19" y="27"/>
                    </a:lnTo>
                    <a:lnTo>
                      <a:pt x="12" y="27"/>
                    </a:lnTo>
                    <a:lnTo>
                      <a:pt x="6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966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70" name="Freeform 318"/>
              <p:cNvSpPr>
                <a:spLocks noChangeAspect="1"/>
              </p:cNvSpPr>
              <p:nvPr/>
            </p:nvSpPr>
            <p:spPr bwMode="auto">
              <a:xfrm>
                <a:off x="1694" y="1570"/>
                <a:ext cx="21" cy="3"/>
              </a:xfrm>
              <a:custGeom>
                <a:avLst/>
                <a:gdLst>
                  <a:gd name="T0" fmla="*/ 0 w 63"/>
                  <a:gd name="T1" fmla="*/ 0 h 13"/>
                  <a:gd name="T2" fmla="*/ 0 w 63"/>
                  <a:gd name="T3" fmla="*/ 0 h 13"/>
                  <a:gd name="T4" fmla="*/ 0 w 63"/>
                  <a:gd name="T5" fmla="*/ 0 h 13"/>
                  <a:gd name="T6" fmla="*/ 0 w 63"/>
                  <a:gd name="T7" fmla="*/ 0 h 13"/>
                  <a:gd name="T8" fmla="*/ 0 w 63"/>
                  <a:gd name="T9" fmla="*/ 0 h 13"/>
                  <a:gd name="T10" fmla="*/ 0 w 63"/>
                  <a:gd name="T11" fmla="*/ 0 h 13"/>
                  <a:gd name="T12" fmla="*/ 0 w 63"/>
                  <a:gd name="T13" fmla="*/ 0 h 13"/>
                  <a:gd name="T14" fmla="*/ 0 w 63"/>
                  <a:gd name="T15" fmla="*/ 0 h 13"/>
                  <a:gd name="T16" fmla="*/ 0 w 63"/>
                  <a:gd name="T17" fmla="*/ 0 h 13"/>
                  <a:gd name="T18" fmla="*/ 0 w 63"/>
                  <a:gd name="T19" fmla="*/ 0 h 13"/>
                  <a:gd name="T20" fmla="*/ 0 w 63"/>
                  <a:gd name="T21" fmla="*/ 0 h 13"/>
                  <a:gd name="T22" fmla="*/ 0 w 63"/>
                  <a:gd name="T23" fmla="*/ 0 h 13"/>
                  <a:gd name="T24" fmla="*/ 0 w 63"/>
                  <a:gd name="T25" fmla="*/ 0 h 13"/>
                  <a:gd name="T26" fmla="*/ 0 w 63"/>
                  <a:gd name="T27" fmla="*/ 0 h 13"/>
                  <a:gd name="T28" fmla="*/ 0 w 63"/>
                  <a:gd name="T29" fmla="*/ 0 h 13"/>
                  <a:gd name="T30" fmla="*/ 0 w 63"/>
                  <a:gd name="T31" fmla="*/ 0 h 13"/>
                  <a:gd name="T32" fmla="*/ 0 w 63"/>
                  <a:gd name="T33" fmla="*/ 0 h 13"/>
                  <a:gd name="T34" fmla="*/ 0 w 63"/>
                  <a:gd name="T35" fmla="*/ 0 h 13"/>
                  <a:gd name="T36" fmla="*/ 0 w 63"/>
                  <a:gd name="T37" fmla="*/ 0 h 13"/>
                  <a:gd name="T38" fmla="*/ 0 w 63"/>
                  <a:gd name="T39" fmla="*/ 0 h 13"/>
                  <a:gd name="T40" fmla="*/ 0 w 63"/>
                  <a:gd name="T41" fmla="*/ 0 h 13"/>
                  <a:gd name="T42" fmla="*/ 0 w 63"/>
                  <a:gd name="T43" fmla="*/ 0 h 13"/>
                  <a:gd name="T44" fmla="*/ 0 w 63"/>
                  <a:gd name="T45" fmla="*/ 0 h 13"/>
                  <a:gd name="T46" fmla="*/ 0 w 63"/>
                  <a:gd name="T47" fmla="*/ 0 h 13"/>
                  <a:gd name="T48" fmla="*/ 0 w 63"/>
                  <a:gd name="T49" fmla="*/ 0 h 13"/>
                  <a:gd name="T50" fmla="*/ 0 w 63"/>
                  <a:gd name="T51" fmla="*/ 0 h 13"/>
                  <a:gd name="T52" fmla="*/ 0 w 63"/>
                  <a:gd name="T53" fmla="*/ 0 h 13"/>
                  <a:gd name="T54" fmla="*/ 0 w 63"/>
                  <a:gd name="T55" fmla="*/ 0 h 13"/>
                  <a:gd name="T56" fmla="*/ 0 w 63"/>
                  <a:gd name="T57" fmla="*/ 0 h 1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3" h="13">
                    <a:moveTo>
                      <a:pt x="43" y="13"/>
                    </a:moveTo>
                    <a:lnTo>
                      <a:pt x="30" y="12"/>
                    </a:lnTo>
                    <a:lnTo>
                      <a:pt x="20" y="10"/>
                    </a:lnTo>
                    <a:lnTo>
                      <a:pt x="13" y="10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3" y="2"/>
                    </a:lnTo>
                    <a:lnTo>
                      <a:pt x="33" y="4"/>
                    </a:lnTo>
                    <a:lnTo>
                      <a:pt x="46" y="6"/>
                    </a:lnTo>
                    <a:lnTo>
                      <a:pt x="63" y="9"/>
                    </a:lnTo>
                    <a:lnTo>
                      <a:pt x="57" y="12"/>
                    </a:lnTo>
                    <a:lnTo>
                      <a:pt x="53" y="13"/>
                    </a:lnTo>
                    <a:lnTo>
                      <a:pt x="47" y="13"/>
                    </a:lnTo>
                    <a:lnTo>
                      <a:pt x="4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71" name="Freeform 319"/>
              <p:cNvSpPr>
                <a:spLocks noChangeAspect="1"/>
              </p:cNvSpPr>
              <p:nvPr/>
            </p:nvSpPr>
            <p:spPr bwMode="auto">
              <a:xfrm>
                <a:off x="1998" y="1515"/>
                <a:ext cx="80" cy="59"/>
              </a:xfrm>
              <a:custGeom>
                <a:avLst/>
                <a:gdLst>
                  <a:gd name="T0" fmla="*/ 0 w 223"/>
                  <a:gd name="T1" fmla="*/ 0 h 215"/>
                  <a:gd name="T2" fmla="*/ 0 w 223"/>
                  <a:gd name="T3" fmla="*/ 0 h 215"/>
                  <a:gd name="T4" fmla="*/ 0 w 223"/>
                  <a:gd name="T5" fmla="*/ 0 h 215"/>
                  <a:gd name="T6" fmla="*/ 0 w 223"/>
                  <a:gd name="T7" fmla="*/ 0 h 215"/>
                  <a:gd name="T8" fmla="*/ 0 w 223"/>
                  <a:gd name="T9" fmla="*/ 0 h 215"/>
                  <a:gd name="T10" fmla="*/ 0 w 223"/>
                  <a:gd name="T11" fmla="*/ 0 h 215"/>
                  <a:gd name="T12" fmla="*/ 0 w 223"/>
                  <a:gd name="T13" fmla="*/ 0 h 215"/>
                  <a:gd name="T14" fmla="*/ 0 w 223"/>
                  <a:gd name="T15" fmla="*/ 0 h 215"/>
                  <a:gd name="T16" fmla="*/ 0 w 223"/>
                  <a:gd name="T17" fmla="*/ 0 h 215"/>
                  <a:gd name="T18" fmla="*/ 0 w 223"/>
                  <a:gd name="T19" fmla="*/ 0 h 215"/>
                  <a:gd name="T20" fmla="*/ 0 w 223"/>
                  <a:gd name="T21" fmla="*/ 0 h 215"/>
                  <a:gd name="T22" fmla="*/ 0 w 223"/>
                  <a:gd name="T23" fmla="*/ 0 h 215"/>
                  <a:gd name="T24" fmla="*/ 0 w 223"/>
                  <a:gd name="T25" fmla="*/ 0 h 215"/>
                  <a:gd name="T26" fmla="*/ 0 w 223"/>
                  <a:gd name="T27" fmla="*/ 0 h 215"/>
                  <a:gd name="T28" fmla="*/ 0 w 223"/>
                  <a:gd name="T29" fmla="*/ 0 h 215"/>
                  <a:gd name="T30" fmla="*/ 0 w 223"/>
                  <a:gd name="T31" fmla="*/ 0 h 215"/>
                  <a:gd name="T32" fmla="*/ 0 w 223"/>
                  <a:gd name="T33" fmla="*/ 0 h 215"/>
                  <a:gd name="T34" fmla="*/ 0 w 223"/>
                  <a:gd name="T35" fmla="*/ 0 h 215"/>
                  <a:gd name="T36" fmla="*/ 0 w 223"/>
                  <a:gd name="T37" fmla="*/ 0 h 215"/>
                  <a:gd name="T38" fmla="*/ 0 w 223"/>
                  <a:gd name="T39" fmla="*/ 0 h 215"/>
                  <a:gd name="T40" fmla="*/ 0 w 223"/>
                  <a:gd name="T41" fmla="*/ 0 h 215"/>
                  <a:gd name="T42" fmla="*/ 0 w 223"/>
                  <a:gd name="T43" fmla="*/ 0 h 215"/>
                  <a:gd name="T44" fmla="*/ 0 w 223"/>
                  <a:gd name="T45" fmla="*/ 0 h 215"/>
                  <a:gd name="T46" fmla="*/ 0 w 223"/>
                  <a:gd name="T47" fmla="*/ 0 h 215"/>
                  <a:gd name="T48" fmla="*/ 0 w 223"/>
                  <a:gd name="T49" fmla="*/ 0 h 215"/>
                  <a:gd name="T50" fmla="*/ 0 w 223"/>
                  <a:gd name="T51" fmla="*/ 0 h 215"/>
                  <a:gd name="T52" fmla="*/ 0 w 223"/>
                  <a:gd name="T53" fmla="*/ 0 h 215"/>
                  <a:gd name="T54" fmla="*/ 0 w 223"/>
                  <a:gd name="T55" fmla="*/ 0 h 215"/>
                  <a:gd name="T56" fmla="*/ 0 w 223"/>
                  <a:gd name="T57" fmla="*/ 0 h 215"/>
                  <a:gd name="T58" fmla="*/ 0 w 223"/>
                  <a:gd name="T59" fmla="*/ 0 h 215"/>
                  <a:gd name="T60" fmla="*/ 0 w 223"/>
                  <a:gd name="T61" fmla="*/ 0 h 215"/>
                  <a:gd name="T62" fmla="*/ 0 w 223"/>
                  <a:gd name="T63" fmla="*/ 0 h 215"/>
                  <a:gd name="T64" fmla="*/ 0 w 223"/>
                  <a:gd name="T65" fmla="*/ 0 h 215"/>
                  <a:gd name="T66" fmla="*/ 0 w 223"/>
                  <a:gd name="T67" fmla="*/ 0 h 215"/>
                  <a:gd name="T68" fmla="*/ 0 w 223"/>
                  <a:gd name="T69" fmla="*/ 0 h 215"/>
                  <a:gd name="T70" fmla="*/ 0 w 223"/>
                  <a:gd name="T71" fmla="*/ 0 h 215"/>
                  <a:gd name="T72" fmla="*/ 0 w 223"/>
                  <a:gd name="T73" fmla="*/ 0 h 215"/>
                  <a:gd name="T74" fmla="*/ 0 w 223"/>
                  <a:gd name="T75" fmla="*/ 0 h 215"/>
                  <a:gd name="T76" fmla="*/ 0 w 223"/>
                  <a:gd name="T77" fmla="*/ 0 h 215"/>
                  <a:gd name="T78" fmla="*/ 0 w 223"/>
                  <a:gd name="T79" fmla="*/ 0 h 215"/>
                  <a:gd name="T80" fmla="*/ 0 w 223"/>
                  <a:gd name="T81" fmla="*/ 0 h 215"/>
                  <a:gd name="T82" fmla="*/ 0 w 223"/>
                  <a:gd name="T83" fmla="*/ 0 h 215"/>
                  <a:gd name="T84" fmla="*/ 0 w 223"/>
                  <a:gd name="T85" fmla="*/ 0 h 215"/>
                  <a:gd name="T86" fmla="*/ 0 w 223"/>
                  <a:gd name="T87" fmla="*/ 0 h 215"/>
                  <a:gd name="T88" fmla="*/ 0 w 223"/>
                  <a:gd name="T89" fmla="*/ 0 h 215"/>
                  <a:gd name="T90" fmla="*/ 0 w 223"/>
                  <a:gd name="T91" fmla="*/ 0 h 215"/>
                  <a:gd name="T92" fmla="*/ 0 w 223"/>
                  <a:gd name="T93" fmla="*/ 0 h 215"/>
                  <a:gd name="T94" fmla="*/ 0 w 223"/>
                  <a:gd name="T95" fmla="*/ 0 h 215"/>
                  <a:gd name="T96" fmla="*/ 0 w 223"/>
                  <a:gd name="T97" fmla="*/ 0 h 215"/>
                  <a:gd name="T98" fmla="*/ 0 w 223"/>
                  <a:gd name="T99" fmla="*/ 0 h 215"/>
                  <a:gd name="T100" fmla="*/ 0 w 223"/>
                  <a:gd name="T101" fmla="*/ 0 h 215"/>
                  <a:gd name="T102" fmla="*/ 0 w 223"/>
                  <a:gd name="T103" fmla="*/ 0 h 215"/>
                  <a:gd name="T104" fmla="*/ 0 w 223"/>
                  <a:gd name="T105" fmla="*/ 0 h 215"/>
                  <a:gd name="T106" fmla="*/ 0 w 223"/>
                  <a:gd name="T107" fmla="*/ 0 h 215"/>
                  <a:gd name="T108" fmla="*/ 0 w 223"/>
                  <a:gd name="T109" fmla="*/ 0 h 215"/>
                  <a:gd name="T110" fmla="*/ 0 w 223"/>
                  <a:gd name="T111" fmla="*/ 0 h 215"/>
                  <a:gd name="T112" fmla="*/ 0 w 223"/>
                  <a:gd name="T113" fmla="*/ 0 h 215"/>
                  <a:gd name="T114" fmla="*/ 0 w 223"/>
                  <a:gd name="T115" fmla="*/ 0 h 215"/>
                  <a:gd name="T116" fmla="*/ 0 w 223"/>
                  <a:gd name="T117" fmla="*/ 0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23" h="215">
                    <a:moveTo>
                      <a:pt x="163" y="214"/>
                    </a:moveTo>
                    <a:lnTo>
                      <a:pt x="161" y="213"/>
                    </a:lnTo>
                    <a:lnTo>
                      <a:pt x="161" y="210"/>
                    </a:lnTo>
                    <a:lnTo>
                      <a:pt x="161" y="208"/>
                    </a:lnTo>
                    <a:lnTo>
                      <a:pt x="161" y="207"/>
                    </a:lnTo>
                    <a:lnTo>
                      <a:pt x="164" y="204"/>
                    </a:lnTo>
                    <a:lnTo>
                      <a:pt x="169" y="203"/>
                    </a:lnTo>
                    <a:lnTo>
                      <a:pt x="171" y="200"/>
                    </a:lnTo>
                    <a:lnTo>
                      <a:pt x="174" y="198"/>
                    </a:lnTo>
                    <a:lnTo>
                      <a:pt x="174" y="197"/>
                    </a:lnTo>
                    <a:lnTo>
                      <a:pt x="174" y="195"/>
                    </a:lnTo>
                    <a:lnTo>
                      <a:pt x="174" y="194"/>
                    </a:lnTo>
                    <a:lnTo>
                      <a:pt x="174" y="193"/>
                    </a:lnTo>
                    <a:lnTo>
                      <a:pt x="167" y="195"/>
                    </a:lnTo>
                    <a:lnTo>
                      <a:pt x="161" y="198"/>
                    </a:lnTo>
                    <a:lnTo>
                      <a:pt x="156" y="201"/>
                    </a:lnTo>
                    <a:lnTo>
                      <a:pt x="150" y="203"/>
                    </a:lnTo>
                    <a:lnTo>
                      <a:pt x="144" y="204"/>
                    </a:lnTo>
                    <a:lnTo>
                      <a:pt x="139" y="205"/>
                    </a:lnTo>
                    <a:lnTo>
                      <a:pt x="132" y="205"/>
                    </a:lnTo>
                    <a:lnTo>
                      <a:pt x="126" y="204"/>
                    </a:lnTo>
                    <a:lnTo>
                      <a:pt x="129" y="195"/>
                    </a:lnTo>
                    <a:lnTo>
                      <a:pt x="137" y="188"/>
                    </a:lnTo>
                    <a:lnTo>
                      <a:pt x="149" y="183"/>
                    </a:lnTo>
                    <a:lnTo>
                      <a:pt x="157" y="177"/>
                    </a:lnTo>
                    <a:lnTo>
                      <a:pt x="150" y="178"/>
                    </a:lnTo>
                    <a:lnTo>
                      <a:pt x="142" y="180"/>
                    </a:lnTo>
                    <a:lnTo>
                      <a:pt x="134" y="184"/>
                    </a:lnTo>
                    <a:lnTo>
                      <a:pt x="129" y="187"/>
                    </a:lnTo>
                    <a:lnTo>
                      <a:pt x="122" y="190"/>
                    </a:lnTo>
                    <a:lnTo>
                      <a:pt x="114" y="193"/>
                    </a:lnTo>
                    <a:lnTo>
                      <a:pt x="109" y="194"/>
                    </a:lnTo>
                    <a:lnTo>
                      <a:pt x="103" y="193"/>
                    </a:lnTo>
                    <a:lnTo>
                      <a:pt x="103" y="191"/>
                    </a:lnTo>
                    <a:lnTo>
                      <a:pt x="103" y="190"/>
                    </a:lnTo>
                    <a:lnTo>
                      <a:pt x="103" y="188"/>
                    </a:lnTo>
                    <a:lnTo>
                      <a:pt x="103" y="187"/>
                    </a:lnTo>
                    <a:lnTo>
                      <a:pt x="112" y="181"/>
                    </a:lnTo>
                    <a:lnTo>
                      <a:pt x="122" y="176"/>
                    </a:lnTo>
                    <a:lnTo>
                      <a:pt x="130" y="171"/>
                    </a:lnTo>
                    <a:lnTo>
                      <a:pt x="139" y="166"/>
                    </a:lnTo>
                    <a:lnTo>
                      <a:pt x="139" y="164"/>
                    </a:lnTo>
                    <a:lnTo>
                      <a:pt x="139" y="163"/>
                    </a:lnTo>
                    <a:lnTo>
                      <a:pt x="139" y="161"/>
                    </a:lnTo>
                    <a:lnTo>
                      <a:pt x="140" y="160"/>
                    </a:lnTo>
                    <a:lnTo>
                      <a:pt x="134" y="161"/>
                    </a:lnTo>
                    <a:lnTo>
                      <a:pt x="127" y="164"/>
                    </a:lnTo>
                    <a:lnTo>
                      <a:pt x="122" y="167"/>
                    </a:lnTo>
                    <a:lnTo>
                      <a:pt x="114" y="170"/>
                    </a:lnTo>
                    <a:lnTo>
                      <a:pt x="109" y="173"/>
                    </a:lnTo>
                    <a:lnTo>
                      <a:pt x="103" y="176"/>
                    </a:lnTo>
                    <a:lnTo>
                      <a:pt x="97" y="178"/>
                    </a:lnTo>
                    <a:lnTo>
                      <a:pt x="92" y="181"/>
                    </a:lnTo>
                    <a:lnTo>
                      <a:pt x="89" y="180"/>
                    </a:lnTo>
                    <a:lnTo>
                      <a:pt x="87" y="178"/>
                    </a:lnTo>
                    <a:lnTo>
                      <a:pt x="85" y="178"/>
                    </a:lnTo>
                    <a:lnTo>
                      <a:pt x="82" y="177"/>
                    </a:lnTo>
                    <a:lnTo>
                      <a:pt x="82" y="174"/>
                    </a:lnTo>
                    <a:lnTo>
                      <a:pt x="82" y="173"/>
                    </a:lnTo>
                    <a:lnTo>
                      <a:pt x="82" y="170"/>
                    </a:lnTo>
                    <a:lnTo>
                      <a:pt x="82" y="168"/>
                    </a:lnTo>
                    <a:lnTo>
                      <a:pt x="89" y="164"/>
                    </a:lnTo>
                    <a:lnTo>
                      <a:pt x="96" y="160"/>
                    </a:lnTo>
                    <a:lnTo>
                      <a:pt x="103" y="156"/>
                    </a:lnTo>
                    <a:lnTo>
                      <a:pt x="110" y="150"/>
                    </a:lnTo>
                    <a:lnTo>
                      <a:pt x="110" y="148"/>
                    </a:lnTo>
                    <a:lnTo>
                      <a:pt x="110" y="147"/>
                    </a:lnTo>
                    <a:lnTo>
                      <a:pt x="110" y="146"/>
                    </a:lnTo>
                    <a:lnTo>
                      <a:pt x="112" y="144"/>
                    </a:lnTo>
                    <a:lnTo>
                      <a:pt x="102" y="148"/>
                    </a:lnTo>
                    <a:lnTo>
                      <a:pt x="92" y="154"/>
                    </a:lnTo>
                    <a:lnTo>
                      <a:pt x="80" y="157"/>
                    </a:lnTo>
                    <a:lnTo>
                      <a:pt x="70" y="160"/>
                    </a:lnTo>
                    <a:lnTo>
                      <a:pt x="69" y="158"/>
                    </a:lnTo>
                    <a:lnTo>
                      <a:pt x="67" y="156"/>
                    </a:lnTo>
                    <a:lnTo>
                      <a:pt x="67" y="153"/>
                    </a:lnTo>
                    <a:lnTo>
                      <a:pt x="66" y="148"/>
                    </a:lnTo>
                    <a:lnTo>
                      <a:pt x="75" y="144"/>
                    </a:lnTo>
                    <a:lnTo>
                      <a:pt x="82" y="138"/>
                    </a:lnTo>
                    <a:lnTo>
                      <a:pt x="90" y="131"/>
                    </a:lnTo>
                    <a:lnTo>
                      <a:pt x="97" y="124"/>
                    </a:lnTo>
                    <a:lnTo>
                      <a:pt x="90" y="126"/>
                    </a:lnTo>
                    <a:lnTo>
                      <a:pt x="85" y="127"/>
                    </a:lnTo>
                    <a:lnTo>
                      <a:pt x="77" y="130"/>
                    </a:lnTo>
                    <a:lnTo>
                      <a:pt x="72" y="134"/>
                    </a:lnTo>
                    <a:lnTo>
                      <a:pt x="66" y="137"/>
                    </a:lnTo>
                    <a:lnTo>
                      <a:pt x="60" y="138"/>
                    </a:lnTo>
                    <a:lnTo>
                      <a:pt x="55" y="138"/>
                    </a:lnTo>
                    <a:lnTo>
                      <a:pt x="50" y="137"/>
                    </a:lnTo>
                    <a:lnTo>
                      <a:pt x="53" y="127"/>
                    </a:lnTo>
                    <a:lnTo>
                      <a:pt x="59" y="123"/>
                    </a:lnTo>
                    <a:lnTo>
                      <a:pt x="66" y="120"/>
                    </a:lnTo>
                    <a:lnTo>
                      <a:pt x="75" y="113"/>
                    </a:lnTo>
                    <a:lnTo>
                      <a:pt x="67" y="110"/>
                    </a:lnTo>
                    <a:lnTo>
                      <a:pt x="57" y="116"/>
                    </a:lnTo>
                    <a:lnTo>
                      <a:pt x="46" y="119"/>
                    </a:lnTo>
                    <a:lnTo>
                      <a:pt x="33" y="114"/>
                    </a:lnTo>
                    <a:lnTo>
                      <a:pt x="33" y="111"/>
                    </a:lnTo>
                    <a:lnTo>
                      <a:pt x="33" y="110"/>
                    </a:lnTo>
                    <a:lnTo>
                      <a:pt x="33" y="107"/>
                    </a:lnTo>
                    <a:lnTo>
                      <a:pt x="35" y="106"/>
                    </a:lnTo>
                    <a:lnTo>
                      <a:pt x="40" y="103"/>
                    </a:lnTo>
                    <a:lnTo>
                      <a:pt x="46" y="99"/>
                    </a:lnTo>
                    <a:lnTo>
                      <a:pt x="50" y="96"/>
                    </a:lnTo>
                    <a:lnTo>
                      <a:pt x="56" y="93"/>
                    </a:lnTo>
                    <a:lnTo>
                      <a:pt x="56" y="91"/>
                    </a:lnTo>
                    <a:lnTo>
                      <a:pt x="56" y="90"/>
                    </a:lnTo>
                    <a:lnTo>
                      <a:pt x="56" y="89"/>
                    </a:lnTo>
                    <a:lnTo>
                      <a:pt x="57" y="87"/>
                    </a:lnTo>
                    <a:lnTo>
                      <a:pt x="47" y="90"/>
                    </a:lnTo>
                    <a:lnTo>
                      <a:pt x="38" y="94"/>
                    </a:lnTo>
                    <a:lnTo>
                      <a:pt x="29" y="97"/>
                    </a:lnTo>
                    <a:lnTo>
                      <a:pt x="20" y="99"/>
                    </a:lnTo>
                    <a:lnTo>
                      <a:pt x="18" y="94"/>
                    </a:lnTo>
                    <a:lnTo>
                      <a:pt x="16" y="93"/>
                    </a:lnTo>
                    <a:lnTo>
                      <a:pt x="15" y="90"/>
                    </a:lnTo>
                    <a:lnTo>
                      <a:pt x="15" y="87"/>
                    </a:lnTo>
                    <a:lnTo>
                      <a:pt x="19" y="84"/>
                    </a:lnTo>
                    <a:lnTo>
                      <a:pt x="23" y="81"/>
                    </a:lnTo>
                    <a:lnTo>
                      <a:pt x="28" y="80"/>
                    </a:lnTo>
                    <a:lnTo>
                      <a:pt x="32" y="77"/>
                    </a:lnTo>
                    <a:lnTo>
                      <a:pt x="30" y="76"/>
                    </a:lnTo>
                    <a:lnTo>
                      <a:pt x="30" y="74"/>
                    </a:lnTo>
                    <a:lnTo>
                      <a:pt x="29" y="74"/>
                    </a:lnTo>
                    <a:lnTo>
                      <a:pt x="29" y="73"/>
                    </a:lnTo>
                    <a:lnTo>
                      <a:pt x="20" y="74"/>
                    </a:lnTo>
                    <a:lnTo>
                      <a:pt x="13" y="79"/>
                    </a:lnTo>
                    <a:lnTo>
                      <a:pt x="6" y="81"/>
                    </a:lnTo>
                    <a:lnTo>
                      <a:pt x="0" y="81"/>
                    </a:lnTo>
                    <a:lnTo>
                      <a:pt x="3" y="69"/>
                    </a:lnTo>
                    <a:lnTo>
                      <a:pt x="8" y="62"/>
                    </a:lnTo>
                    <a:lnTo>
                      <a:pt x="15" y="57"/>
                    </a:lnTo>
                    <a:lnTo>
                      <a:pt x="25" y="52"/>
                    </a:lnTo>
                    <a:lnTo>
                      <a:pt x="33" y="34"/>
                    </a:lnTo>
                    <a:lnTo>
                      <a:pt x="40" y="22"/>
                    </a:lnTo>
                    <a:lnTo>
                      <a:pt x="46" y="10"/>
                    </a:lnTo>
                    <a:lnTo>
                      <a:pt x="52" y="3"/>
                    </a:lnTo>
                    <a:lnTo>
                      <a:pt x="59" y="0"/>
                    </a:lnTo>
                    <a:lnTo>
                      <a:pt x="69" y="0"/>
                    </a:lnTo>
                    <a:lnTo>
                      <a:pt x="82" y="6"/>
                    </a:lnTo>
                    <a:lnTo>
                      <a:pt x="100" y="16"/>
                    </a:lnTo>
                    <a:lnTo>
                      <a:pt x="109" y="23"/>
                    </a:lnTo>
                    <a:lnTo>
                      <a:pt x="116" y="30"/>
                    </a:lnTo>
                    <a:lnTo>
                      <a:pt x="124" y="37"/>
                    </a:lnTo>
                    <a:lnTo>
                      <a:pt x="133" y="44"/>
                    </a:lnTo>
                    <a:lnTo>
                      <a:pt x="142" y="52"/>
                    </a:lnTo>
                    <a:lnTo>
                      <a:pt x="150" y="59"/>
                    </a:lnTo>
                    <a:lnTo>
                      <a:pt x="157" y="66"/>
                    </a:lnTo>
                    <a:lnTo>
                      <a:pt x="166" y="73"/>
                    </a:lnTo>
                    <a:lnTo>
                      <a:pt x="170" y="72"/>
                    </a:lnTo>
                    <a:lnTo>
                      <a:pt x="174" y="70"/>
                    </a:lnTo>
                    <a:lnTo>
                      <a:pt x="179" y="69"/>
                    </a:lnTo>
                    <a:lnTo>
                      <a:pt x="187" y="67"/>
                    </a:lnTo>
                    <a:lnTo>
                      <a:pt x="197" y="81"/>
                    </a:lnTo>
                    <a:lnTo>
                      <a:pt x="206" y="97"/>
                    </a:lnTo>
                    <a:lnTo>
                      <a:pt x="214" y="116"/>
                    </a:lnTo>
                    <a:lnTo>
                      <a:pt x="220" y="133"/>
                    </a:lnTo>
                    <a:lnTo>
                      <a:pt x="223" y="153"/>
                    </a:lnTo>
                    <a:lnTo>
                      <a:pt x="221" y="171"/>
                    </a:lnTo>
                    <a:lnTo>
                      <a:pt x="216" y="190"/>
                    </a:lnTo>
                    <a:lnTo>
                      <a:pt x="204" y="207"/>
                    </a:lnTo>
                    <a:lnTo>
                      <a:pt x="197" y="211"/>
                    </a:lnTo>
                    <a:lnTo>
                      <a:pt x="194" y="213"/>
                    </a:lnTo>
                    <a:lnTo>
                      <a:pt x="190" y="214"/>
                    </a:lnTo>
                    <a:lnTo>
                      <a:pt x="187" y="215"/>
                    </a:lnTo>
                    <a:lnTo>
                      <a:pt x="190" y="210"/>
                    </a:lnTo>
                    <a:lnTo>
                      <a:pt x="193" y="205"/>
                    </a:lnTo>
                    <a:lnTo>
                      <a:pt x="196" y="200"/>
                    </a:lnTo>
                    <a:lnTo>
                      <a:pt x="196" y="195"/>
                    </a:lnTo>
                    <a:lnTo>
                      <a:pt x="189" y="201"/>
                    </a:lnTo>
                    <a:lnTo>
                      <a:pt x="180" y="207"/>
                    </a:lnTo>
                    <a:lnTo>
                      <a:pt x="171" y="211"/>
                    </a:lnTo>
                    <a:lnTo>
                      <a:pt x="163" y="2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72" name="Freeform 320"/>
              <p:cNvSpPr>
                <a:spLocks noChangeAspect="1"/>
              </p:cNvSpPr>
              <p:nvPr/>
            </p:nvSpPr>
            <p:spPr bwMode="auto">
              <a:xfrm>
                <a:off x="2171" y="1514"/>
                <a:ext cx="36" cy="54"/>
              </a:xfrm>
              <a:custGeom>
                <a:avLst/>
                <a:gdLst>
                  <a:gd name="T0" fmla="*/ 0 w 97"/>
                  <a:gd name="T1" fmla="*/ 0 h 202"/>
                  <a:gd name="T2" fmla="*/ 0 w 97"/>
                  <a:gd name="T3" fmla="*/ 0 h 202"/>
                  <a:gd name="T4" fmla="*/ 0 w 97"/>
                  <a:gd name="T5" fmla="*/ 0 h 202"/>
                  <a:gd name="T6" fmla="*/ 0 w 97"/>
                  <a:gd name="T7" fmla="*/ 0 h 202"/>
                  <a:gd name="T8" fmla="*/ 0 w 97"/>
                  <a:gd name="T9" fmla="*/ 0 h 202"/>
                  <a:gd name="T10" fmla="*/ 0 w 97"/>
                  <a:gd name="T11" fmla="*/ 0 h 202"/>
                  <a:gd name="T12" fmla="*/ 0 w 97"/>
                  <a:gd name="T13" fmla="*/ 0 h 202"/>
                  <a:gd name="T14" fmla="*/ 0 w 97"/>
                  <a:gd name="T15" fmla="*/ 0 h 202"/>
                  <a:gd name="T16" fmla="*/ 0 w 97"/>
                  <a:gd name="T17" fmla="*/ 0 h 202"/>
                  <a:gd name="T18" fmla="*/ 0 w 97"/>
                  <a:gd name="T19" fmla="*/ 0 h 202"/>
                  <a:gd name="T20" fmla="*/ 0 w 97"/>
                  <a:gd name="T21" fmla="*/ 0 h 202"/>
                  <a:gd name="T22" fmla="*/ 0 w 97"/>
                  <a:gd name="T23" fmla="*/ 0 h 202"/>
                  <a:gd name="T24" fmla="*/ 0 w 97"/>
                  <a:gd name="T25" fmla="*/ 0 h 202"/>
                  <a:gd name="T26" fmla="*/ 0 w 97"/>
                  <a:gd name="T27" fmla="*/ 0 h 202"/>
                  <a:gd name="T28" fmla="*/ 0 w 97"/>
                  <a:gd name="T29" fmla="*/ 0 h 202"/>
                  <a:gd name="T30" fmla="*/ 0 w 97"/>
                  <a:gd name="T31" fmla="*/ 0 h 202"/>
                  <a:gd name="T32" fmla="*/ 0 w 97"/>
                  <a:gd name="T33" fmla="*/ 0 h 202"/>
                  <a:gd name="T34" fmla="*/ 0 w 97"/>
                  <a:gd name="T35" fmla="*/ 0 h 202"/>
                  <a:gd name="T36" fmla="*/ 0 w 97"/>
                  <a:gd name="T37" fmla="*/ 0 h 202"/>
                  <a:gd name="T38" fmla="*/ 0 w 97"/>
                  <a:gd name="T39" fmla="*/ 0 h 202"/>
                  <a:gd name="T40" fmla="*/ 0 w 97"/>
                  <a:gd name="T41" fmla="*/ 0 h 202"/>
                  <a:gd name="T42" fmla="*/ 0 w 97"/>
                  <a:gd name="T43" fmla="*/ 0 h 202"/>
                  <a:gd name="T44" fmla="*/ 0 w 97"/>
                  <a:gd name="T45" fmla="*/ 0 h 202"/>
                  <a:gd name="T46" fmla="*/ 0 w 97"/>
                  <a:gd name="T47" fmla="*/ 0 h 202"/>
                  <a:gd name="T48" fmla="*/ 0 w 97"/>
                  <a:gd name="T49" fmla="*/ 0 h 202"/>
                  <a:gd name="T50" fmla="*/ 0 w 97"/>
                  <a:gd name="T51" fmla="*/ 0 h 202"/>
                  <a:gd name="T52" fmla="*/ 0 w 97"/>
                  <a:gd name="T53" fmla="*/ 0 h 202"/>
                  <a:gd name="T54" fmla="*/ 0 w 97"/>
                  <a:gd name="T55" fmla="*/ 0 h 202"/>
                  <a:gd name="T56" fmla="*/ 0 w 97"/>
                  <a:gd name="T57" fmla="*/ 0 h 202"/>
                  <a:gd name="T58" fmla="*/ 0 w 97"/>
                  <a:gd name="T59" fmla="*/ 0 h 202"/>
                  <a:gd name="T60" fmla="*/ 0 w 97"/>
                  <a:gd name="T61" fmla="*/ 0 h 202"/>
                  <a:gd name="T62" fmla="*/ 0 w 97"/>
                  <a:gd name="T63" fmla="*/ 0 h 202"/>
                  <a:gd name="T64" fmla="*/ 0 w 97"/>
                  <a:gd name="T65" fmla="*/ 0 h 202"/>
                  <a:gd name="T66" fmla="*/ 0 w 97"/>
                  <a:gd name="T67" fmla="*/ 0 h 202"/>
                  <a:gd name="T68" fmla="*/ 0 w 97"/>
                  <a:gd name="T69" fmla="*/ 0 h 202"/>
                  <a:gd name="T70" fmla="*/ 0 w 97"/>
                  <a:gd name="T71" fmla="*/ 0 h 202"/>
                  <a:gd name="T72" fmla="*/ 0 w 97"/>
                  <a:gd name="T73" fmla="*/ 0 h 202"/>
                  <a:gd name="T74" fmla="*/ 0 w 97"/>
                  <a:gd name="T75" fmla="*/ 0 h 202"/>
                  <a:gd name="T76" fmla="*/ 0 w 97"/>
                  <a:gd name="T77" fmla="*/ 0 h 202"/>
                  <a:gd name="T78" fmla="*/ 0 w 97"/>
                  <a:gd name="T79" fmla="*/ 0 h 202"/>
                  <a:gd name="T80" fmla="*/ 0 w 97"/>
                  <a:gd name="T81" fmla="*/ 0 h 20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7" h="202">
                    <a:moveTo>
                      <a:pt x="74" y="202"/>
                    </a:moveTo>
                    <a:lnTo>
                      <a:pt x="60" y="196"/>
                    </a:lnTo>
                    <a:lnTo>
                      <a:pt x="51" y="188"/>
                    </a:lnTo>
                    <a:lnTo>
                      <a:pt x="45" y="178"/>
                    </a:lnTo>
                    <a:lnTo>
                      <a:pt x="44" y="168"/>
                    </a:lnTo>
                    <a:lnTo>
                      <a:pt x="43" y="156"/>
                    </a:lnTo>
                    <a:lnTo>
                      <a:pt x="43" y="145"/>
                    </a:lnTo>
                    <a:lnTo>
                      <a:pt x="41" y="132"/>
                    </a:lnTo>
                    <a:lnTo>
                      <a:pt x="38" y="121"/>
                    </a:lnTo>
                    <a:lnTo>
                      <a:pt x="23" y="115"/>
                    </a:lnTo>
                    <a:lnTo>
                      <a:pt x="11" y="111"/>
                    </a:lnTo>
                    <a:lnTo>
                      <a:pt x="3" y="104"/>
                    </a:lnTo>
                    <a:lnTo>
                      <a:pt x="0" y="92"/>
                    </a:lnTo>
                    <a:lnTo>
                      <a:pt x="7" y="69"/>
                    </a:lnTo>
                    <a:lnTo>
                      <a:pt x="14" y="45"/>
                    </a:lnTo>
                    <a:lnTo>
                      <a:pt x="21" y="22"/>
                    </a:lnTo>
                    <a:lnTo>
                      <a:pt x="28" y="0"/>
                    </a:lnTo>
                    <a:lnTo>
                      <a:pt x="48" y="7"/>
                    </a:lnTo>
                    <a:lnTo>
                      <a:pt x="65" y="11"/>
                    </a:lnTo>
                    <a:lnTo>
                      <a:pt x="78" y="17"/>
                    </a:lnTo>
                    <a:lnTo>
                      <a:pt x="88" y="24"/>
                    </a:lnTo>
                    <a:lnTo>
                      <a:pt x="94" y="32"/>
                    </a:lnTo>
                    <a:lnTo>
                      <a:pt x="97" y="47"/>
                    </a:lnTo>
                    <a:lnTo>
                      <a:pt x="95" y="65"/>
                    </a:lnTo>
                    <a:lnTo>
                      <a:pt x="91" y="89"/>
                    </a:lnTo>
                    <a:lnTo>
                      <a:pt x="68" y="98"/>
                    </a:lnTo>
                    <a:lnTo>
                      <a:pt x="57" y="109"/>
                    </a:lnTo>
                    <a:lnTo>
                      <a:pt x="55" y="121"/>
                    </a:lnTo>
                    <a:lnTo>
                      <a:pt x="58" y="134"/>
                    </a:lnTo>
                    <a:lnTo>
                      <a:pt x="65" y="149"/>
                    </a:lnTo>
                    <a:lnTo>
                      <a:pt x="72" y="165"/>
                    </a:lnTo>
                    <a:lnTo>
                      <a:pt x="80" y="182"/>
                    </a:lnTo>
                    <a:lnTo>
                      <a:pt x="81" y="202"/>
                    </a:lnTo>
                    <a:lnTo>
                      <a:pt x="80" y="202"/>
                    </a:lnTo>
                    <a:lnTo>
                      <a:pt x="77" y="202"/>
                    </a:lnTo>
                    <a:lnTo>
                      <a:pt x="75" y="202"/>
                    </a:lnTo>
                    <a:lnTo>
                      <a:pt x="74" y="202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73" name="Freeform 321"/>
              <p:cNvSpPr>
                <a:spLocks noChangeAspect="1"/>
              </p:cNvSpPr>
              <p:nvPr/>
            </p:nvSpPr>
            <p:spPr bwMode="auto">
              <a:xfrm>
                <a:off x="1972" y="1519"/>
                <a:ext cx="49" cy="44"/>
              </a:xfrm>
              <a:custGeom>
                <a:avLst/>
                <a:gdLst>
                  <a:gd name="T0" fmla="*/ 0 w 137"/>
                  <a:gd name="T1" fmla="*/ 0 h 165"/>
                  <a:gd name="T2" fmla="*/ 0 w 137"/>
                  <a:gd name="T3" fmla="*/ 0 h 165"/>
                  <a:gd name="T4" fmla="*/ 0 w 137"/>
                  <a:gd name="T5" fmla="*/ 0 h 165"/>
                  <a:gd name="T6" fmla="*/ 0 w 137"/>
                  <a:gd name="T7" fmla="*/ 0 h 165"/>
                  <a:gd name="T8" fmla="*/ 0 w 137"/>
                  <a:gd name="T9" fmla="*/ 0 h 165"/>
                  <a:gd name="T10" fmla="*/ 0 w 137"/>
                  <a:gd name="T11" fmla="*/ 0 h 165"/>
                  <a:gd name="T12" fmla="*/ 0 w 137"/>
                  <a:gd name="T13" fmla="*/ 0 h 165"/>
                  <a:gd name="T14" fmla="*/ 0 w 137"/>
                  <a:gd name="T15" fmla="*/ 0 h 165"/>
                  <a:gd name="T16" fmla="*/ 0 w 137"/>
                  <a:gd name="T17" fmla="*/ 0 h 165"/>
                  <a:gd name="T18" fmla="*/ 0 w 137"/>
                  <a:gd name="T19" fmla="*/ 0 h 165"/>
                  <a:gd name="T20" fmla="*/ 0 w 137"/>
                  <a:gd name="T21" fmla="*/ 0 h 165"/>
                  <a:gd name="T22" fmla="*/ 0 w 137"/>
                  <a:gd name="T23" fmla="*/ 0 h 165"/>
                  <a:gd name="T24" fmla="*/ 0 w 137"/>
                  <a:gd name="T25" fmla="*/ 0 h 165"/>
                  <a:gd name="T26" fmla="*/ 0 w 137"/>
                  <a:gd name="T27" fmla="*/ 0 h 165"/>
                  <a:gd name="T28" fmla="*/ 0 w 137"/>
                  <a:gd name="T29" fmla="*/ 0 h 165"/>
                  <a:gd name="T30" fmla="*/ 0 w 137"/>
                  <a:gd name="T31" fmla="*/ 0 h 165"/>
                  <a:gd name="T32" fmla="*/ 0 w 137"/>
                  <a:gd name="T33" fmla="*/ 0 h 165"/>
                  <a:gd name="T34" fmla="*/ 0 w 137"/>
                  <a:gd name="T35" fmla="*/ 0 h 165"/>
                  <a:gd name="T36" fmla="*/ 0 w 137"/>
                  <a:gd name="T37" fmla="*/ 0 h 165"/>
                  <a:gd name="T38" fmla="*/ 0 w 137"/>
                  <a:gd name="T39" fmla="*/ 0 h 165"/>
                  <a:gd name="T40" fmla="*/ 0 w 137"/>
                  <a:gd name="T41" fmla="*/ 0 h 165"/>
                  <a:gd name="T42" fmla="*/ 0 w 137"/>
                  <a:gd name="T43" fmla="*/ 0 h 165"/>
                  <a:gd name="T44" fmla="*/ 0 w 137"/>
                  <a:gd name="T45" fmla="*/ 0 h 165"/>
                  <a:gd name="T46" fmla="*/ 0 w 137"/>
                  <a:gd name="T47" fmla="*/ 0 h 165"/>
                  <a:gd name="T48" fmla="*/ 0 w 137"/>
                  <a:gd name="T49" fmla="*/ 0 h 165"/>
                  <a:gd name="T50" fmla="*/ 0 w 137"/>
                  <a:gd name="T51" fmla="*/ 0 h 165"/>
                  <a:gd name="T52" fmla="*/ 0 w 137"/>
                  <a:gd name="T53" fmla="*/ 0 h 165"/>
                  <a:gd name="T54" fmla="*/ 0 w 137"/>
                  <a:gd name="T55" fmla="*/ 0 h 165"/>
                  <a:gd name="T56" fmla="*/ 0 w 137"/>
                  <a:gd name="T57" fmla="*/ 0 h 165"/>
                  <a:gd name="T58" fmla="*/ 0 w 137"/>
                  <a:gd name="T59" fmla="*/ 0 h 165"/>
                  <a:gd name="T60" fmla="*/ 0 w 137"/>
                  <a:gd name="T61" fmla="*/ 0 h 165"/>
                  <a:gd name="T62" fmla="*/ 0 w 137"/>
                  <a:gd name="T63" fmla="*/ 0 h 165"/>
                  <a:gd name="T64" fmla="*/ 0 w 137"/>
                  <a:gd name="T65" fmla="*/ 0 h 165"/>
                  <a:gd name="T66" fmla="*/ 0 w 137"/>
                  <a:gd name="T67" fmla="*/ 0 h 165"/>
                  <a:gd name="T68" fmla="*/ 0 w 137"/>
                  <a:gd name="T69" fmla="*/ 0 h 165"/>
                  <a:gd name="T70" fmla="*/ 0 w 137"/>
                  <a:gd name="T71" fmla="*/ 0 h 165"/>
                  <a:gd name="T72" fmla="*/ 0 w 137"/>
                  <a:gd name="T73" fmla="*/ 0 h 165"/>
                  <a:gd name="T74" fmla="*/ 0 w 137"/>
                  <a:gd name="T75" fmla="*/ 0 h 165"/>
                  <a:gd name="T76" fmla="*/ 0 w 137"/>
                  <a:gd name="T77" fmla="*/ 0 h 165"/>
                  <a:gd name="T78" fmla="*/ 0 w 137"/>
                  <a:gd name="T79" fmla="*/ 0 h 16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7" h="165">
                    <a:moveTo>
                      <a:pt x="3" y="165"/>
                    </a:moveTo>
                    <a:lnTo>
                      <a:pt x="1" y="123"/>
                    </a:lnTo>
                    <a:lnTo>
                      <a:pt x="3" y="80"/>
                    </a:lnTo>
                    <a:lnTo>
                      <a:pt x="4" y="4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7"/>
                    </a:lnTo>
                    <a:lnTo>
                      <a:pt x="16" y="13"/>
                    </a:lnTo>
                    <a:lnTo>
                      <a:pt x="20" y="19"/>
                    </a:lnTo>
                    <a:lnTo>
                      <a:pt x="26" y="23"/>
                    </a:lnTo>
                    <a:lnTo>
                      <a:pt x="30" y="29"/>
                    </a:lnTo>
                    <a:lnTo>
                      <a:pt x="37" y="33"/>
                    </a:lnTo>
                    <a:lnTo>
                      <a:pt x="44" y="39"/>
                    </a:lnTo>
                    <a:lnTo>
                      <a:pt x="53" y="44"/>
                    </a:lnTo>
                    <a:lnTo>
                      <a:pt x="60" y="60"/>
                    </a:lnTo>
                    <a:lnTo>
                      <a:pt x="68" y="74"/>
                    </a:lnTo>
                    <a:lnTo>
                      <a:pt x="78" y="87"/>
                    </a:lnTo>
                    <a:lnTo>
                      <a:pt x="91" y="100"/>
                    </a:lnTo>
                    <a:lnTo>
                      <a:pt x="103" y="114"/>
                    </a:lnTo>
                    <a:lnTo>
                      <a:pt x="115" y="128"/>
                    </a:lnTo>
                    <a:lnTo>
                      <a:pt x="127" y="143"/>
                    </a:lnTo>
                    <a:lnTo>
                      <a:pt x="137" y="160"/>
                    </a:lnTo>
                    <a:lnTo>
                      <a:pt x="132" y="163"/>
                    </a:lnTo>
                    <a:lnTo>
                      <a:pt x="124" y="164"/>
                    </a:lnTo>
                    <a:lnTo>
                      <a:pt x="117" y="165"/>
                    </a:lnTo>
                    <a:lnTo>
                      <a:pt x="111" y="165"/>
                    </a:lnTo>
                    <a:lnTo>
                      <a:pt x="110" y="163"/>
                    </a:lnTo>
                    <a:lnTo>
                      <a:pt x="108" y="158"/>
                    </a:lnTo>
                    <a:lnTo>
                      <a:pt x="107" y="153"/>
                    </a:lnTo>
                    <a:lnTo>
                      <a:pt x="104" y="144"/>
                    </a:lnTo>
                    <a:lnTo>
                      <a:pt x="103" y="144"/>
                    </a:lnTo>
                    <a:lnTo>
                      <a:pt x="101" y="144"/>
                    </a:lnTo>
                    <a:lnTo>
                      <a:pt x="100" y="144"/>
                    </a:lnTo>
                    <a:lnTo>
                      <a:pt x="98" y="143"/>
                    </a:lnTo>
                    <a:lnTo>
                      <a:pt x="98" y="148"/>
                    </a:lnTo>
                    <a:lnTo>
                      <a:pt x="98" y="153"/>
                    </a:lnTo>
                    <a:lnTo>
                      <a:pt x="98" y="158"/>
                    </a:lnTo>
                    <a:lnTo>
                      <a:pt x="98" y="164"/>
                    </a:lnTo>
                    <a:lnTo>
                      <a:pt x="97" y="164"/>
                    </a:lnTo>
                    <a:lnTo>
                      <a:pt x="94" y="164"/>
                    </a:lnTo>
                    <a:lnTo>
                      <a:pt x="93" y="164"/>
                    </a:lnTo>
                    <a:lnTo>
                      <a:pt x="90" y="165"/>
                    </a:lnTo>
                    <a:lnTo>
                      <a:pt x="85" y="158"/>
                    </a:lnTo>
                    <a:lnTo>
                      <a:pt x="84" y="151"/>
                    </a:lnTo>
                    <a:lnTo>
                      <a:pt x="84" y="145"/>
                    </a:lnTo>
                    <a:lnTo>
                      <a:pt x="84" y="138"/>
                    </a:lnTo>
                    <a:lnTo>
                      <a:pt x="83" y="138"/>
                    </a:lnTo>
                    <a:lnTo>
                      <a:pt x="80" y="137"/>
                    </a:lnTo>
                    <a:lnTo>
                      <a:pt x="78" y="137"/>
                    </a:lnTo>
                    <a:lnTo>
                      <a:pt x="77" y="135"/>
                    </a:lnTo>
                    <a:lnTo>
                      <a:pt x="75" y="143"/>
                    </a:lnTo>
                    <a:lnTo>
                      <a:pt x="75" y="150"/>
                    </a:lnTo>
                    <a:lnTo>
                      <a:pt x="75" y="158"/>
                    </a:lnTo>
                    <a:lnTo>
                      <a:pt x="75" y="165"/>
                    </a:lnTo>
                    <a:lnTo>
                      <a:pt x="57" y="160"/>
                    </a:lnTo>
                    <a:lnTo>
                      <a:pt x="53" y="143"/>
                    </a:lnTo>
                    <a:lnTo>
                      <a:pt x="53" y="123"/>
                    </a:lnTo>
                    <a:lnTo>
                      <a:pt x="51" y="103"/>
                    </a:lnTo>
                    <a:lnTo>
                      <a:pt x="50" y="111"/>
                    </a:lnTo>
                    <a:lnTo>
                      <a:pt x="48" y="120"/>
                    </a:lnTo>
                    <a:lnTo>
                      <a:pt x="48" y="135"/>
                    </a:lnTo>
                    <a:lnTo>
                      <a:pt x="47" y="164"/>
                    </a:lnTo>
                    <a:lnTo>
                      <a:pt x="44" y="164"/>
                    </a:lnTo>
                    <a:lnTo>
                      <a:pt x="43" y="164"/>
                    </a:lnTo>
                    <a:lnTo>
                      <a:pt x="40" y="164"/>
                    </a:lnTo>
                    <a:lnTo>
                      <a:pt x="37" y="165"/>
                    </a:lnTo>
                    <a:lnTo>
                      <a:pt x="33" y="157"/>
                    </a:lnTo>
                    <a:lnTo>
                      <a:pt x="31" y="145"/>
                    </a:lnTo>
                    <a:lnTo>
                      <a:pt x="31" y="135"/>
                    </a:lnTo>
                    <a:lnTo>
                      <a:pt x="31" y="127"/>
                    </a:lnTo>
                    <a:lnTo>
                      <a:pt x="24" y="141"/>
                    </a:lnTo>
                    <a:lnTo>
                      <a:pt x="24" y="154"/>
                    </a:lnTo>
                    <a:lnTo>
                      <a:pt x="21" y="163"/>
                    </a:lnTo>
                    <a:lnTo>
                      <a:pt x="3" y="1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74" name="Freeform 322"/>
              <p:cNvSpPr>
                <a:spLocks noChangeAspect="1"/>
              </p:cNvSpPr>
              <p:nvPr/>
            </p:nvSpPr>
            <p:spPr bwMode="auto">
              <a:xfrm>
                <a:off x="1889" y="1521"/>
                <a:ext cx="45" cy="42"/>
              </a:xfrm>
              <a:custGeom>
                <a:avLst/>
                <a:gdLst>
                  <a:gd name="T0" fmla="*/ 0 w 127"/>
                  <a:gd name="T1" fmla="*/ 0 h 158"/>
                  <a:gd name="T2" fmla="*/ 0 w 127"/>
                  <a:gd name="T3" fmla="*/ 0 h 158"/>
                  <a:gd name="T4" fmla="*/ 0 w 127"/>
                  <a:gd name="T5" fmla="*/ 0 h 158"/>
                  <a:gd name="T6" fmla="*/ 0 w 127"/>
                  <a:gd name="T7" fmla="*/ 0 h 158"/>
                  <a:gd name="T8" fmla="*/ 0 w 127"/>
                  <a:gd name="T9" fmla="*/ 0 h 158"/>
                  <a:gd name="T10" fmla="*/ 0 w 127"/>
                  <a:gd name="T11" fmla="*/ 0 h 158"/>
                  <a:gd name="T12" fmla="*/ 0 w 127"/>
                  <a:gd name="T13" fmla="*/ 0 h 158"/>
                  <a:gd name="T14" fmla="*/ 0 w 127"/>
                  <a:gd name="T15" fmla="*/ 0 h 158"/>
                  <a:gd name="T16" fmla="*/ 0 w 127"/>
                  <a:gd name="T17" fmla="*/ 0 h 158"/>
                  <a:gd name="T18" fmla="*/ 0 w 127"/>
                  <a:gd name="T19" fmla="*/ 0 h 158"/>
                  <a:gd name="T20" fmla="*/ 0 w 127"/>
                  <a:gd name="T21" fmla="*/ 0 h 158"/>
                  <a:gd name="T22" fmla="*/ 0 w 127"/>
                  <a:gd name="T23" fmla="*/ 0 h 158"/>
                  <a:gd name="T24" fmla="*/ 0 w 127"/>
                  <a:gd name="T25" fmla="*/ 0 h 158"/>
                  <a:gd name="T26" fmla="*/ 0 w 127"/>
                  <a:gd name="T27" fmla="*/ 0 h 158"/>
                  <a:gd name="T28" fmla="*/ 0 w 127"/>
                  <a:gd name="T29" fmla="*/ 0 h 158"/>
                  <a:gd name="T30" fmla="*/ 0 w 127"/>
                  <a:gd name="T31" fmla="*/ 0 h 158"/>
                  <a:gd name="T32" fmla="*/ 0 w 127"/>
                  <a:gd name="T33" fmla="*/ 0 h 158"/>
                  <a:gd name="T34" fmla="*/ 0 w 127"/>
                  <a:gd name="T35" fmla="*/ 0 h 158"/>
                  <a:gd name="T36" fmla="*/ 0 w 127"/>
                  <a:gd name="T37" fmla="*/ 0 h 158"/>
                  <a:gd name="T38" fmla="*/ 0 w 127"/>
                  <a:gd name="T39" fmla="*/ 0 h 158"/>
                  <a:gd name="T40" fmla="*/ 0 w 127"/>
                  <a:gd name="T41" fmla="*/ 0 h 158"/>
                  <a:gd name="T42" fmla="*/ 0 w 127"/>
                  <a:gd name="T43" fmla="*/ 0 h 158"/>
                  <a:gd name="T44" fmla="*/ 0 w 127"/>
                  <a:gd name="T45" fmla="*/ 0 h 158"/>
                  <a:gd name="T46" fmla="*/ 0 w 127"/>
                  <a:gd name="T47" fmla="*/ 0 h 158"/>
                  <a:gd name="T48" fmla="*/ 0 w 127"/>
                  <a:gd name="T49" fmla="*/ 0 h 158"/>
                  <a:gd name="T50" fmla="*/ 0 w 127"/>
                  <a:gd name="T51" fmla="*/ 0 h 158"/>
                  <a:gd name="T52" fmla="*/ 0 w 127"/>
                  <a:gd name="T53" fmla="*/ 0 h 158"/>
                  <a:gd name="T54" fmla="*/ 0 w 127"/>
                  <a:gd name="T55" fmla="*/ 0 h 158"/>
                  <a:gd name="T56" fmla="*/ 0 w 127"/>
                  <a:gd name="T57" fmla="*/ 0 h 158"/>
                  <a:gd name="T58" fmla="*/ 0 w 127"/>
                  <a:gd name="T59" fmla="*/ 0 h 158"/>
                  <a:gd name="T60" fmla="*/ 0 w 127"/>
                  <a:gd name="T61" fmla="*/ 0 h 158"/>
                  <a:gd name="T62" fmla="*/ 0 w 127"/>
                  <a:gd name="T63" fmla="*/ 0 h 158"/>
                  <a:gd name="T64" fmla="*/ 0 w 127"/>
                  <a:gd name="T65" fmla="*/ 0 h 158"/>
                  <a:gd name="T66" fmla="*/ 0 w 127"/>
                  <a:gd name="T67" fmla="*/ 0 h 158"/>
                  <a:gd name="T68" fmla="*/ 0 w 127"/>
                  <a:gd name="T69" fmla="*/ 0 h 158"/>
                  <a:gd name="T70" fmla="*/ 0 w 127"/>
                  <a:gd name="T71" fmla="*/ 0 h 158"/>
                  <a:gd name="T72" fmla="*/ 0 w 127"/>
                  <a:gd name="T73" fmla="*/ 0 h 158"/>
                  <a:gd name="T74" fmla="*/ 0 w 127"/>
                  <a:gd name="T75" fmla="*/ 0 h 158"/>
                  <a:gd name="T76" fmla="*/ 0 w 127"/>
                  <a:gd name="T77" fmla="*/ 0 h 158"/>
                  <a:gd name="T78" fmla="*/ 0 w 127"/>
                  <a:gd name="T79" fmla="*/ 0 h 15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27" h="158">
                    <a:moveTo>
                      <a:pt x="81" y="157"/>
                    </a:moveTo>
                    <a:lnTo>
                      <a:pt x="80" y="147"/>
                    </a:lnTo>
                    <a:lnTo>
                      <a:pt x="80" y="137"/>
                    </a:lnTo>
                    <a:lnTo>
                      <a:pt x="79" y="128"/>
                    </a:lnTo>
                    <a:lnTo>
                      <a:pt x="79" y="118"/>
                    </a:lnTo>
                    <a:lnTo>
                      <a:pt x="77" y="118"/>
                    </a:lnTo>
                    <a:lnTo>
                      <a:pt x="76" y="119"/>
                    </a:lnTo>
                    <a:lnTo>
                      <a:pt x="74" y="128"/>
                    </a:lnTo>
                    <a:lnTo>
                      <a:pt x="74" y="137"/>
                    </a:lnTo>
                    <a:lnTo>
                      <a:pt x="73" y="145"/>
                    </a:lnTo>
                    <a:lnTo>
                      <a:pt x="72" y="154"/>
                    </a:lnTo>
                    <a:lnTo>
                      <a:pt x="66" y="155"/>
                    </a:lnTo>
                    <a:lnTo>
                      <a:pt x="60" y="155"/>
                    </a:lnTo>
                    <a:lnTo>
                      <a:pt x="53" y="155"/>
                    </a:lnTo>
                    <a:lnTo>
                      <a:pt x="47" y="157"/>
                    </a:lnTo>
                    <a:lnTo>
                      <a:pt x="47" y="149"/>
                    </a:lnTo>
                    <a:lnTo>
                      <a:pt x="49" y="144"/>
                    </a:lnTo>
                    <a:lnTo>
                      <a:pt x="49" y="137"/>
                    </a:lnTo>
                    <a:lnTo>
                      <a:pt x="49" y="131"/>
                    </a:lnTo>
                    <a:lnTo>
                      <a:pt x="43" y="132"/>
                    </a:lnTo>
                    <a:lnTo>
                      <a:pt x="40" y="138"/>
                    </a:lnTo>
                    <a:lnTo>
                      <a:pt x="37" y="147"/>
                    </a:lnTo>
                    <a:lnTo>
                      <a:pt x="36" y="155"/>
                    </a:lnTo>
                    <a:lnTo>
                      <a:pt x="27" y="154"/>
                    </a:lnTo>
                    <a:lnTo>
                      <a:pt x="19" y="154"/>
                    </a:lnTo>
                    <a:lnTo>
                      <a:pt x="9" y="154"/>
                    </a:lnTo>
                    <a:lnTo>
                      <a:pt x="0" y="154"/>
                    </a:lnTo>
                    <a:lnTo>
                      <a:pt x="2" y="148"/>
                    </a:lnTo>
                    <a:lnTo>
                      <a:pt x="6" y="141"/>
                    </a:lnTo>
                    <a:lnTo>
                      <a:pt x="13" y="132"/>
                    </a:lnTo>
                    <a:lnTo>
                      <a:pt x="20" y="122"/>
                    </a:lnTo>
                    <a:lnTo>
                      <a:pt x="29" y="114"/>
                    </a:lnTo>
                    <a:lnTo>
                      <a:pt x="36" y="105"/>
                    </a:lnTo>
                    <a:lnTo>
                      <a:pt x="43" y="98"/>
                    </a:lnTo>
                    <a:lnTo>
                      <a:pt x="49" y="92"/>
                    </a:lnTo>
                    <a:lnTo>
                      <a:pt x="59" y="78"/>
                    </a:lnTo>
                    <a:lnTo>
                      <a:pt x="66" y="67"/>
                    </a:lnTo>
                    <a:lnTo>
                      <a:pt x="72" y="58"/>
                    </a:lnTo>
                    <a:lnTo>
                      <a:pt x="77" y="53"/>
                    </a:lnTo>
                    <a:lnTo>
                      <a:pt x="80" y="47"/>
                    </a:lnTo>
                    <a:lnTo>
                      <a:pt x="83" y="41"/>
                    </a:lnTo>
                    <a:lnTo>
                      <a:pt x="87" y="34"/>
                    </a:lnTo>
                    <a:lnTo>
                      <a:pt x="91" y="27"/>
                    </a:lnTo>
                    <a:lnTo>
                      <a:pt x="99" y="21"/>
                    </a:lnTo>
                    <a:lnTo>
                      <a:pt x="107" y="14"/>
                    </a:lnTo>
                    <a:lnTo>
                      <a:pt x="114" y="7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4" y="0"/>
                    </a:lnTo>
                    <a:lnTo>
                      <a:pt x="126" y="0"/>
                    </a:lnTo>
                    <a:lnTo>
                      <a:pt x="127" y="1"/>
                    </a:lnTo>
                    <a:lnTo>
                      <a:pt x="127" y="40"/>
                    </a:lnTo>
                    <a:lnTo>
                      <a:pt x="127" y="78"/>
                    </a:lnTo>
                    <a:lnTo>
                      <a:pt x="127" y="117"/>
                    </a:lnTo>
                    <a:lnTo>
                      <a:pt x="127" y="157"/>
                    </a:lnTo>
                    <a:lnTo>
                      <a:pt x="123" y="157"/>
                    </a:lnTo>
                    <a:lnTo>
                      <a:pt x="120" y="157"/>
                    </a:lnTo>
                    <a:lnTo>
                      <a:pt x="116" y="157"/>
                    </a:lnTo>
                    <a:lnTo>
                      <a:pt x="111" y="158"/>
                    </a:lnTo>
                    <a:lnTo>
                      <a:pt x="110" y="145"/>
                    </a:lnTo>
                    <a:lnTo>
                      <a:pt x="109" y="134"/>
                    </a:lnTo>
                    <a:lnTo>
                      <a:pt x="106" y="124"/>
                    </a:lnTo>
                    <a:lnTo>
                      <a:pt x="104" y="114"/>
                    </a:lnTo>
                    <a:lnTo>
                      <a:pt x="103" y="114"/>
                    </a:lnTo>
                    <a:lnTo>
                      <a:pt x="103" y="112"/>
                    </a:lnTo>
                    <a:lnTo>
                      <a:pt x="101" y="112"/>
                    </a:lnTo>
                    <a:lnTo>
                      <a:pt x="99" y="119"/>
                    </a:lnTo>
                    <a:lnTo>
                      <a:pt x="97" y="131"/>
                    </a:lnTo>
                    <a:lnTo>
                      <a:pt x="97" y="144"/>
                    </a:lnTo>
                    <a:lnTo>
                      <a:pt x="100" y="154"/>
                    </a:lnTo>
                    <a:lnTo>
                      <a:pt x="96" y="155"/>
                    </a:lnTo>
                    <a:lnTo>
                      <a:pt x="91" y="155"/>
                    </a:lnTo>
                    <a:lnTo>
                      <a:pt x="86" y="157"/>
                    </a:lnTo>
                    <a:lnTo>
                      <a:pt x="81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75" name="Freeform 323"/>
              <p:cNvSpPr>
                <a:spLocks noChangeAspect="1"/>
              </p:cNvSpPr>
              <p:nvPr/>
            </p:nvSpPr>
            <p:spPr bwMode="auto">
              <a:xfrm>
                <a:off x="1939" y="1516"/>
                <a:ext cx="30" cy="47"/>
              </a:xfrm>
              <a:custGeom>
                <a:avLst/>
                <a:gdLst>
                  <a:gd name="T0" fmla="*/ 0 w 87"/>
                  <a:gd name="T1" fmla="*/ 0 h 171"/>
                  <a:gd name="T2" fmla="*/ 0 w 87"/>
                  <a:gd name="T3" fmla="*/ 0 h 171"/>
                  <a:gd name="T4" fmla="*/ 0 w 87"/>
                  <a:gd name="T5" fmla="*/ 0 h 171"/>
                  <a:gd name="T6" fmla="*/ 0 w 87"/>
                  <a:gd name="T7" fmla="*/ 0 h 171"/>
                  <a:gd name="T8" fmla="*/ 0 w 87"/>
                  <a:gd name="T9" fmla="*/ 0 h 171"/>
                  <a:gd name="T10" fmla="*/ 0 w 87"/>
                  <a:gd name="T11" fmla="*/ 0 h 171"/>
                  <a:gd name="T12" fmla="*/ 0 w 87"/>
                  <a:gd name="T13" fmla="*/ 0 h 171"/>
                  <a:gd name="T14" fmla="*/ 0 w 87"/>
                  <a:gd name="T15" fmla="*/ 0 h 171"/>
                  <a:gd name="T16" fmla="*/ 0 w 87"/>
                  <a:gd name="T17" fmla="*/ 0 h 171"/>
                  <a:gd name="T18" fmla="*/ 0 w 87"/>
                  <a:gd name="T19" fmla="*/ 0 h 171"/>
                  <a:gd name="T20" fmla="*/ 0 w 87"/>
                  <a:gd name="T21" fmla="*/ 0 h 171"/>
                  <a:gd name="T22" fmla="*/ 0 w 87"/>
                  <a:gd name="T23" fmla="*/ 0 h 171"/>
                  <a:gd name="T24" fmla="*/ 0 w 87"/>
                  <a:gd name="T25" fmla="*/ 0 h 171"/>
                  <a:gd name="T26" fmla="*/ 0 w 87"/>
                  <a:gd name="T27" fmla="*/ 0 h 171"/>
                  <a:gd name="T28" fmla="*/ 0 w 87"/>
                  <a:gd name="T29" fmla="*/ 0 h 171"/>
                  <a:gd name="T30" fmla="*/ 0 w 87"/>
                  <a:gd name="T31" fmla="*/ 0 h 171"/>
                  <a:gd name="T32" fmla="*/ 0 w 87"/>
                  <a:gd name="T33" fmla="*/ 0 h 171"/>
                  <a:gd name="T34" fmla="*/ 0 w 87"/>
                  <a:gd name="T35" fmla="*/ 0 h 171"/>
                  <a:gd name="T36" fmla="*/ 0 w 87"/>
                  <a:gd name="T37" fmla="*/ 0 h 171"/>
                  <a:gd name="T38" fmla="*/ 0 w 87"/>
                  <a:gd name="T39" fmla="*/ 0 h 171"/>
                  <a:gd name="T40" fmla="*/ 0 w 87"/>
                  <a:gd name="T41" fmla="*/ 0 h 171"/>
                  <a:gd name="T42" fmla="*/ 0 w 87"/>
                  <a:gd name="T43" fmla="*/ 0 h 171"/>
                  <a:gd name="T44" fmla="*/ 0 w 87"/>
                  <a:gd name="T45" fmla="*/ 0 h 171"/>
                  <a:gd name="T46" fmla="*/ 0 w 87"/>
                  <a:gd name="T47" fmla="*/ 0 h 171"/>
                  <a:gd name="T48" fmla="*/ 0 w 87"/>
                  <a:gd name="T49" fmla="*/ 0 h 171"/>
                  <a:gd name="T50" fmla="*/ 0 w 87"/>
                  <a:gd name="T51" fmla="*/ 0 h 171"/>
                  <a:gd name="T52" fmla="*/ 0 w 87"/>
                  <a:gd name="T53" fmla="*/ 0 h 171"/>
                  <a:gd name="T54" fmla="*/ 0 w 87"/>
                  <a:gd name="T55" fmla="*/ 0 h 171"/>
                  <a:gd name="T56" fmla="*/ 0 w 87"/>
                  <a:gd name="T57" fmla="*/ 0 h 171"/>
                  <a:gd name="T58" fmla="*/ 0 w 87"/>
                  <a:gd name="T59" fmla="*/ 0 h 171"/>
                  <a:gd name="T60" fmla="*/ 0 w 87"/>
                  <a:gd name="T61" fmla="*/ 0 h 171"/>
                  <a:gd name="T62" fmla="*/ 0 w 87"/>
                  <a:gd name="T63" fmla="*/ 0 h 171"/>
                  <a:gd name="T64" fmla="*/ 0 w 87"/>
                  <a:gd name="T65" fmla="*/ 0 h 171"/>
                  <a:gd name="T66" fmla="*/ 0 w 87"/>
                  <a:gd name="T67" fmla="*/ 0 h 171"/>
                  <a:gd name="T68" fmla="*/ 0 w 87"/>
                  <a:gd name="T69" fmla="*/ 0 h 171"/>
                  <a:gd name="T70" fmla="*/ 0 w 87"/>
                  <a:gd name="T71" fmla="*/ 0 h 171"/>
                  <a:gd name="T72" fmla="*/ 0 w 87"/>
                  <a:gd name="T73" fmla="*/ 0 h 1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7" h="171">
                    <a:moveTo>
                      <a:pt x="6" y="171"/>
                    </a:moveTo>
                    <a:lnTo>
                      <a:pt x="3" y="135"/>
                    </a:lnTo>
                    <a:lnTo>
                      <a:pt x="0" y="91"/>
                    </a:lnTo>
                    <a:lnTo>
                      <a:pt x="2" y="49"/>
                    </a:lnTo>
                    <a:lnTo>
                      <a:pt x="10" y="21"/>
                    </a:lnTo>
                    <a:lnTo>
                      <a:pt x="13" y="21"/>
                    </a:lnTo>
                    <a:lnTo>
                      <a:pt x="16" y="21"/>
                    </a:lnTo>
                    <a:lnTo>
                      <a:pt x="19" y="21"/>
                    </a:lnTo>
                    <a:lnTo>
                      <a:pt x="22" y="22"/>
                    </a:lnTo>
                    <a:lnTo>
                      <a:pt x="28" y="17"/>
                    </a:lnTo>
                    <a:lnTo>
                      <a:pt x="32" y="11"/>
                    </a:lnTo>
                    <a:lnTo>
                      <a:pt x="38" y="8"/>
                    </a:ln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3" y="1"/>
                    </a:lnTo>
                    <a:lnTo>
                      <a:pt x="63" y="5"/>
                    </a:lnTo>
                    <a:lnTo>
                      <a:pt x="73" y="9"/>
                    </a:lnTo>
                    <a:lnTo>
                      <a:pt x="83" y="14"/>
                    </a:lnTo>
                    <a:lnTo>
                      <a:pt x="86" y="49"/>
                    </a:lnTo>
                    <a:lnTo>
                      <a:pt x="87" y="92"/>
                    </a:lnTo>
                    <a:lnTo>
                      <a:pt x="86" y="135"/>
                    </a:lnTo>
                    <a:lnTo>
                      <a:pt x="79" y="171"/>
                    </a:lnTo>
                    <a:lnTo>
                      <a:pt x="69" y="171"/>
                    </a:lnTo>
                    <a:lnTo>
                      <a:pt x="60" y="171"/>
                    </a:lnTo>
                    <a:lnTo>
                      <a:pt x="50" y="171"/>
                    </a:lnTo>
                    <a:lnTo>
                      <a:pt x="42" y="171"/>
                    </a:lnTo>
                    <a:lnTo>
                      <a:pt x="32" y="171"/>
                    </a:lnTo>
                    <a:lnTo>
                      <a:pt x="23" y="171"/>
                    </a:lnTo>
                    <a:lnTo>
                      <a:pt x="15" y="171"/>
                    </a:lnTo>
                    <a:lnTo>
                      <a:pt x="6" y="17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76" name="Freeform 324"/>
              <p:cNvSpPr>
                <a:spLocks noChangeAspect="1"/>
              </p:cNvSpPr>
              <p:nvPr/>
            </p:nvSpPr>
            <p:spPr bwMode="auto">
              <a:xfrm>
                <a:off x="1618" y="1489"/>
                <a:ext cx="67" cy="68"/>
              </a:xfrm>
              <a:custGeom>
                <a:avLst/>
                <a:gdLst>
                  <a:gd name="T0" fmla="*/ 0 w 187"/>
                  <a:gd name="T1" fmla="*/ 0 h 249"/>
                  <a:gd name="T2" fmla="*/ 0 w 187"/>
                  <a:gd name="T3" fmla="*/ 0 h 249"/>
                  <a:gd name="T4" fmla="*/ 0 w 187"/>
                  <a:gd name="T5" fmla="*/ 0 h 249"/>
                  <a:gd name="T6" fmla="*/ 0 w 187"/>
                  <a:gd name="T7" fmla="*/ 0 h 249"/>
                  <a:gd name="T8" fmla="*/ 0 w 187"/>
                  <a:gd name="T9" fmla="*/ 0 h 249"/>
                  <a:gd name="T10" fmla="*/ 0 w 187"/>
                  <a:gd name="T11" fmla="*/ 0 h 249"/>
                  <a:gd name="T12" fmla="*/ 0 w 187"/>
                  <a:gd name="T13" fmla="*/ 0 h 249"/>
                  <a:gd name="T14" fmla="*/ 0 w 187"/>
                  <a:gd name="T15" fmla="*/ 0 h 249"/>
                  <a:gd name="T16" fmla="*/ 0 w 187"/>
                  <a:gd name="T17" fmla="*/ 0 h 249"/>
                  <a:gd name="T18" fmla="*/ 0 w 187"/>
                  <a:gd name="T19" fmla="*/ 0 h 249"/>
                  <a:gd name="T20" fmla="*/ 0 w 187"/>
                  <a:gd name="T21" fmla="*/ 0 h 249"/>
                  <a:gd name="T22" fmla="*/ 0 w 187"/>
                  <a:gd name="T23" fmla="*/ 0 h 249"/>
                  <a:gd name="T24" fmla="*/ 0 w 187"/>
                  <a:gd name="T25" fmla="*/ 0 h 249"/>
                  <a:gd name="T26" fmla="*/ 0 w 187"/>
                  <a:gd name="T27" fmla="*/ 0 h 249"/>
                  <a:gd name="T28" fmla="*/ 0 w 187"/>
                  <a:gd name="T29" fmla="*/ 0 h 249"/>
                  <a:gd name="T30" fmla="*/ 0 w 187"/>
                  <a:gd name="T31" fmla="*/ 0 h 249"/>
                  <a:gd name="T32" fmla="*/ 0 w 187"/>
                  <a:gd name="T33" fmla="*/ 0 h 249"/>
                  <a:gd name="T34" fmla="*/ 0 w 187"/>
                  <a:gd name="T35" fmla="*/ 0 h 249"/>
                  <a:gd name="T36" fmla="*/ 0 w 187"/>
                  <a:gd name="T37" fmla="*/ 0 h 249"/>
                  <a:gd name="T38" fmla="*/ 0 w 187"/>
                  <a:gd name="T39" fmla="*/ 0 h 249"/>
                  <a:gd name="T40" fmla="*/ 0 w 187"/>
                  <a:gd name="T41" fmla="*/ 0 h 249"/>
                  <a:gd name="T42" fmla="*/ 0 w 187"/>
                  <a:gd name="T43" fmla="*/ 0 h 249"/>
                  <a:gd name="T44" fmla="*/ 0 w 187"/>
                  <a:gd name="T45" fmla="*/ 0 h 249"/>
                  <a:gd name="T46" fmla="*/ 0 w 187"/>
                  <a:gd name="T47" fmla="*/ 0 h 249"/>
                  <a:gd name="T48" fmla="*/ 0 w 187"/>
                  <a:gd name="T49" fmla="*/ 0 h 249"/>
                  <a:gd name="T50" fmla="*/ 0 w 187"/>
                  <a:gd name="T51" fmla="*/ 0 h 249"/>
                  <a:gd name="T52" fmla="*/ 0 w 187"/>
                  <a:gd name="T53" fmla="*/ 0 h 249"/>
                  <a:gd name="T54" fmla="*/ 0 w 187"/>
                  <a:gd name="T55" fmla="*/ 0 h 249"/>
                  <a:gd name="T56" fmla="*/ 0 w 187"/>
                  <a:gd name="T57" fmla="*/ 0 h 249"/>
                  <a:gd name="T58" fmla="*/ 0 w 187"/>
                  <a:gd name="T59" fmla="*/ 0 h 249"/>
                  <a:gd name="T60" fmla="*/ 0 w 187"/>
                  <a:gd name="T61" fmla="*/ 0 h 249"/>
                  <a:gd name="T62" fmla="*/ 0 w 187"/>
                  <a:gd name="T63" fmla="*/ 0 h 249"/>
                  <a:gd name="T64" fmla="*/ 0 w 187"/>
                  <a:gd name="T65" fmla="*/ 0 h 249"/>
                  <a:gd name="T66" fmla="*/ 0 w 187"/>
                  <a:gd name="T67" fmla="*/ 0 h 2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7" h="249">
                    <a:moveTo>
                      <a:pt x="85" y="249"/>
                    </a:moveTo>
                    <a:lnTo>
                      <a:pt x="87" y="233"/>
                    </a:lnTo>
                    <a:lnTo>
                      <a:pt x="83" y="221"/>
                    </a:lnTo>
                    <a:lnTo>
                      <a:pt x="76" y="208"/>
                    </a:lnTo>
                    <a:lnTo>
                      <a:pt x="66" y="196"/>
                    </a:lnTo>
                    <a:lnTo>
                      <a:pt x="57" y="186"/>
                    </a:lnTo>
                    <a:lnTo>
                      <a:pt x="50" y="178"/>
                    </a:lnTo>
                    <a:lnTo>
                      <a:pt x="47" y="171"/>
                    </a:lnTo>
                    <a:lnTo>
                      <a:pt x="50" y="165"/>
                    </a:lnTo>
                    <a:lnTo>
                      <a:pt x="51" y="155"/>
                    </a:lnTo>
                    <a:lnTo>
                      <a:pt x="51" y="145"/>
                    </a:lnTo>
                    <a:lnTo>
                      <a:pt x="53" y="135"/>
                    </a:lnTo>
                    <a:lnTo>
                      <a:pt x="54" y="125"/>
                    </a:lnTo>
                    <a:lnTo>
                      <a:pt x="38" y="111"/>
                    </a:lnTo>
                    <a:lnTo>
                      <a:pt x="24" y="101"/>
                    </a:lnTo>
                    <a:lnTo>
                      <a:pt x="13" y="92"/>
                    </a:lnTo>
                    <a:lnTo>
                      <a:pt x="4" y="84"/>
                    </a:lnTo>
                    <a:lnTo>
                      <a:pt x="0" y="75"/>
                    </a:lnTo>
                    <a:lnTo>
                      <a:pt x="0" y="64"/>
                    </a:lnTo>
                    <a:lnTo>
                      <a:pt x="4" y="50"/>
                    </a:lnTo>
                    <a:lnTo>
                      <a:pt x="16" y="31"/>
                    </a:lnTo>
                    <a:lnTo>
                      <a:pt x="30" y="21"/>
                    </a:lnTo>
                    <a:lnTo>
                      <a:pt x="40" y="15"/>
                    </a:lnTo>
                    <a:lnTo>
                      <a:pt x="47" y="14"/>
                    </a:lnTo>
                    <a:lnTo>
                      <a:pt x="54" y="15"/>
                    </a:lnTo>
                    <a:lnTo>
                      <a:pt x="61" y="18"/>
                    </a:lnTo>
                    <a:lnTo>
                      <a:pt x="70" y="21"/>
                    </a:lnTo>
                    <a:lnTo>
                      <a:pt x="81" y="24"/>
                    </a:lnTo>
                    <a:lnTo>
                      <a:pt x="98" y="25"/>
                    </a:lnTo>
                    <a:lnTo>
                      <a:pt x="115" y="14"/>
                    </a:lnTo>
                    <a:lnTo>
                      <a:pt x="128" y="5"/>
                    </a:lnTo>
                    <a:lnTo>
                      <a:pt x="138" y="1"/>
                    </a:lnTo>
                    <a:lnTo>
                      <a:pt x="145" y="0"/>
                    </a:lnTo>
                    <a:lnTo>
                      <a:pt x="154" y="3"/>
                    </a:lnTo>
                    <a:lnTo>
                      <a:pt x="161" y="10"/>
                    </a:lnTo>
                    <a:lnTo>
                      <a:pt x="172" y="21"/>
                    </a:lnTo>
                    <a:lnTo>
                      <a:pt x="187" y="37"/>
                    </a:lnTo>
                    <a:lnTo>
                      <a:pt x="187" y="38"/>
                    </a:lnTo>
                    <a:lnTo>
                      <a:pt x="187" y="40"/>
                    </a:lnTo>
                    <a:lnTo>
                      <a:pt x="187" y="41"/>
                    </a:lnTo>
                    <a:lnTo>
                      <a:pt x="187" y="43"/>
                    </a:lnTo>
                    <a:lnTo>
                      <a:pt x="172" y="54"/>
                    </a:lnTo>
                    <a:lnTo>
                      <a:pt x="160" y="64"/>
                    </a:lnTo>
                    <a:lnTo>
                      <a:pt x="151" y="75"/>
                    </a:lnTo>
                    <a:lnTo>
                      <a:pt x="144" y="85"/>
                    </a:lnTo>
                    <a:lnTo>
                      <a:pt x="140" y="97"/>
                    </a:lnTo>
                    <a:lnTo>
                      <a:pt x="137" y="109"/>
                    </a:lnTo>
                    <a:lnTo>
                      <a:pt x="135" y="125"/>
                    </a:lnTo>
                    <a:lnTo>
                      <a:pt x="135" y="144"/>
                    </a:lnTo>
                    <a:lnTo>
                      <a:pt x="134" y="145"/>
                    </a:lnTo>
                    <a:lnTo>
                      <a:pt x="132" y="147"/>
                    </a:lnTo>
                    <a:lnTo>
                      <a:pt x="131" y="148"/>
                    </a:lnTo>
                    <a:lnTo>
                      <a:pt x="123" y="141"/>
                    </a:lnTo>
                    <a:lnTo>
                      <a:pt x="117" y="137"/>
                    </a:lnTo>
                    <a:lnTo>
                      <a:pt x="111" y="135"/>
                    </a:lnTo>
                    <a:lnTo>
                      <a:pt x="104" y="134"/>
                    </a:lnTo>
                    <a:lnTo>
                      <a:pt x="98" y="152"/>
                    </a:lnTo>
                    <a:lnTo>
                      <a:pt x="98" y="182"/>
                    </a:lnTo>
                    <a:lnTo>
                      <a:pt x="98" y="215"/>
                    </a:lnTo>
                    <a:lnTo>
                      <a:pt x="97" y="243"/>
                    </a:lnTo>
                    <a:lnTo>
                      <a:pt x="94" y="245"/>
                    </a:lnTo>
                    <a:lnTo>
                      <a:pt x="91" y="246"/>
                    </a:lnTo>
                    <a:lnTo>
                      <a:pt x="88" y="248"/>
                    </a:lnTo>
                    <a:lnTo>
                      <a:pt x="85" y="249"/>
                    </a:lnTo>
                    <a:close/>
                  </a:path>
                </a:pathLst>
              </a:custGeom>
              <a:solidFill>
                <a:srgbClr val="E4E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77" name="Freeform 325"/>
              <p:cNvSpPr>
                <a:spLocks noChangeAspect="1"/>
              </p:cNvSpPr>
              <p:nvPr/>
            </p:nvSpPr>
            <p:spPr bwMode="auto">
              <a:xfrm>
                <a:off x="1709" y="1521"/>
                <a:ext cx="29" cy="22"/>
              </a:xfrm>
              <a:custGeom>
                <a:avLst/>
                <a:gdLst>
                  <a:gd name="T0" fmla="*/ 0 w 83"/>
                  <a:gd name="T1" fmla="*/ 0 h 84"/>
                  <a:gd name="T2" fmla="*/ 0 w 83"/>
                  <a:gd name="T3" fmla="*/ 0 h 84"/>
                  <a:gd name="T4" fmla="*/ 0 w 83"/>
                  <a:gd name="T5" fmla="*/ 0 h 84"/>
                  <a:gd name="T6" fmla="*/ 0 w 83"/>
                  <a:gd name="T7" fmla="*/ 0 h 84"/>
                  <a:gd name="T8" fmla="*/ 0 w 83"/>
                  <a:gd name="T9" fmla="*/ 0 h 84"/>
                  <a:gd name="T10" fmla="*/ 0 w 83"/>
                  <a:gd name="T11" fmla="*/ 0 h 84"/>
                  <a:gd name="T12" fmla="*/ 0 w 83"/>
                  <a:gd name="T13" fmla="*/ 0 h 84"/>
                  <a:gd name="T14" fmla="*/ 0 w 83"/>
                  <a:gd name="T15" fmla="*/ 0 h 84"/>
                  <a:gd name="T16" fmla="*/ 0 w 83"/>
                  <a:gd name="T17" fmla="*/ 0 h 84"/>
                  <a:gd name="T18" fmla="*/ 0 w 83"/>
                  <a:gd name="T19" fmla="*/ 0 h 84"/>
                  <a:gd name="T20" fmla="*/ 0 w 83"/>
                  <a:gd name="T21" fmla="*/ 0 h 84"/>
                  <a:gd name="T22" fmla="*/ 0 w 83"/>
                  <a:gd name="T23" fmla="*/ 0 h 84"/>
                  <a:gd name="T24" fmla="*/ 0 w 83"/>
                  <a:gd name="T25" fmla="*/ 0 h 84"/>
                  <a:gd name="T26" fmla="*/ 0 w 83"/>
                  <a:gd name="T27" fmla="*/ 0 h 84"/>
                  <a:gd name="T28" fmla="*/ 0 w 83"/>
                  <a:gd name="T29" fmla="*/ 0 h 84"/>
                  <a:gd name="T30" fmla="*/ 0 w 83"/>
                  <a:gd name="T31" fmla="*/ 0 h 84"/>
                  <a:gd name="T32" fmla="*/ 0 w 83"/>
                  <a:gd name="T33" fmla="*/ 0 h 84"/>
                  <a:gd name="T34" fmla="*/ 0 w 83"/>
                  <a:gd name="T35" fmla="*/ 0 h 84"/>
                  <a:gd name="T36" fmla="*/ 0 w 83"/>
                  <a:gd name="T37" fmla="*/ 0 h 84"/>
                  <a:gd name="T38" fmla="*/ 0 w 83"/>
                  <a:gd name="T39" fmla="*/ 0 h 84"/>
                  <a:gd name="T40" fmla="*/ 0 w 83"/>
                  <a:gd name="T41" fmla="*/ 0 h 84"/>
                  <a:gd name="T42" fmla="*/ 0 w 83"/>
                  <a:gd name="T43" fmla="*/ 0 h 84"/>
                  <a:gd name="T44" fmla="*/ 0 w 83"/>
                  <a:gd name="T45" fmla="*/ 0 h 84"/>
                  <a:gd name="T46" fmla="*/ 0 w 83"/>
                  <a:gd name="T47" fmla="*/ 0 h 84"/>
                  <a:gd name="T48" fmla="*/ 0 w 83"/>
                  <a:gd name="T49" fmla="*/ 0 h 84"/>
                  <a:gd name="T50" fmla="*/ 0 w 83"/>
                  <a:gd name="T51" fmla="*/ 0 h 84"/>
                  <a:gd name="T52" fmla="*/ 0 w 83"/>
                  <a:gd name="T53" fmla="*/ 0 h 84"/>
                  <a:gd name="T54" fmla="*/ 0 w 83"/>
                  <a:gd name="T55" fmla="*/ 0 h 84"/>
                  <a:gd name="T56" fmla="*/ 0 w 83"/>
                  <a:gd name="T57" fmla="*/ 0 h 84"/>
                  <a:gd name="T58" fmla="*/ 0 w 83"/>
                  <a:gd name="T59" fmla="*/ 0 h 84"/>
                  <a:gd name="T60" fmla="*/ 0 w 83"/>
                  <a:gd name="T61" fmla="*/ 0 h 84"/>
                  <a:gd name="T62" fmla="*/ 0 w 83"/>
                  <a:gd name="T63" fmla="*/ 0 h 84"/>
                  <a:gd name="T64" fmla="*/ 0 w 83"/>
                  <a:gd name="T65" fmla="*/ 0 h 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3" h="84">
                    <a:moveTo>
                      <a:pt x="61" y="82"/>
                    </a:moveTo>
                    <a:lnTo>
                      <a:pt x="47" y="74"/>
                    </a:lnTo>
                    <a:lnTo>
                      <a:pt x="36" y="67"/>
                    </a:lnTo>
                    <a:lnTo>
                      <a:pt x="26" y="60"/>
                    </a:lnTo>
                    <a:lnTo>
                      <a:pt x="19" y="53"/>
                    </a:lnTo>
                    <a:lnTo>
                      <a:pt x="13" y="45"/>
                    </a:lnTo>
                    <a:lnTo>
                      <a:pt x="7" y="37"/>
                    </a:lnTo>
                    <a:lnTo>
                      <a:pt x="3" y="25"/>
                    </a:lnTo>
                    <a:lnTo>
                      <a:pt x="0" y="13"/>
                    </a:lnTo>
                    <a:lnTo>
                      <a:pt x="4" y="11"/>
                    </a:lnTo>
                    <a:lnTo>
                      <a:pt x="9" y="7"/>
                    </a:lnTo>
                    <a:lnTo>
                      <a:pt x="13" y="3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31" y="5"/>
                    </a:lnTo>
                    <a:lnTo>
                      <a:pt x="40" y="13"/>
                    </a:lnTo>
                    <a:lnTo>
                      <a:pt x="48" y="21"/>
                    </a:lnTo>
                    <a:lnTo>
                      <a:pt x="57" y="24"/>
                    </a:lnTo>
                    <a:lnTo>
                      <a:pt x="66" y="27"/>
                    </a:lnTo>
                    <a:lnTo>
                      <a:pt x="74" y="30"/>
                    </a:lnTo>
                    <a:lnTo>
                      <a:pt x="83" y="33"/>
                    </a:lnTo>
                    <a:lnTo>
                      <a:pt x="78" y="50"/>
                    </a:lnTo>
                    <a:lnTo>
                      <a:pt x="76" y="60"/>
                    </a:lnTo>
                    <a:lnTo>
                      <a:pt x="73" y="68"/>
                    </a:lnTo>
                    <a:lnTo>
                      <a:pt x="68" y="80"/>
                    </a:lnTo>
                    <a:lnTo>
                      <a:pt x="66" y="82"/>
                    </a:lnTo>
                    <a:lnTo>
                      <a:pt x="63" y="82"/>
                    </a:lnTo>
                    <a:lnTo>
                      <a:pt x="63" y="84"/>
                    </a:lnTo>
                    <a:lnTo>
                      <a:pt x="61" y="8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78" name="Freeform 326"/>
              <p:cNvSpPr>
                <a:spLocks noChangeAspect="1"/>
              </p:cNvSpPr>
              <p:nvPr/>
            </p:nvSpPr>
            <p:spPr bwMode="auto">
              <a:xfrm>
                <a:off x="1738" y="1532"/>
                <a:ext cx="9" cy="9"/>
              </a:xfrm>
              <a:custGeom>
                <a:avLst/>
                <a:gdLst>
                  <a:gd name="T0" fmla="*/ 0 w 20"/>
                  <a:gd name="T1" fmla="*/ 0 h 30"/>
                  <a:gd name="T2" fmla="*/ 0 w 20"/>
                  <a:gd name="T3" fmla="*/ 0 h 30"/>
                  <a:gd name="T4" fmla="*/ 0 w 20"/>
                  <a:gd name="T5" fmla="*/ 0 h 30"/>
                  <a:gd name="T6" fmla="*/ 0 w 20"/>
                  <a:gd name="T7" fmla="*/ 0 h 30"/>
                  <a:gd name="T8" fmla="*/ 0 w 20"/>
                  <a:gd name="T9" fmla="*/ 0 h 30"/>
                  <a:gd name="T10" fmla="*/ 0 w 20"/>
                  <a:gd name="T11" fmla="*/ 0 h 30"/>
                  <a:gd name="T12" fmla="*/ 0 w 20"/>
                  <a:gd name="T13" fmla="*/ 0 h 30"/>
                  <a:gd name="T14" fmla="*/ 0 w 20"/>
                  <a:gd name="T15" fmla="*/ 0 h 30"/>
                  <a:gd name="T16" fmla="*/ 0 w 20"/>
                  <a:gd name="T17" fmla="*/ 0 h 30"/>
                  <a:gd name="T18" fmla="*/ 0 w 20"/>
                  <a:gd name="T19" fmla="*/ 0 h 30"/>
                  <a:gd name="T20" fmla="*/ 0 w 20"/>
                  <a:gd name="T21" fmla="*/ 0 h 30"/>
                  <a:gd name="T22" fmla="*/ 0 w 20"/>
                  <a:gd name="T23" fmla="*/ 0 h 30"/>
                  <a:gd name="T24" fmla="*/ 0 w 20"/>
                  <a:gd name="T25" fmla="*/ 0 h 30"/>
                  <a:gd name="T26" fmla="*/ 0 w 20"/>
                  <a:gd name="T27" fmla="*/ 0 h 30"/>
                  <a:gd name="T28" fmla="*/ 0 w 20"/>
                  <a:gd name="T29" fmla="*/ 0 h 30"/>
                  <a:gd name="T30" fmla="*/ 0 w 20"/>
                  <a:gd name="T31" fmla="*/ 0 h 30"/>
                  <a:gd name="T32" fmla="*/ 0 w 20"/>
                  <a:gd name="T33" fmla="*/ 0 h 30"/>
                  <a:gd name="T34" fmla="*/ 0 w 20"/>
                  <a:gd name="T35" fmla="*/ 0 h 30"/>
                  <a:gd name="T36" fmla="*/ 0 w 20"/>
                  <a:gd name="T37" fmla="*/ 0 h 30"/>
                  <a:gd name="T38" fmla="*/ 0 w 20"/>
                  <a:gd name="T39" fmla="*/ 0 h 30"/>
                  <a:gd name="T40" fmla="*/ 0 w 20"/>
                  <a:gd name="T41" fmla="*/ 0 h 30"/>
                  <a:gd name="T42" fmla="*/ 0 w 20"/>
                  <a:gd name="T43" fmla="*/ 0 h 30"/>
                  <a:gd name="T44" fmla="*/ 0 w 20"/>
                  <a:gd name="T45" fmla="*/ 0 h 30"/>
                  <a:gd name="T46" fmla="*/ 0 w 20"/>
                  <a:gd name="T47" fmla="*/ 0 h 30"/>
                  <a:gd name="T48" fmla="*/ 0 w 20"/>
                  <a:gd name="T49" fmla="*/ 0 h 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" h="30">
                    <a:moveTo>
                      <a:pt x="6" y="30"/>
                    </a:moveTo>
                    <a:lnTo>
                      <a:pt x="4" y="30"/>
                    </a:lnTo>
                    <a:lnTo>
                      <a:pt x="3" y="28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3" y="21"/>
                    </a:lnTo>
                    <a:lnTo>
                      <a:pt x="4" y="14"/>
                    </a:lnTo>
                    <a:lnTo>
                      <a:pt x="7" y="7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7" y="8"/>
                    </a:lnTo>
                    <a:lnTo>
                      <a:pt x="19" y="15"/>
                    </a:lnTo>
                    <a:lnTo>
                      <a:pt x="20" y="27"/>
                    </a:lnTo>
                    <a:lnTo>
                      <a:pt x="17" y="28"/>
                    </a:lnTo>
                    <a:lnTo>
                      <a:pt x="16" y="30"/>
                    </a:lnTo>
                    <a:lnTo>
                      <a:pt x="11" y="30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79" name="Freeform 327"/>
              <p:cNvSpPr>
                <a:spLocks noChangeAspect="1"/>
              </p:cNvSpPr>
              <p:nvPr/>
            </p:nvSpPr>
            <p:spPr bwMode="auto">
              <a:xfrm>
                <a:off x="2180" y="1486"/>
                <a:ext cx="46" cy="48"/>
              </a:xfrm>
              <a:custGeom>
                <a:avLst/>
                <a:gdLst>
                  <a:gd name="T0" fmla="*/ 0 w 128"/>
                  <a:gd name="T1" fmla="*/ 0 h 178"/>
                  <a:gd name="T2" fmla="*/ 0 w 128"/>
                  <a:gd name="T3" fmla="*/ 0 h 178"/>
                  <a:gd name="T4" fmla="*/ 0 w 128"/>
                  <a:gd name="T5" fmla="*/ 0 h 178"/>
                  <a:gd name="T6" fmla="*/ 0 w 128"/>
                  <a:gd name="T7" fmla="*/ 0 h 178"/>
                  <a:gd name="T8" fmla="*/ 0 w 128"/>
                  <a:gd name="T9" fmla="*/ 0 h 178"/>
                  <a:gd name="T10" fmla="*/ 0 w 128"/>
                  <a:gd name="T11" fmla="*/ 0 h 178"/>
                  <a:gd name="T12" fmla="*/ 0 w 128"/>
                  <a:gd name="T13" fmla="*/ 0 h 178"/>
                  <a:gd name="T14" fmla="*/ 0 w 128"/>
                  <a:gd name="T15" fmla="*/ 0 h 178"/>
                  <a:gd name="T16" fmla="*/ 0 w 128"/>
                  <a:gd name="T17" fmla="*/ 0 h 178"/>
                  <a:gd name="T18" fmla="*/ 0 w 128"/>
                  <a:gd name="T19" fmla="*/ 0 h 178"/>
                  <a:gd name="T20" fmla="*/ 0 w 128"/>
                  <a:gd name="T21" fmla="*/ 0 h 178"/>
                  <a:gd name="T22" fmla="*/ 0 w 128"/>
                  <a:gd name="T23" fmla="*/ 0 h 178"/>
                  <a:gd name="T24" fmla="*/ 0 w 128"/>
                  <a:gd name="T25" fmla="*/ 0 h 178"/>
                  <a:gd name="T26" fmla="*/ 0 w 128"/>
                  <a:gd name="T27" fmla="*/ 0 h 178"/>
                  <a:gd name="T28" fmla="*/ 0 w 128"/>
                  <a:gd name="T29" fmla="*/ 0 h 178"/>
                  <a:gd name="T30" fmla="*/ 0 w 128"/>
                  <a:gd name="T31" fmla="*/ 0 h 178"/>
                  <a:gd name="T32" fmla="*/ 0 w 128"/>
                  <a:gd name="T33" fmla="*/ 0 h 178"/>
                  <a:gd name="T34" fmla="*/ 0 w 128"/>
                  <a:gd name="T35" fmla="*/ 0 h 178"/>
                  <a:gd name="T36" fmla="*/ 0 w 128"/>
                  <a:gd name="T37" fmla="*/ 0 h 178"/>
                  <a:gd name="T38" fmla="*/ 0 w 128"/>
                  <a:gd name="T39" fmla="*/ 0 h 178"/>
                  <a:gd name="T40" fmla="*/ 0 w 128"/>
                  <a:gd name="T41" fmla="*/ 0 h 178"/>
                  <a:gd name="T42" fmla="*/ 0 w 128"/>
                  <a:gd name="T43" fmla="*/ 0 h 178"/>
                  <a:gd name="T44" fmla="*/ 0 w 128"/>
                  <a:gd name="T45" fmla="*/ 0 h 178"/>
                  <a:gd name="T46" fmla="*/ 0 w 128"/>
                  <a:gd name="T47" fmla="*/ 0 h 178"/>
                  <a:gd name="T48" fmla="*/ 0 w 128"/>
                  <a:gd name="T49" fmla="*/ 0 h 178"/>
                  <a:gd name="T50" fmla="*/ 0 w 128"/>
                  <a:gd name="T51" fmla="*/ 0 h 178"/>
                  <a:gd name="T52" fmla="*/ 0 w 128"/>
                  <a:gd name="T53" fmla="*/ 0 h 178"/>
                  <a:gd name="T54" fmla="*/ 0 w 128"/>
                  <a:gd name="T55" fmla="*/ 0 h 178"/>
                  <a:gd name="T56" fmla="*/ 0 w 128"/>
                  <a:gd name="T57" fmla="*/ 0 h 178"/>
                  <a:gd name="T58" fmla="*/ 0 w 128"/>
                  <a:gd name="T59" fmla="*/ 0 h 178"/>
                  <a:gd name="T60" fmla="*/ 0 w 128"/>
                  <a:gd name="T61" fmla="*/ 0 h 178"/>
                  <a:gd name="T62" fmla="*/ 0 w 128"/>
                  <a:gd name="T63" fmla="*/ 0 h 178"/>
                  <a:gd name="T64" fmla="*/ 0 w 128"/>
                  <a:gd name="T65" fmla="*/ 0 h 178"/>
                  <a:gd name="T66" fmla="*/ 0 w 128"/>
                  <a:gd name="T67" fmla="*/ 0 h 178"/>
                  <a:gd name="T68" fmla="*/ 0 w 128"/>
                  <a:gd name="T69" fmla="*/ 0 h 178"/>
                  <a:gd name="T70" fmla="*/ 0 w 128"/>
                  <a:gd name="T71" fmla="*/ 0 h 178"/>
                  <a:gd name="T72" fmla="*/ 0 w 128"/>
                  <a:gd name="T73" fmla="*/ 0 h 1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8" h="178">
                    <a:moveTo>
                      <a:pt x="85" y="178"/>
                    </a:moveTo>
                    <a:lnTo>
                      <a:pt x="85" y="167"/>
                    </a:lnTo>
                    <a:lnTo>
                      <a:pt x="86" y="154"/>
                    </a:lnTo>
                    <a:lnTo>
                      <a:pt x="86" y="141"/>
                    </a:lnTo>
                    <a:lnTo>
                      <a:pt x="88" y="130"/>
                    </a:lnTo>
                    <a:lnTo>
                      <a:pt x="81" y="120"/>
                    </a:lnTo>
                    <a:lnTo>
                      <a:pt x="71" y="113"/>
                    </a:lnTo>
                    <a:lnTo>
                      <a:pt x="59" y="107"/>
                    </a:lnTo>
                    <a:lnTo>
                      <a:pt x="48" y="103"/>
                    </a:lnTo>
                    <a:lnTo>
                      <a:pt x="35" y="98"/>
                    </a:lnTo>
                    <a:lnTo>
                      <a:pt x="25" y="94"/>
                    </a:lnTo>
                    <a:lnTo>
                      <a:pt x="15" y="90"/>
                    </a:lnTo>
                    <a:lnTo>
                      <a:pt x="10" y="85"/>
                    </a:lnTo>
                    <a:lnTo>
                      <a:pt x="5" y="63"/>
                    </a:lnTo>
                    <a:lnTo>
                      <a:pt x="1" y="41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32" y="4"/>
                    </a:lnTo>
                    <a:lnTo>
                      <a:pt x="51" y="10"/>
                    </a:lnTo>
                    <a:lnTo>
                      <a:pt x="68" y="18"/>
                    </a:lnTo>
                    <a:lnTo>
                      <a:pt x="86" y="28"/>
                    </a:lnTo>
                    <a:lnTo>
                      <a:pt x="102" y="38"/>
                    </a:lnTo>
                    <a:lnTo>
                      <a:pt x="116" y="51"/>
                    </a:lnTo>
                    <a:lnTo>
                      <a:pt x="128" y="65"/>
                    </a:lnTo>
                    <a:lnTo>
                      <a:pt x="128" y="85"/>
                    </a:lnTo>
                    <a:lnTo>
                      <a:pt x="126" y="108"/>
                    </a:lnTo>
                    <a:lnTo>
                      <a:pt x="125" y="131"/>
                    </a:lnTo>
                    <a:lnTo>
                      <a:pt x="124" y="155"/>
                    </a:lnTo>
                    <a:lnTo>
                      <a:pt x="105" y="168"/>
                    </a:lnTo>
                    <a:lnTo>
                      <a:pt x="94" y="174"/>
                    </a:lnTo>
                    <a:lnTo>
                      <a:pt x="89" y="177"/>
                    </a:lnTo>
                    <a:lnTo>
                      <a:pt x="85" y="1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80" name="Freeform 328"/>
              <p:cNvSpPr>
                <a:spLocks noChangeAspect="1"/>
              </p:cNvSpPr>
              <p:nvPr/>
            </p:nvSpPr>
            <p:spPr bwMode="auto">
              <a:xfrm>
                <a:off x="1971" y="1475"/>
                <a:ext cx="94" cy="56"/>
              </a:xfrm>
              <a:custGeom>
                <a:avLst/>
                <a:gdLst>
                  <a:gd name="T0" fmla="*/ 0 w 265"/>
                  <a:gd name="T1" fmla="*/ 0 h 207"/>
                  <a:gd name="T2" fmla="*/ 0 w 265"/>
                  <a:gd name="T3" fmla="*/ 0 h 207"/>
                  <a:gd name="T4" fmla="*/ 0 w 265"/>
                  <a:gd name="T5" fmla="*/ 0 h 207"/>
                  <a:gd name="T6" fmla="*/ 0 w 265"/>
                  <a:gd name="T7" fmla="*/ 0 h 207"/>
                  <a:gd name="T8" fmla="*/ 0 w 265"/>
                  <a:gd name="T9" fmla="*/ 0 h 207"/>
                  <a:gd name="T10" fmla="*/ 0 w 265"/>
                  <a:gd name="T11" fmla="*/ 0 h 207"/>
                  <a:gd name="T12" fmla="*/ 0 w 265"/>
                  <a:gd name="T13" fmla="*/ 0 h 207"/>
                  <a:gd name="T14" fmla="*/ 0 w 265"/>
                  <a:gd name="T15" fmla="*/ 0 h 207"/>
                  <a:gd name="T16" fmla="*/ 0 w 265"/>
                  <a:gd name="T17" fmla="*/ 0 h 207"/>
                  <a:gd name="T18" fmla="*/ 0 w 265"/>
                  <a:gd name="T19" fmla="*/ 0 h 207"/>
                  <a:gd name="T20" fmla="*/ 0 w 265"/>
                  <a:gd name="T21" fmla="*/ 0 h 207"/>
                  <a:gd name="T22" fmla="*/ 0 w 265"/>
                  <a:gd name="T23" fmla="*/ 0 h 207"/>
                  <a:gd name="T24" fmla="*/ 0 w 265"/>
                  <a:gd name="T25" fmla="*/ 0 h 207"/>
                  <a:gd name="T26" fmla="*/ 0 w 265"/>
                  <a:gd name="T27" fmla="*/ 0 h 207"/>
                  <a:gd name="T28" fmla="*/ 0 w 265"/>
                  <a:gd name="T29" fmla="*/ 0 h 207"/>
                  <a:gd name="T30" fmla="*/ 0 w 265"/>
                  <a:gd name="T31" fmla="*/ 0 h 207"/>
                  <a:gd name="T32" fmla="*/ 0 w 265"/>
                  <a:gd name="T33" fmla="*/ 0 h 207"/>
                  <a:gd name="T34" fmla="*/ 0 w 265"/>
                  <a:gd name="T35" fmla="*/ 0 h 207"/>
                  <a:gd name="T36" fmla="*/ 0 w 265"/>
                  <a:gd name="T37" fmla="*/ 0 h 207"/>
                  <a:gd name="T38" fmla="*/ 0 w 265"/>
                  <a:gd name="T39" fmla="*/ 0 h 207"/>
                  <a:gd name="T40" fmla="*/ 0 w 265"/>
                  <a:gd name="T41" fmla="*/ 0 h 207"/>
                  <a:gd name="T42" fmla="*/ 0 w 265"/>
                  <a:gd name="T43" fmla="*/ 0 h 207"/>
                  <a:gd name="T44" fmla="*/ 0 w 265"/>
                  <a:gd name="T45" fmla="*/ 0 h 207"/>
                  <a:gd name="T46" fmla="*/ 0 w 265"/>
                  <a:gd name="T47" fmla="*/ 0 h 207"/>
                  <a:gd name="T48" fmla="*/ 0 w 265"/>
                  <a:gd name="T49" fmla="*/ 0 h 207"/>
                  <a:gd name="T50" fmla="*/ 0 w 265"/>
                  <a:gd name="T51" fmla="*/ 0 h 207"/>
                  <a:gd name="T52" fmla="*/ 0 w 265"/>
                  <a:gd name="T53" fmla="*/ 0 h 207"/>
                  <a:gd name="T54" fmla="*/ 0 w 265"/>
                  <a:gd name="T55" fmla="*/ 0 h 207"/>
                  <a:gd name="T56" fmla="*/ 0 w 265"/>
                  <a:gd name="T57" fmla="*/ 0 h 207"/>
                  <a:gd name="T58" fmla="*/ 0 w 265"/>
                  <a:gd name="T59" fmla="*/ 0 h 207"/>
                  <a:gd name="T60" fmla="*/ 0 w 265"/>
                  <a:gd name="T61" fmla="*/ 0 h 207"/>
                  <a:gd name="T62" fmla="*/ 0 w 265"/>
                  <a:gd name="T63" fmla="*/ 0 h 207"/>
                  <a:gd name="T64" fmla="*/ 0 w 265"/>
                  <a:gd name="T65" fmla="*/ 0 h 207"/>
                  <a:gd name="T66" fmla="*/ 0 w 265"/>
                  <a:gd name="T67" fmla="*/ 0 h 207"/>
                  <a:gd name="T68" fmla="*/ 0 w 265"/>
                  <a:gd name="T69" fmla="*/ 0 h 207"/>
                  <a:gd name="T70" fmla="*/ 0 w 265"/>
                  <a:gd name="T71" fmla="*/ 0 h 207"/>
                  <a:gd name="T72" fmla="*/ 0 w 265"/>
                  <a:gd name="T73" fmla="*/ 0 h 207"/>
                  <a:gd name="T74" fmla="*/ 0 w 265"/>
                  <a:gd name="T75" fmla="*/ 0 h 207"/>
                  <a:gd name="T76" fmla="*/ 0 w 265"/>
                  <a:gd name="T77" fmla="*/ 0 h 207"/>
                  <a:gd name="T78" fmla="*/ 0 w 265"/>
                  <a:gd name="T79" fmla="*/ 0 h 207"/>
                  <a:gd name="T80" fmla="*/ 0 w 265"/>
                  <a:gd name="T81" fmla="*/ 0 h 207"/>
                  <a:gd name="T82" fmla="*/ 0 w 265"/>
                  <a:gd name="T83" fmla="*/ 0 h 207"/>
                  <a:gd name="T84" fmla="*/ 0 w 265"/>
                  <a:gd name="T85" fmla="*/ 0 h 207"/>
                  <a:gd name="T86" fmla="*/ 0 w 265"/>
                  <a:gd name="T87" fmla="*/ 0 h 207"/>
                  <a:gd name="T88" fmla="*/ 0 w 265"/>
                  <a:gd name="T89" fmla="*/ 0 h 207"/>
                  <a:gd name="T90" fmla="*/ 0 w 265"/>
                  <a:gd name="T91" fmla="*/ 0 h 207"/>
                  <a:gd name="T92" fmla="*/ 0 w 265"/>
                  <a:gd name="T93" fmla="*/ 0 h 207"/>
                  <a:gd name="T94" fmla="*/ 0 w 265"/>
                  <a:gd name="T95" fmla="*/ 0 h 207"/>
                  <a:gd name="T96" fmla="*/ 0 w 265"/>
                  <a:gd name="T97" fmla="*/ 0 h 207"/>
                  <a:gd name="T98" fmla="*/ 0 w 265"/>
                  <a:gd name="T99" fmla="*/ 0 h 207"/>
                  <a:gd name="T100" fmla="*/ 0 w 265"/>
                  <a:gd name="T101" fmla="*/ 0 h 207"/>
                  <a:gd name="T102" fmla="*/ 0 w 265"/>
                  <a:gd name="T103" fmla="*/ 0 h 207"/>
                  <a:gd name="T104" fmla="*/ 0 w 265"/>
                  <a:gd name="T105" fmla="*/ 0 h 207"/>
                  <a:gd name="T106" fmla="*/ 0 w 265"/>
                  <a:gd name="T107" fmla="*/ 0 h 207"/>
                  <a:gd name="T108" fmla="*/ 0 w 265"/>
                  <a:gd name="T109" fmla="*/ 0 h 207"/>
                  <a:gd name="T110" fmla="*/ 0 w 265"/>
                  <a:gd name="T111" fmla="*/ 0 h 207"/>
                  <a:gd name="T112" fmla="*/ 0 w 265"/>
                  <a:gd name="T113" fmla="*/ 0 h 20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65" h="207">
                    <a:moveTo>
                      <a:pt x="243" y="207"/>
                    </a:moveTo>
                    <a:lnTo>
                      <a:pt x="226" y="191"/>
                    </a:lnTo>
                    <a:lnTo>
                      <a:pt x="211" y="178"/>
                    </a:lnTo>
                    <a:lnTo>
                      <a:pt x="198" y="165"/>
                    </a:lnTo>
                    <a:lnTo>
                      <a:pt x="183" y="156"/>
                    </a:lnTo>
                    <a:lnTo>
                      <a:pt x="171" y="148"/>
                    </a:lnTo>
                    <a:lnTo>
                      <a:pt x="156" y="141"/>
                    </a:lnTo>
                    <a:lnTo>
                      <a:pt x="139" y="138"/>
                    </a:lnTo>
                    <a:lnTo>
                      <a:pt x="119" y="137"/>
                    </a:lnTo>
                    <a:lnTo>
                      <a:pt x="109" y="128"/>
                    </a:lnTo>
                    <a:lnTo>
                      <a:pt x="98" y="121"/>
                    </a:lnTo>
                    <a:lnTo>
                      <a:pt x="88" y="114"/>
                    </a:lnTo>
                    <a:lnTo>
                      <a:pt x="78" y="108"/>
                    </a:lnTo>
                    <a:lnTo>
                      <a:pt x="68" y="103"/>
                    </a:lnTo>
                    <a:lnTo>
                      <a:pt x="60" y="97"/>
                    </a:lnTo>
                    <a:lnTo>
                      <a:pt x="51" y="90"/>
                    </a:lnTo>
                    <a:lnTo>
                      <a:pt x="42" y="83"/>
                    </a:lnTo>
                    <a:lnTo>
                      <a:pt x="41" y="70"/>
                    </a:lnTo>
                    <a:lnTo>
                      <a:pt x="38" y="61"/>
                    </a:lnTo>
                    <a:lnTo>
                      <a:pt x="34" y="54"/>
                    </a:lnTo>
                    <a:lnTo>
                      <a:pt x="30" y="49"/>
                    </a:lnTo>
                    <a:lnTo>
                      <a:pt x="24" y="44"/>
                    </a:lnTo>
                    <a:lnTo>
                      <a:pt x="17" y="40"/>
                    </a:lnTo>
                    <a:lnTo>
                      <a:pt x="8" y="36"/>
                    </a:lnTo>
                    <a:lnTo>
                      <a:pt x="0" y="30"/>
                    </a:lnTo>
                    <a:lnTo>
                      <a:pt x="3" y="19"/>
                    </a:lnTo>
                    <a:lnTo>
                      <a:pt x="8" y="9"/>
                    </a:lnTo>
                    <a:lnTo>
                      <a:pt x="17" y="3"/>
                    </a:lnTo>
                    <a:lnTo>
                      <a:pt x="27" y="0"/>
                    </a:lnTo>
                    <a:lnTo>
                      <a:pt x="38" y="3"/>
                    </a:lnTo>
                    <a:lnTo>
                      <a:pt x="51" y="4"/>
                    </a:lnTo>
                    <a:lnTo>
                      <a:pt x="64" y="7"/>
                    </a:lnTo>
                    <a:lnTo>
                      <a:pt x="77" y="9"/>
                    </a:lnTo>
                    <a:lnTo>
                      <a:pt x="89" y="12"/>
                    </a:lnTo>
                    <a:lnTo>
                      <a:pt x="102" y="14"/>
                    </a:lnTo>
                    <a:lnTo>
                      <a:pt x="115" y="17"/>
                    </a:lnTo>
                    <a:lnTo>
                      <a:pt x="129" y="22"/>
                    </a:lnTo>
                    <a:lnTo>
                      <a:pt x="129" y="27"/>
                    </a:lnTo>
                    <a:lnTo>
                      <a:pt x="129" y="33"/>
                    </a:lnTo>
                    <a:lnTo>
                      <a:pt x="129" y="39"/>
                    </a:lnTo>
                    <a:lnTo>
                      <a:pt x="129" y="44"/>
                    </a:lnTo>
                    <a:lnTo>
                      <a:pt x="145" y="64"/>
                    </a:lnTo>
                    <a:lnTo>
                      <a:pt x="161" y="83"/>
                    </a:lnTo>
                    <a:lnTo>
                      <a:pt x="176" y="103"/>
                    </a:lnTo>
                    <a:lnTo>
                      <a:pt x="193" y="123"/>
                    </a:lnTo>
                    <a:lnTo>
                      <a:pt x="211" y="143"/>
                    </a:lnTo>
                    <a:lnTo>
                      <a:pt x="228" y="163"/>
                    </a:lnTo>
                    <a:lnTo>
                      <a:pt x="246" y="181"/>
                    </a:lnTo>
                    <a:lnTo>
                      <a:pt x="265" y="200"/>
                    </a:lnTo>
                    <a:lnTo>
                      <a:pt x="259" y="201"/>
                    </a:lnTo>
                    <a:lnTo>
                      <a:pt x="255" y="203"/>
                    </a:lnTo>
                    <a:lnTo>
                      <a:pt x="249" y="205"/>
                    </a:lnTo>
                    <a:lnTo>
                      <a:pt x="243" y="2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81" name="Freeform 329"/>
              <p:cNvSpPr>
                <a:spLocks noChangeAspect="1"/>
              </p:cNvSpPr>
              <p:nvPr/>
            </p:nvSpPr>
            <p:spPr bwMode="auto">
              <a:xfrm>
                <a:off x="1998" y="1523"/>
                <a:ext cx="6" cy="6"/>
              </a:xfrm>
              <a:custGeom>
                <a:avLst/>
                <a:gdLst>
                  <a:gd name="T0" fmla="*/ 0 w 21"/>
                  <a:gd name="T1" fmla="*/ 0 h 19"/>
                  <a:gd name="T2" fmla="*/ 0 w 21"/>
                  <a:gd name="T3" fmla="*/ 0 h 19"/>
                  <a:gd name="T4" fmla="*/ 0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0 w 21"/>
                  <a:gd name="T11" fmla="*/ 0 h 19"/>
                  <a:gd name="T12" fmla="*/ 0 w 21"/>
                  <a:gd name="T13" fmla="*/ 0 h 19"/>
                  <a:gd name="T14" fmla="*/ 0 w 21"/>
                  <a:gd name="T15" fmla="*/ 0 h 19"/>
                  <a:gd name="T16" fmla="*/ 0 w 21"/>
                  <a:gd name="T17" fmla="*/ 0 h 19"/>
                  <a:gd name="T18" fmla="*/ 0 w 21"/>
                  <a:gd name="T19" fmla="*/ 0 h 19"/>
                  <a:gd name="T20" fmla="*/ 0 w 21"/>
                  <a:gd name="T21" fmla="*/ 0 h 19"/>
                  <a:gd name="T22" fmla="*/ 0 w 21"/>
                  <a:gd name="T23" fmla="*/ 0 h 19"/>
                  <a:gd name="T24" fmla="*/ 0 w 21"/>
                  <a:gd name="T25" fmla="*/ 0 h 19"/>
                  <a:gd name="T26" fmla="*/ 0 w 21"/>
                  <a:gd name="T27" fmla="*/ 0 h 19"/>
                  <a:gd name="T28" fmla="*/ 0 w 21"/>
                  <a:gd name="T29" fmla="*/ 0 h 19"/>
                  <a:gd name="T30" fmla="*/ 0 w 21"/>
                  <a:gd name="T31" fmla="*/ 0 h 19"/>
                  <a:gd name="T32" fmla="*/ 0 w 21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" h="19">
                    <a:moveTo>
                      <a:pt x="0" y="19"/>
                    </a:moveTo>
                    <a:lnTo>
                      <a:pt x="3" y="12"/>
                    </a:lnTo>
                    <a:lnTo>
                      <a:pt x="7" y="7"/>
                    </a:lnTo>
                    <a:lnTo>
                      <a:pt x="13" y="4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2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7" y="17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82" name="Freeform 330"/>
              <p:cNvSpPr>
                <a:spLocks noChangeAspect="1"/>
              </p:cNvSpPr>
              <p:nvPr/>
            </p:nvSpPr>
            <p:spPr bwMode="auto">
              <a:xfrm>
                <a:off x="1983" y="1507"/>
                <a:ext cx="27" cy="20"/>
              </a:xfrm>
              <a:custGeom>
                <a:avLst/>
                <a:gdLst>
                  <a:gd name="T0" fmla="*/ 0 w 76"/>
                  <a:gd name="T1" fmla="*/ 0 h 71"/>
                  <a:gd name="T2" fmla="*/ 0 w 76"/>
                  <a:gd name="T3" fmla="*/ 0 h 71"/>
                  <a:gd name="T4" fmla="*/ 0 w 76"/>
                  <a:gd name="T5" fmla="*/ 0 h 71"/>
                  <a:gd name="T6" fmla="*/ 0 w 76"/>
                  <a:gd name="T7" fmla="*/ 0 h 71"/>
                  <a:gd name="T8" fmla="*/ 0 w 76"/>
                  <a:gd name="T9" fmla="*/ 0 h 71"/>
                  <a:gd name="T10" fmla="*/ 0 w 76"/>
                  <a:gd name="T11" fmla="*/ 0 h 71"/>
                  <a:gd name="T12" fmla="*/ 0 w 76"/>
                  <a:gd name="T13" fmla="*/ 0 h 71"/>
                  <a:gd name="T14" fmla="*/ 0 w 76"/>
                  <a:gd name="T15" fmla="*/ 0 h 71"/>
                  <a:gd name="T16" fmla="*/ 0 w 76"/>
                  <a:gd name="T17" fmla="*/ 0 h 71"/>
                  <a:gd name="T18" fmla="*/ 0 w 76"/>
                  <a:gd name="T19" fmla="*/ 0 h 71"/>
                  <a:gd name="T20" fmla="*/ 0 w 76"/>
                  <a:gd name="T21" fmla="*/ 0 h 71"/>
                  <a:gd name="T22" fmla="*/ 0 w 76"/>
                  <a:gd name="T23" fmla="*/ 0 h 71"/>
                  <a:gd name="T24" fmla="*/ 0 w 76"/>
                  <a:gd name="T25" fmla="*/ 0 h 71"/>
                  <a:gd name="T26" fmla="*/ 0 w 76"/>
                  <a:gd name="T27" fmla="*/ 0 h 71"/>
                  <a:gd name="T28" fmla="*/ 0 w 76"/>
                  <a:gd name="T29" fmla="*/ 0 h 71"/>
                  <a:gd name="T30" fmla="*/ 0 w 76"/>
                  <a:gd name="T31" fmla="*/ 0 h 71"/>
                  <a:gd name="T32" fmla="*/ 0 w 76"/>
                  <a:gd name="T33" fmla="*/ 0 h 71"/>
                  <a:gd name="T34" fmla="*/ 0 w 76"/>
                  <a:gd name="T35" fmla="*/ 0 h 71"/>
                  <a:gd name="T36" fmla="*/ 0 w 76"/>
                  <a:gd name="T37" fmla="*/ 0 h 71"/>
                  <a:gd name="T38" fmla="*/ 0 w 76"/>
                  <a:gd name="T39" fmla="*/ 0 h 71"/>
                  <a:gd name="T40" fmla="*/ 0 w 76"/>
                  <a:gd name="T41" fmla="*/ 0 h 71"/>
                  <a:gd name="T42" fmla="*/ 0 w 76"/>
                  <a:gd name="T43" fmla="*/ 0 h 71"/>
                  <a:gd name="T44" fmla="*/ 0 w 76"/>
                  <a:gd name="T45" fmla="*/ 0 h 71"/>
                  <a:gd name="T46" fmla="*/ 0 w 76"/>
                  <a:gd name="T47" fmla="*/ 0 h 71"/>
                  <a:gd name="T48" fmla="*/ 0 w 76"/>
                  <a:gd name="T49" fmla="*/ 0 h 71"/>
                  <a:gd name="T50" fmla="*/ 0 w 76"/>
                  <a:gd name="T51" fmla="*/ 0 h 71"/>
                  <a:gd name="T52" fmla="*/ 0 w 76"/>
                  <a:gd name="T53" fmla="*/ 0 h 71"/>
                  <a:gd name="T54" fmla="*/ 0 w 76"/>
                  <a:gd name="T55" fmla="*/ 0 h 71"/>
                  <a:gd name="T56" fmla="*/ 0 w 76"/>
                  <a:gd name="T57" fmla="*/ 0 h 71"/>
                  <a:gd name="T58" fmla="*/ 0 w 76"/>
                  <a:gd name="T59" fmla="*/ 0 h 71"/>
                  <a:gd name="T60" fmla="*/ 0 w 76"/>
                  <a:gd name="T61" fmla="*/ 0 h 71"/>
                  <a:gd name="T62" fmla="*/ 0 w 76"/>
                  <a:gd name="T63" fmla="*/ 0 h 71"/>
                  <a:gd name="T64" fmla="*/ 0 w 76"/>
                  <a:gd name="T65" fmla="*/ 0 h 71"/>
                  <a:gd name="T66" fmla="*/ 0 w 76"/>
                  <a:gd name="T67" fmla="*/ 0 h 71"/>
                  <a:gd name="T68" fmla="*/ 0 w 76"/>
                  <a:gd name="T69" fmla="*/ 0 h 71"/>
                  <a:gd name="T70" fmla="*/ 0 w 76"/>
                  <a:gd name="T71" fmla="*/ 0 h 71"/>
                  <a:gd name="T72" fmla="*/ 0 w 76"/>
                  <a:gd name="T73" fmla="*/ 0 h 71"/>
                  <a:gd name="T74" fmla="*/ 0 w 76"/>
                  <a:gd name="T75" fmla="*/ 0 h 71"/>
                  <a:gd name="T76" fmla="*/ 0 w 76"/>
                  <a:gd name="T77" fmla="*/ 0 h 71"/>
                  <a:gd name="T78" fmla="*/ 0 w 76"/>
                  <a:gd name="T79" fmla="*/ 0 h 71"/>
                  <a:gd name="T80" fmla="*/ 0 w 76"/>
                  <a:gd name="T81" fmla="*/ 0 h 71"/>
                  <a:gd name="T82" fmla="*/ 0 w 76"/>
                  <a:gd name="T83" fmla="*/ 0 h 71"/>
                  <a:gd name="T84" fmla="*/ 0 w 76"/>
                  <a:gd name="T85" fmla="*/ 0 h 71"/>
                  <a:gd name="T86" fmla="*/ 0 w 76"/>
                  <a:gd name="T87" fmla="*/ 0 h 71"/>
                  <a:gd name="T88" fmla="*/ 0 w 76"/>
                  <a:gd name="T89" fmla="*/ 0 h 71"/>
                  <a:gd name="T90" fmla="*/ 0 w 76"/>
                  <a:gd name="T91" fmla="*/ 0 h 71"/>
                  <a:gd name="T92" fmla="*/ 0 w 76"/>
                  <a:gd name="T93" fmla="*/ 0 h 71"/>
                  <a:gd name="T94" fmla="*/ 0 w 76"/>
                  <a:gd name="T95" fmla="*/ 0 h 71"/>
                  <a:gd name="T96" fmla="*/ 0 w 76"/>
                  <a:gd name="T97" fmla="*/ 0 h 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6" h="71">
                    <a:moveTo>
                      <a:pt x="20" y="71"/>
                    </a:moveTo>
                    <a:lnTo>
                      <a:pt x="20" y="70"/>
                    </a:lnTo>
                    <a:lnTo>
                      <a:pt x="20" y="67"/>
                    </a:lnTo>
                    <a:lnTo>
                      <a:pt x="20" y="65"/>
                    </a:lnTo>
                    <a:lnTo>
                      <a:pt x="20" y="64"/>
                    </a:lnTo>
                    <a:lnTo>
                      <a:pt x="23" y="61"/>
                    </a:lnTo>
                    <a:lnTo>
                      <a:pt x="26" y="60"/>
                    </a:lnTo>
                    <a:lnTo>
                      <a:pt x="29" y="57"/>
                    </a:lnTo>
                    <a:lnTo>
                      <a:pt x="32" y="55"/>
                    </a:lnTo>
                    <a:lnTo>
                      <a:pt x="32" y="54"/>
                    </a:lnTo>
                    <a:lnTo>
                      <a:pt x="30" y="53"/>
                    </a:lnTo>
                    <a:lnTo>
                      <a:pt x="30" y="51"/>
                    </a:lnTo>
                    <a:lnTo>
                      <a:pt x="29" y="50"/>
                    </a:lnTo>
                    <a:lnTo>
                      <a:pt x="23" y="51"/>
                    </a:lnTo>
                    <a:lnTo>
                      <a:pt x="19" y="53"/>
                    </a:lnTo>
                    <a:lnTo>
                      <a:pt x="16" y="55"/>
                    </a:lnTo>
                    <a:lnTo>
                      <a:pt x="12" y="60"/>
                    </a:lnTo>
                    <a:lnTo>
                      <a:pt x="7" y="58"/>
                    </a:lnTo>
                    <a:lnTo>
                      <a:pt x="5" y="58"/>
                    </a:lnTo>
                    <a:lnTo>
                      <a:pt x="2" y="57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0" y="45"/>
                    </a:lnTo>
                    <a:lnTo>
                      <a:pt x="16" y="43"/>
                    </a:lnTo>
                    <a:lnTo>
                      <a:pt x="23" y="41"/>
                    </a:lnTo>
                    <a:lnTo>
                      <a:pt x="30" y="31"/>
                    </a:lnTo>
                    <a:lnTo>
                      <a:pt x="34" y="21"/>
                    </a:lnTo>
                    <a:lnTo>
                      <a:pt x="39" y="10"/>
                    </a:lnTo>
                    <a:lnTo>
                      <a:pt x="40" y="0"/>
                    </a:lnTo>
                    <a:lnTo>
                      <a:pt x="52" y="3"/>
                    </a:lnTo>
                    <a:lnTo>
                      <a:pt x="62" y="7"/>
                    </a:lnTo>
                    <a:lnTo>
                      <a:pt x="69" y="13"/>
                    </a:lnTo>
                    <a:lnTo>
                      <a:pt x="74" y="21"/>
                    </a:lnTo>
                    <a:lnTo>
                      <a:pt x="76" y="30"/>
                    </a:lnTo>
                    <a:lnTo>
                      <a:pt x="76" y="38"/>
                    </a:lnTo>
                    <a:lnTo>
                      <a:pt x="72" y="50"/>
                    </a:lnTo>
                    <a:lnTo>
                      <a:pt x="63" y="60"/>
                    </a:lnTo>
                    <a:lnTo>
                      <a:pt x="56" y="55"/>
                    </a:lnTo>
                    <a:lnTo>
                      <a:pt x="52" y="55"/>
                    </a:lnTo>
                    <a:lnTo>
                      <a:pt x="46" y="57"/>
                    </a:lnTo>
                    <a:lnTo>
                      <a:pt x="42" y="60"/>
                    </a:lnTo>
                    <a:lnTo>
                      <a:pt x="36" y="64"/>
                    </a:lnTo>
                    <a:lnTo>
                      <a:pt x="32" y="67"/>
                    </a:lnTo>
                    <a:lnTo>
                      <a:pt x="26" y="70"/>
                    </a:lnTo>
                    <a:lnTo>
                      <a:pt x="2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83" name="Freeform 331"/>
              <p:cNvSpPr>
                <a:spLocks noChangeAspect="1"/>
              </p:cNvSpPr>
              <p:nvPr/>
            </p:nvSpPr>
            <p:spPr bwMode="auto">
              <a:xfrm>
                <a:off x="1720" y="1475"/>
                <a:ext cx="50" cy="49"/>
              </a:xfrm>
              <a:custGeom>
                <a:avLst/>
                <a:gdLst>
                  <a:gd name="T0" fmla="*/ 0 w 142"/>
                  <a:gd name="T1" fmla="*/ 0 h 184"/>
                  <a:gd name="T2" fmla="*/ 0 w 142"/>
                  <a:gd name="T3" fmla="*/ 0 h 184"/>
                  <a:gd name="T4" fmla="*/ 0 w 142"/>
                  <a:gd name="T5" fmla="*/ 0 h 184"/>
                  <a:gd name="T6" fmla="*/ 0 w 142"/>
                  <a:gd name="T7" fmla="*/ 0 h 184"/>
                  <a:gd name="T8" fmla="*/ 0 w 142"/>
                  <a:gd name="T9" fmla="*/ 0 h 184"/>
                  <a:gd name="T10" fmla="*/ 0 w 142"/>
                  <a:gd name="T11" fmla="*/ 0 h 184"/>
                  <a:gd name="T12" fmla="*/ 0 w 142"/>
                  <a:gd name="T13" fmla="*/ 0 h 184"/>
                  <a:gd name="T14" fmla="*/ 0 w 142"/>
                  <a:gd name="T15" fmla="*/ 0 h 184"/>
                  <a:gd name="T16" fmla="*/ 0 w 142"/>
                  <a:gd name="T17" fmla="*/ 0 h 184"/>
                  <a:gd name="T18" fmla="*/ 0 w 142"/>
                  <a:gd name="T19" fmla="*/ 0 h 184"/>
                  <a:gd name="T20" fmla="*/ 0 w 142"/>
                  <a:gd name="T21" fmla="*/ 0 h 184"/>
                  <a:gd name="T22" fmla="*/ 0 w 142"/>
                  <a:gd name="T23" fmla="*/ 0 h 184"/>
                  <a:gd name="T24" fmla="*/ 0 w 142"/>
                  <a:gd name="T25" fmla="*/ 0 h 184"/>
                  <a:gd name="T26" fmla="*/ 0 w 142"/>
                  <a:gd name="T27" fmla="*/ 0 h 184"/>
                  <a:gd name="T28" fmla="*/ 0 w 142"/>
                  <a:gd name="T29" fmla="*/ 0 h 184"/>
                  <a:gd name="T30" fmla="*/ 0 w 142"/>
                  <a:gd name="T31" fmla="*/ 0 h 184"/>
                  <a:gd name="T32" fmla="*/ 0 w 142"/>
                  <a:gd name="T33" fmla="*/ 0 h 184"/>
                  <a:gd name="T34" fmla="*/ 0 w 142"/>
                  <a:gd name="T35" fmla="*/ 0 h 184"/>
                  <a:gd name="T36" fmla="*/ 0 w 142"/>
                  <a:gd name="T37" fmla="*/ 0 h 184"/>
                  <a:gd name="T38" fmla="*/ 0 w 142"/>
                  <a:gd name="T39" fmla="*/ 0 h 184"/>
                  <a:gd name="T40" fmla="*/ 0 w 142"/>
                  <a:gd name="T41" fmla="*/ 0 h 184"/>
                  <a:gd name="T42" fmla="*/ 0 w 142"/>
                  <a:gd name="T43" fmla="*/ 0 h 184"/>
                  <a:gd name="T44" fmla="*/ 0 w 142"/>
                  <a:gd name="T45" fmla="*/ 0 h 184"/>
                  <a:gd name="T46" fmla="*/ 0 w 142"/>
                  <a:gd name="T47" fmla="*/ 0 h 184"/>
                  <a:gd name="T48" fmla="*/ 0 w 142"/>
                  <a:gd name="T49" fmla="*/ 0 h 184"/>
                  <a:gd name="T50" fmla="*/ 0 w 142"/>
                  <a:gd name="T51" fmla="*/ 0 h 184"/>
                  <a:gd name="T52" fmla="*/ 0 w 142"/>
                  <a:gd name="T53" fmla="*/ 0 h 184"/>
                  <a:gd name="T54" fmla="*/ 0 w 142"/>
                  <a:gd name="T55" fmla="*/ 0 h 184"/>
                  <a:gd name="T56" fmla="*/ 0 w 142"/>
                  <a:gd name="T57" fmla="*/ 0 h 184"/>
                  <a:gd name="T58" fmla="*/ 0 w 142"/>
                  <a:gd name="T59" fmla="*/ 0 h 184"/>
                  <a:gd name="T60" fmla="*/ 0 w 142"/>
                  <a:gd name="T61" fmla="*/ 0 h 184"/>
                  <a:gd name="T62" fmla="*/ 0 w 142"/>
                  <a:gd name="T63" fmla="*/ 0 h 184"/>
                  <a:gd name="T64" fmla="*/ 0 w 142"/>
                  <a:gd name="T65" fmla="*/ 0 h 184"/>
                  <a:gd name="T66" fmla="*/ 0 w 142"/>
                  <a:gd name="T67" fmla="*/ 0 h 184"/>
                  <a:gd name="T68" fmla="*/ 0 w 142"/>
                  <a:gd name="T69" fmla="*/ 0 h 184"/>
                  <a:gd name="T70" fmla="*/ 0 w 142"/>
                  <a:gd name="T71" fmla="*/ 0 h 184"/>
                  <a:gd name="T72" fmla="*/ 0 w 142"/>
                  <a:gd name="T73" fmla="*/ 0 h 184"/>
                  <a:gd name="T74" fmla="*/ 0 w 142"/>
                  <a:gd name="T75" fmla="*/ 0 h 184"/>
                  <a:gd name="T76" fmla="*/ 0 w 142"/>
                  <a:gd name="T77" fmla="*/ 0 h 184"/>
                  <a:gd name="T78" fmla="*/ 0 w 142"/>
                  <a:gd name="T79" fmla="*/ 0 h 184"/>
                  <a:gd name="T80" fmla="*/ 0 w 142"/>
                  <a:gd name="T81" fmla="*/ 0 h 184"/>
                  <a:gd name="T82" fmla="*/ 0 w 142"/>
                  <a:gd name="T83" fmla="*/ 0 h 184"/>
                  <a:gd name="T84" fmla="*/ 0 w 142"/>
                  <a:gd name="T85" fmla="*/ 0 h 184"/>
                  <a:gd name="T86" fmla="*/ 0 w 142"/>
                  <a:gd name="T87" fmla="*/ 0 h 184"/>
                  <a:gd name="T88" fmla="*/ 0 w 142"/>
                  <a:gd name="T89" fmla="*/ 0 h 184"/>
                  <a:gd name="T90" fmla="*/ 0 w 142"/>
                  <a:gd name="T91" fmla="*/ 0 h 184"/>
                  <a:gd name="T92" fmla="*/ 0 w 142"/>
                  <a:gd name="T93" fmla="*/ 0 h 184"/>
                  <a:gd name="T94" fmla="*/ 0 w 142"/>
                  <a:gd name="T95" fmla="*/ 0 h 184"/>
                  <a:gd name="T96" fmla="*/ 0 w 142"/>
                  <a:gd name="T97" fmla="*/ 0 h 184"/>
                  <a:gd name="T98" fmla="*/ 0 w 142"/>
                  <a:gd name="T99" fmla="*/ 0 h 184"/>
                  <a:gd name="T100" fmla="*/ 0 w 142"/>
                  <a:gd name="T101" fmla="*/ 0 h 184"/>
                  <a:gd name="T102" fmla="*/ 0 w 142"/>
                  <a:gd name="T103" fmla="*/ 0 h 184"/>
                  <a:gd name="T104" fmla="*/ 0 w 142"/>
                  <a:gd name="T105" fmla="*/ 0 h 184"/>
                  <a:gd name="T106" fmla="*/ 0 w 142"/>
                  <a:gd name="T107" fmla="*/ 0 h 184"/>
                  <a:gd name="T108" fmla="*/ 0 w 142"/>
                  <a:gd name="T109" fmla="*/ 0 h 184"/>
                  <a:gd name="T110" fmla="*/ 0 w 142"/>
                  <a:gd name="T111" fmla="*/ 0 h 184"/>
                  <a:gd name="T112" fmla="*/ 0 w 142"/>
                  <a:gd name="T113" fmla="*/ 0 h 18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42" h="184">
                    <a:moveTo>
                      <a:pt x="43" y="184"/>
                    </a:moveTo>
                    <a:lnTo>
                      <a:pt x="36" y="180"/>
                    </a:lnTo>
                    <a:lnTo>
                      <a:pt x="30" y="177"/>
                    </a:lnTo>
                    <a:lnTo>
                      <a:pt x="24" y="174"/>
                    </a:lnTo>
                    <a:lnTo>
                      <a:pt x="18" y="171"/>
                    </a:lnTo>
                    <a:lnTo>
                      <a:pt x="14" y="167"/>
                    </a:lnTo>
                    <a:lnTo>
                      <a:pt x="9" y="164"/>
                    </a:lnTo>
                    <a:lnTo>
                      <a:pt x="4" y="161"/>
                    </a:lnTo>
                    <a:lnTo>
                      <a:pt x="0" y="158"/>
                    </a:lnTo>
                    <a:lnTo>
                      <a:pt x="1" y="151"/>
                    </a:lnTo>
                    <a:lnTo>
                      <a:pt x="4" y="143"/>
                    </a:lnTo>
                    <a:lnTo>
                      <a:pt x="7" y="136"/>
                    </a:lnTo>
                    <a:lnTo>
                      <a:pt x="10" y="128"/>
                    </a:lnTo>
                    <a:lnTo>
                      <a:pt x="6" y="108"/>
                    </a:lnTo>
                    <a:lnTo>
                      <a:pt x="3" y="89"/>
                    </a:lnTo>
                    <a:lnTo>
                      <a:pt x="1" y="70"/>
                    </a:lnTo>
                    <a:lnTo>
                      <a:pt x="1" y="50"/>
                    </a:lnTo>
                    <a:lnTo>
                      <a:pt x="4" y="49"/>
                    </a:lnTo>
                    <a:lnTo>
                      <a:pt x="7" y="47"/>
                    </a:lnTo>
                    <a:lnTo>
                      <a:pt x="11" y="47"/>
                    </a:lnTo>
                    <a:lnTo>
                      <a:pt x="17" y="46"/>
                    </a:lnTo>
                    <a:lnTo>
                      <a:pt x="18" y="56"/>
                    </a:lnTo>
                    <a:lnTo>
                      <a:pt x="20" y="66"/>
                    </a:lnTo>
                    <a:lnTo>
                      <a:pt x="21" y="76"/>
                    </a:lnTo>
                    <a:lnTo>
                      <a:pt x="23" y="86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46" y="87"/>
                    </a:lnTo>
                    <a:lnTo>
                      <a:pt x="51" y="86"/>
                    </a:lnTo>
                    <a:lnTo>
                      <a:pt x="54" y="71"/>
                    </a:lnTo>
                    <a:lnTo>
                      <a:pt x="56" y="59"/>
                    </a:lnTo>
                    <a:lnTo>
                      <a:pt x="57" y="47"/>
                    </a:lnTo>
                    <a:lnTo>
                      <a:pt x="63" y="36"/>
                    </a:lnTo>
                    <a:lnTo>
                      <a:pt x="71" y="30"/>
                    </a:lnTo>
                    <a:lnTo>
                      <a:pt x="78" y="23"/>
                    </a:lnTo>
                    <a:lnTo>
                      <a:pt x="87" y="17"/>
                    </a:lnTo>
                    <a:lnTo>
                      <a:pt x="95" y="12"/>
                    </a:lnTo>
                    <a:lnTo>
                      <a:pt x="104" y="6"/>
                    </a:lnTo>
                    <a:lnTo>
                      <a:pt x="114" y="3"/>
                    </a:lnTo>
                    <a:lnTo>
                      <a:pt x="124" y="0"/>
                    </a:lnTo>
                    <a:lnTo>
                      <a:pt x="134" y="0"/>
                    </a:lnTo>
                    <a:lnTo>
                      <a:pt x="141" y="27"/>
                    </a:lnTo>
                    <a:lnTo>
                      <a:pt x="142" y="53"/>
                    </a:lnTo>
                    <a:lnTo>
                      <a:pt x="134" y="76"/>
                    </a:lnTo>
                    <a:lnTo>
                      <a:pt x="111" y="93"/>
                    </a:lnTo>
                    <a:lnTo>
                      <a:pt x="104" y="104"/>
                    </a:lnTo>
                    <a:lnTo>
                      <a:pt x="98" y="118"/>
                    </a:lnTo>
                    <a:lnTo>
                      <a:pt x="93" y="133"/>
                    </a:lnTo>
                    <a:lnTo>
                      <a:pt x="85" y="148"/>
                    </a:lnTo>
                    <a:lnTo>
                      <a:pt x="78" y="161"/>
                    </a:lnTo>
                    <a:lnTo>
                      <a:pt x="68" y="174"/>
                    </a:lnTo>
                    <a:lnTo>
                      <a:pt x="57" y="181"/>
                    </a:lnTo>
                    <a:lnTo>
                      <a:pt x="43" y="184"/>
                    </a:lnTo>
                    <a:close/>
                  </a:path>
                </a:pathLst>
              </a:custGeom>
              <a:solidFill>
                <a:srgbClr val="66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84" name="Freeform 332"/>
              <p:cNvSpPr>
                <a:spLocks noChangeAspect="1"/>
              </p:cNvSpPr>
              <p:nvPr/>
            </p:nvSpPr>
            <p:spPr bwMode="auto">
              <a:xfrm>
                <a:off x="1906" y="1503"/>
                <a:ext cx="20" cy="21"/>
              </a:xfrm>
              <a:custGeom>
                <a:avLst/>
                <a:gdLst>
                  <a:gd name="T0" fmla="*/ 0 w 55"/>
                  <a:gd name="T1" fmla="*/ 0 h 80"/>
                  <a:gd name="T2" fmla="*/ 0 w 55"/>
                  <a:gd name="T3" fmla="*/ 0 h 80"/>
                  <a:gd name="T4" fmla="*/ 0 w 55"/>
                  <a:gd name="T5" fmla="*/ 0 h 80"/>
                  <a:gd name="T6" fmla="*/ 0 w 55"/>
                  <a:gd name="T7" fmla="*/ 0 h 80"/>
                  <a:gd name="T8" fmla="*/ 0 w 55"/>
                  <a:gd name="T9" fmla="*/ 0 h 80"/>
                  <a:gd name="T10" fmla="*/ 0 w 55"/>
                  <a:gd name="T11" fmla="*/ 0 h 80"/>
                  <a:gd name="T12" fmla="*/ 0 w 55"/>
                  <a:gd name="T13" fmla="*/ 0 h 80"/>
                  <a:gd name="T14" fmla="*/ 0 w 55"/>
                  <a:gd name="T15" fmla="*/ 0 h 80"/>
                  <a:gd name="T16" fmla="*/ 0 w 55"/>
                  <a:gd name="T17" fmla="*/ 0 h 80"/>
                  <a:gd name="T18" fmla="*/ 0 w 55"/>
                  <a:gd name="T19" fmla="*/ 0 h 80"/>
                  <a:gd name="T20" fmla="*/ 0 w 55"/>
                  <a:gd name="T21" fmla="*/ 0 h 80"/>
                  <a:gd name="T22" fmla="*/ 0 w 55"/>
                  <a:gd name="T23" fmla="*/ 0 h 80"/>
                  <a:gd name="T24" fmla="*/ 0 w 55"/>
                  <a:gd name="T25" fmla="*/ 0 h 80"/>
                  <a:gd name="T26" fmla="*/ 0 w 55"/>
                  <a:gd name="T27" fmla="*/ 0 h 80"/>
                  <a:gd name="T28" fmla="*/ 0 w 55"/>
                  <a:gd name="T29" fmla="*/ 0 h 80"/>
                  <a:gd name="T30" fmla="*/ 0 w 55"/>
                  <a:gd name="T31" fmla="*/ 0 h 80"/>
                  <a:gd name="T32" fmla="*/ 0 w 55"/>
                  <a:gd name="T33" fmla="*/ 0 h 80"/>
                  <a:gd name="T34" fmla="*/ 0 w 55"/>
                  <a:gd name="T35" fmla="*/ 0 h 80"/>
                  <a:gd name="T36" fmla="*/ 0 w 55"/>
                  <a:gd name="T37" fmla="*/ 0 h 80"/>
                  <a:gd name="T38" fmla="*/ 0 w 55"/>
                  <a:gd name="T39" fmla="*/ 0 h 80"/>
                  <a:gd name="T40" fmla="*/ 0 w 55"/>
                  <a:gd name="T41" fmla="*/ 0 h 80"/>
                  <a:gd name="T42" fmla="*/ 0 w 55"/>
                  <a:gd name="T43" fmla="*/ 0 h 80"/>
                  <a:gd name="T44" fmla="*/ 0 w 55"/>
                  <a:gd name="T45" fmla="*/ 0 h 80"/>
                  <a:gd name="T46" fmla="*/ 0 w 55"/>
                  <a:gd name="T47" fmla="*/ 0 h 80"/>
                  <a:gd name="T48" fmla="*/ 0 w 55"/>
                  <a:gd name="T49" fmla="*/ 0 h 80"/>
                  <a:gd name="T50" fmla="*/ 0 w 55"/>
                  <a:gd name="T51" fmla="*/ 0 h 80"/>
                  <a:gd name="T52" fmla="*/ 0 w 55"/>
                  <a:gd name="T53" fmla="*/ 0 h 80"/>
                  <a:gd name="T54" fmla="*/ 0 w 55"/>
                  <a:gd name="T55" fmla="*/ 0 h 80"/>
                  <a:gd name="T56" fmla="*/ 0 w 55"/>
                  <a:gd name="T57" fmla="*/ 0 h 80"/>
                  <a:gd name="T58" fmla="*/ 0 w 55"/>
                  <a:gd name="T59" fmla="*/ 0 h 80"/>
                  <a:gd name="T60" fmla="*/ 0 w 55"/>
                  <a:gd name="T61" fmla="*/ 0 h 80"/>
                  <a:gd name="T62" fmla="*/ 0 w 55"/>
                  <a:gd name="T63" fmla="*/ 0 h 80"/>
                  <a:gd name="T64" fmla="*/ 0 w 55"/>
                  <a:gd name="T65" fmla="*/ 0 h 80"/>
                  <a:gd name="T66" fmla="*/ 0 w 55"/>
                  <a:gd name="T67" fmla="*/ 0 h 80"/>
                  <a:gd name="T68" fmla="*/ 0 w 55"/>
                  <a:gd name="T69" fmla="*/ 0 h 80"/>
                  <a:gd name="T70" fmla="*/ 0 w 55"/>
                  <a:gd name="T71" fmla="*/ 0 h 80"/>
                  <a:gd name="T72" fmla="*/ 0 w 55"/>
                  <a:gd name="T73" fmla="*/ 0 h 80"/>
                  <a:gd name="T74" fmla="*/ 0 w 55"/>
                  <a:gd name="T75" fmla="*/ 0 h 80"/>
                  <a:gd name="T76" fmla="*/ 0 w 55"/>
                  <a:gd name="T77" fmla="*/ 0 h 80"/>
                  <a:gd name="T78" fmla="*/ 0 w 55"/>
                  <a:gd name="T79" fmla="*/ 0 h 80"/>
                  <a:gd name="T80" fmla="*/ 0 w 55"/>
                  <a:gd name="T81" fmla="*/ 0 h 80"/>
                  <a:gd name="T82" fmla="*/ 0 w 55"/>
                  <a:gd name="T83" fmla="*/ 0 h 80"/>
                  <a:gd name="T84" fmla="*/ 0 w 55"/>
                  <a:gd name="T85" fmla="*/ 0 h 80"/>
                  <a:gd name="T86" fmla="*/ 0 w 55"/>
                  <a:gd name="T87" fmla="*/ 0 h 80"/>
                  <a:gd name="T88" fmla="*/ 0 w 55"/>
                  <a:gd name="T89" fmla="*/ 0 h 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5" h="80">
                    <a:moveTo>
                      <a:pt x="37" y="80"/>
                    </a:moveTo>
                    <a:lnTo>
                      <a:pt x="25" y="64"/>
                    </a:lnTo>
                    <a:lnTo>
                      <a:pt x="14" y="47"/>
                    </a:lnTo>
                    <a:lnTo>
                      <a:pt x="4" y="32"/>
                    </a:lnTo>
                    <a:lnTo>
                      <a:pt x="0" y="17"/>
                    </a:lnTo>
                    <a:lnTo>
                      <a:pt x="7" y="12"/>
                    </a:lnTo>
                    <a:lnTo>
                      <a:pt x="13" y="6"/>
                    </a:lnTo>
                    <a:lnTo>
                      <a:pt x="20" y="3"/>
                    </a:lnTo>
                    <a:lnTo>
                      <a:pt x="30" y="0"/>
                    </a:lnTo>
                    <a:lnTo>
                      <a:pt x="35" y="7"/>
                    </a:lnTo>
                    <a:lnTo>
                      <a:pt x="41" y="14"/>
                    </a:lnTo>
                    <a:lnTo>
                      <a:pt x="45" y="23"/>
                    </a:lnTo>
                    <a:lnTo>
                      <a:pt x="51" y="30"/>
                    </a:lnTo>
                    <a:lnTo>
                      <a:pt x="50" y="30"/>
                    </a:lnTo>
                    <a:lnTo>
                      <a:pt x="47" y="30"/>
                    </a:lnTo>
                    <a:lnTo>
                      <a:pt x="45" y="30"/>
                    </a:lnTo>
                    <a:lnTo>
                      <a:pt x="42" y="30"/>
                    </a:lnTo>
                    <a:lnTo>
                      <a:pt x="44" y="37"/>
                    </a:lnTo>
                    <a:lnTo>
                      <a:pt x="47" y="46"/>
                    </a:lnTo>
                    <a:lnTo>
                      <a:pt x="50" y="54"/>
                    </a:lnTo>
                    <a:lnTo>
                      <a:pt x="55" y="63"/>
                    </a:lnTo>
                    <a:lnTo>
                      <a:pt x="54" y="64"/>
                    </a:lnTo>
                    <a:lnTo>
                      <a:pt x="52" y="64"/>
                    </a:lnTo>
                    <a:lnTo>
                      <a:pt x="52" y="66"/>
                    </a:lnTo>
                    <a:lnTo>
                      <a:pt x="47" y="59"/>
                    </a:lnTo>
                    <a:lnTo>
                      <a:pt x="42" y="53"/>
                    </a:lnTo>
                    <a:lnTo>
                      <a:pt x="37" y="46"/>
                    </a:lnTo>
                    <a:lnTo>
                      <a:pt x="31" y="40"/>
                    </a:lnTo>
                    <a:lnTo>
                      <a:pt x="31" y="42"/>
                    </a:lnTo>
                    <a:lnTo>
                      <a:pt x="30" y="43"/>
                    </a:lnTo>
                    <a:lnTo>
                      <a:pt x="30" y="44"/>
                    </a:lnTo>
                    <a:lnTo>
                      <a:pt x="34" y="50"/>
                    </a:lnTo>
                    <a:lnTo>
                      <a:pt x="38" y="57"/>
                    </a:lnTo>
                    <a:lnTo>
                      <a:pt x="44" y="67"/>
                    </a:lnTo>
                    <a:lnTo>
                      <a:pt x="45" y="77"/>
                    </a:lnTo>
                    <a:lnTo>
                      <a:pt x="41" y="79"/>
                    </a:lnTo>
                    <a:lnTo>
                      <a:pt x="40" y="80"/>
                    </a:lnTo>
                    <a:lnTo>
                      <a:pt x="38" y="80"/>
                    </a:lnTo>
                    <a:lnTo>
                      <a:pt x="37" y="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85" name="Freeform 333"/>
              <p:cNvSpPr>
                <a:spLocks noChangeAspect="1"/>
              </p:cNvSpPr>
              <p:nvPr/>
            </p:nvSpPr>
            <p:spPr bwMode="auto">
              <a:xfrm>
                <a:off x="1945" y="1500"/>
                <a:ext cx="47" cy="18"/>
              </a:xfrm>
              <a:custGeom>
                <a:avLst/>
                <a:gdLst>
                  <a:gd name="T0" fmla="*/ 0 w 134"/>
                  <a:gd name="T1" fmla="*/ 0 h 66"/>
                  <a:gd name="T2" fmla="*/ 0 w 134"/>
                  <a:gd name="T3" fmla="*/ 0 h 66"/>
                  <a:gd name="T4" fmla="*/ 0 w 134"/>
                  <a:gd name="T5" fmla="*/ 0 h 66"/>
                  <a:gd name="T6" fmla="*/ 0 w 134"/>
                  <a:gd name="T7" fmla="*/ 0 h 66"/>
                  <a:gd name="T8" fmla="*/ 0 w 134"/>
                  <a:gd name="T9" fmla="*/ 0 h 66"/>
                  <a:gd name="T10" fmla="*/ 0 w 134"/>
                  <a:gd name="T11" fmla="*/ 0 h 66"/>
                  <a:gd name="T12" fmla="*/ 0 w 134"/>
                  <a:gd name="T13" fmla="*/ 0 h 66"/>
                  <a:gd name="T14" fmla="*/ 0 w 134"/>
                  <a:gd name="T15" fmla="*/ 0 h 66"/>
                  <a:gd name="T16" fmla="*/ 0 w 134"/>
                  <a:gd name="T17" fmla="*/ 0 h 66"/>
                  <a:gd name="T18" fmla="*/ 0 w 134"/>
                  <a:gd name="T19" fmla="*/ 0 h 66"/>
                  <a:gd name="T20" fmla="*/ 0 w 134"/>
                  <a:gd name="T21" fmla="*/ 0 h 66"/>
                  <a:gd name="T22" fmla="*/ 0 w 134"/>
                  <a:gd name="T23" fmla="*/ 0 h 66"/>
                  <a:gd name="T24" fmla="*/ 0 w 134"/>
                  <a:gd name="T25" fmla="*/ 0 h 66"/>
                  <a:gd name="T26" fmla="*/ 0 w 134"/>
                  <a:gd name="T27" fmla="*/ 0 h 66"/>
                  <a:gd name="T28" fmla="*/ 0 w 134"/>
                  <a:gd name="T29" fmla="*/ 0 h 66"/>
                  <a:gd name="T30" fmla="*/ 0 w 134"/>
                  <a:gd name="T31" fmla="*/ 0 h 66"/>
                  <a:gd name="T32" fmla="*/ 0 w 134"/>
                  <a:gd name="T33" fmla="*/ 0 h 66"/>
                  <a:gd name="T34" fmla="*/ 0 w 134"/>
                  <a:gd name="T35" fmla="*/ 0 h 66"/>
                  <a:gd name="T36" fmla="*/ 0 w 134"/>
                  <a:gd name="T37" fmla="*/ 0 h 66"/>
                  <a:gd name="T38" fmla="*/ 0 w 134"/>
                  <a:gd name="T39" fmla="*/ 0 h 66"/>
                  <a:gd name="T40" fmla="*/ 0 w 134"/>
                  <a:gd name="T41" fmla="*/ 0 h 66"/>
                  <a:gd name="T42" fmla="*/ 0 w 134"/>
                  <a:gd name="T43" fmla="*/ 0 h 66"/>
                  <a:gd name="T44" fmla="*/ 0 w 134"/>
                  <a:gd name="T45" fmla="*/ 0 h 66"/>
                  <a:gd name="T46" fmla="*/ 0 w 134"/>
                  <a:gd name="T47" fmla="*/ 0 h 66"/>
                  <a:gd name="T48" fmla="*/ 0 w 134"/>
                  <a:gd name="T49" fmla="*/ 0 h 66"/>
                  <a:gd name="T50" fmla="*/ 0 w 134"/>
                  <a:gd name="T51" fmla="*/ 0 h 66"/>
                  <a:gd name="T52" fmla="*/ 0 w 134"/>
                  <a:gd name="T53" fmla="*/ 0 h 66"/>
                  <a:gd name="T54" fmla="*/ 0 w 134"/>
                  <a:gd name="T55" fmla="*/ 0 h 66"/>
                  <a:gd name="T56" fmla="*/ 0 w 134"/>
                  <a:gd name="T57" fmla="*/ 0 h 66"/>
                  <a:gd name="T58" fmla="*/ 0 w 134"/>
                  <a:gd name="T59" fmla="*/ 0 h 66"/>
                  <a:gd name="T60" fmla="*/ 0 w 134"/>
                  <a:gd name="T61" fmla="*/ 0 h 66"/>
                  <a:gd name="T62" fmla="*/ 0 w 134"/>
                  <a:gd name="T63" fmla="*/ 0 h 66"/>
                  <a:gd name="T64" fmla="*/ 0 w 134"/>
                  <a:gd name="T65" fmla="*/ 0 h 66"/>
                  <a:gd name="T66" fmla="*/ 0 w 134"/>
                  <a:gd name="T67" fmla="*/ 0 h 66"/>
                  <a:gd name="T68" fmla="*/ 0 w 134"/>
                  <a:gd name="T69" fmla="*/ 0 h 66"/>
                  <a:gd name="T70" fmla="*/ 0 w 134"/>
                  <a:gd name="T71" fmla="*/ 0 h 66"/>
                  <a:gd name="T72" fmla="*/ 0 w 134"/>
                  <a:gd name="T73" fmla="*/ 0 h 66"/>
                  <a:gd name="T74" fmla="*/ 0 w 134"/>
                  <a:gd name="T75" fmla="*/ 0 h 66"/>
                  <a:gd name="T76" fmla="*/ 0 w 134"/>
                  <a:gd name="T77" fmla="*/ 0 h 66"/>
                  <a:gd name="T78" fmla="*/ 0 w 134"/>
                  <a:gd name="T79" fmla="*/ 0 h 66"/>
                  <a:gd name="T80" fmla="*/ 0 w 134"/>
                  <a:gd name="T81" fmla="*/ 0 h 66"/>
                  <a:gd name="T82" fmla="*/ 0 w 134"/>
                  <a:gd name="T83" fmla="*/ 0 h 66"/>
                  <a:gd name="T84" fmla="*/ 0 w 134"/>
                  <a:gd name="T85" fmla="*/ 0 h 66"/>
                  <a:gd name="T86" fmla="*/ 0 w 134"/>
                  <a:gd name="T87" fmla="*/ 0 h 66"/>
                  <a:gd name="T88" fmla="*/ 0 w 134"/>
                  <a:gd name="T89" fmla="*/ 0 h 66"/>
                  <a:gd name="T90" fmla="*/ 0 w 134"/>
                  <a:gd name="T91" fmla="*/ 0 h 66"/>
                  <a:gd name="T92" fmla="*/ 0 w 134"/>
                  <a:gd name="T93" fmla="*/ 0 h 66"/>
                  <a:gd name="T94" fmla="*/ 0 w 134"/>
                  <a:gd name="T95" fmla="*/ 0 h 66"/>
                  <a:gd name="T96" fmla="*/ 0 w 134"/>
                  <a:gd name="T97" fmla="*/ 0 h 6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34" h="66">
                    <a:moveTo>
                      <a:pt x="0" y="66"/>
                    </a:moveTo>
                    <a:lnTo>
                      <a:pt x="2" y="46"/>
                    </a:lnTo>
                    <a:lnTo>
                      <a:pt x="8" y="31"/>
                    </a:lnTo>
                    <a:lnTo>
                      <a:pt x="18" y="20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4"/>
                    </a:lnTo>
                    <a:lnTo>
                      <a:pt x="84" y="4"/>
                    </a:lnTo>
                    <a:lnTo>
                      <a:pt x="94" y="6"/>
                    </a:lnTo>
                    <a:lnTo>
                      <a:pt x="104" y="7"/>
                    </a:lnTo>
                    <a:lnTo>
                      <a:pt x="105" y="6"/>
                    </a:lnTo>
                    <a:lnTo>
                      <a:pt x="106" y="3"/>
                    </a:lnTo>
                    <a:lnTo>
                      <a:pt x="108" y="2"/>
                    </a:lnTo>
                    <a:lnTo>
                      <a:pt x="109" y="0"/>
                    </a:lnTo>
                    <a:lnTo>
                      <a:pt x="119" y="3"/>
                    </a:lnTo>
                    <a:lnTo>
                      <a:pt x="126" y="9"/>
                    </a:lnTo>
                    <a:lnTo>
                      <a:pt x="132" y="17"/>
                    </a:lnTo>
                    <a:lnTo>
                      <a:pt x="134" y="27"/>
                    </a:lnTo>
                    <a:lnTo>
                      <a:pt x="131" y="39"/>
                    </a:lnTo>
                    <a:lnTo>
                      <a:pt x="125" y="47"/>
                    </a:lnTo>
                    <a:lnTo>
                      <a:pt x="115" y="53"/>
                    </a:lnTo>
                    <a:lnTo>
                      <a:pt x="101" y="56"/>
                    </a:lnTo>
                    <a:lnTo>
                      <a:pt x="92" y="53"/>
                    </a:lnTo>
                    <a:lnTo>
                      <a:pt x="86" y="51"/>
                    </a:lnTo>
                    <a:lnTo>
                      <a:pt x="81" y="51"/>
                    </a:lnTo>
                    <a:lnTo>
                      <a:pt x="71" y="53"/>
                    </a:lnTo>
                    <a:lnTo>
                      <a:pt x="71" y="51"/>
                    </a:lnTo>
                    <a:lnTo>
                      <a:pt x="69" y="50"/>
                    </a:lnTo>
                    <a:lnTo>
                      <a:pt x="69" y="49"/>
                    </a:lnTo>
                    <a:lnTo>
                      <a:pt x="68" y="47"/>
                    </a:lnTo>
                    <a:lnTo>
                      <a:pt x="68" y="49"/>
                    </a:lnTo>
                    <a:lnTo>
                      <a:pt x="67" y="50"/>
                    </a:lnTo>
                    <a:lnTo>
                      <a:pt x="67" y="53"/>
                    </a:lnTo>
                    <a:lnTo>
                      <a:pt x="65" y="54"/>
                    </a:lnTo>
                    <a:lnTo>
                      <a:pt x="52" y="51"/>
                    </a:lnTo>
                    <a:lnTo>
                      <a:pt x="42" y="46"/>
                    </a:lnTo>
                    <a:lnTo>
                      <a:pt x="34" y="41"/>
                    </a:lnTo>
                    <a:lnTo>
                      <a:pt x="27" y="40"/>
                    </a:lnTo>
                    <a:lnTo>
                      <a:pt x="21" y="47"/>
                    </a:lnTo>
                    <a:lnTo>
                      <a:pt x="14" y="56"/>
                    </a:lnTo>
                    <a:lnTo>
                      <a:pt x="7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2D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86" name="Freeform 334"/>
              <p:cNvSpPr>
                <a:spLocks noChangeAspect="1"/>
              </p:cNvSpPr>
              <p:nvPr/>
            </p:nvSpPr>
            <p:spPr bwMode="auto">
              <a:xfrm>
                <a:off x="1925" y="1513"/>
                <a:ext cx="4" cy="3"/>
              </a:xfrm>
              <a:custGeom>
                <a:avLst/>
                <a:gdLst>
                  <a:gd name="T0" fmla="*/ 0 w 10"/>
                  <a:gd name="T1" fmla="*/ 0 h 14"/>
                  <a:gd name="T2" fmla="*/ 0 w 10"/>
                  <a:gd name="T3" fmla="*/ 0 h 14"/>
                  <a:gd name="T4" fmla="*/ 0 w 10"/>
                  <a:gd name="T5" fmla="*/ 0 h 14"/>
                  <a:gd name="T6" fmla="*/ 0 w 10"/>
                  <a:gd name="T7" fmla="*/ 0 h 14"/>
                  <a:gd name="T8" fmla="*/ 0 w 10"/>
                  <a:gd name="T9" fmla="*/ 0 h 14"/>
                  <a:gd name="T10" fmla="*/ 0 w 10"/>
                  <a:gd name="T11" fmla="*/ 0 h 14"/>
                  <a:gd name="T12" fmla="*/ 0 w 10"/>
                  <a:gd name="T13" fmla="*/ 0 h 14"/>
                  <a:gd name="T14" fmla="*/ 0 w 10"/>
                  <a:gd name="T15" fmla="*/ 0 h 14"/>
                  <a:gd name="T16" fmla="*/ 0 w 10"/>
                  <a:gd name="T17" fmla="*/ 0 h 14"/>
                  <a:gd name="T18" fmla="*/ 0 w 10"/>
                  <a:gd name="T19" fmla="*/ 0 h 14"/>
                  <a:gd name="T20" fmla="*/ 0 w 10"/>
                  <a:gd name="T21" fmla="*/ 0 h 14"/>
                  <a:gd name="T22" fmla="*/ 0 w 10"/>
                  <a:gd name="T23" fmla="*/ 0 h 14"/>
                  <a:gd name="T24" fmla="*/ 0 w 10"/>
                  <a:gd name="T25" fmla="*/ 0 h 14"/>
                  <a:gd name="T26" fmla="*/ 0 w 10"/>
                  <a:gd name="T27" fmla="*/ 0 h 14"/>
                  <a:gd name="T28" fmla="*/ 0 w 10"/>
                  <a:gd name="T29" fmla="*/ 0 h 14"/>
                  <a:gd name="T30" fmla="*/ 0 w 10"/>
                  <a:gd name="T31" fmla="*/ 0 h 14"/>
                  <a:gd name="T32" fmla="*/ 0 w 10"/>
                  <a:gd name="T33" fmla="*/ 0 h 14"/>
                  <a:gd name="T34" fmla="*/ 0 w 10"/>
                  <a:gd name="T35" fmla="*/ 0 h 14"/>
                  <a:gd name="T36" fmla="*/ 0 w 10"/>
                  <a:gd name="T37" fmla="*/ 0 h 14"/>
                  <a:gd name="T38" fmla="*/ 0 w 10"/>
                  <a:gd name="T39" fmla="*/ 0 h 14"/>
                  <a:gd name="T40" fmla="*/ 0 w 10"/>
                  <a:gd name="T41" fmla="*/ 0 h 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4">
                    <a:moveTo>
                      <a:pt x="6" y="14"/>
                    </a:moveTo>
                    <a:lnTo>
                      <a:pt x="5" y="11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9" y="7"/>
                    </a:lnTo>
                    <a:lnTo>
                      <a:pt x="10" y="10"/>
                    </a:lnTo>
                    <a:lnTo>
                      <a:pt x="9" y="11"/>
                    </a:lnTo>
                    <a:lnTo>
                      <a:pt x="8" y="13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87" name="Freeform 335"/>
              <p:cNvSpPr>
                <a:spLocks noChangeAspect="1"/>
              </p:cNvSpPr>
              <p:nvPr/>
            </p:nvSpPr>
            <p:spPr bwMode="auto">
              <a:xfrm>
                <a:off x="2116" y="1470"/>
                <a:ext cx="57" cy="47"/>
              </a:xfrm>
              <a:custGeom>
                <a:avLst/>
                <a:gdLst>
                  <a:gd name="T0" fmla="*/ 0 w 159"/>
                  <a:gd name="T1" fmla="*/ 0 h 176"/>
                  <a:gd name="T2" fmla="*/ 0 w 159"/>
                  <a:gd name="T3" fmla="*/ 0 h 176"/>
                  <a:gd name="T4" fmla="*/ 0 w 159"/>
                  <a:gd name="T5" fmla="*/ 0 h 176"/>
                  <a:gd name="T6" fmla="*/ 0 w 159"/>
                  <a:gd name="T7" fmla="*/ 0 h 176"/>
                  <a:gd name="T8" fmla="*/ 0 w 159"/>
                  <a:gd name="T9" fmla="*/ 0 h 176"/>
                  <a:gd name="T10" fmla="*/ 0 w 159"/>
                  <a:gd name="T11" fmla="*/ 0 h 176"/>
                  <a:gd name="T12" fmla="*/ 0 w 159"/>
                  <a:gd name="T13" fmla="*/ 0 h 176"/>
                  <a:gd name="T14" fmla="*/ 0 w 159"/>
                  <a:gd name="T15" fmla="*/ 0 h 176"/>
                  <a:gd name="T16" fmla="*/ 0 w 159"/>
                  <a:gd name="T17" fmla="*/ 0 h 176"/>
                  <a:gd name="T18" fmla="*/ 0 w 159"/>
                  <a:gd name="T19" fmla="*/ 0 h 176"/>
                  <a:gd name="T20" fmla="*/ 0 w 159"/>
                  <a:gd name="T21" fmla="*/ 0 h 176"/>
                  <a:gd name="T22" fmla="*/ 0 w 159"/>
                  <a:gd name="T23" fmla="*/ 0 h 176"/>
                  <a:gd name="T24" fmla="*/ 0 w 159"/>
                  <a:gd name="T25" fmla="*/ 0 h 176"/>
                  <a:gd name="T26" fmla="*/ 0 w 159"/>
                  <a:gd name="T27" fmla="*/ 0 h 176"/>
                  <a:gd name="T28" fmla="*/ 0 w 159"/>
                  <a:gd name="T29" fmla="*/ 0 h 176"/>
                  <a:gd name="T30" fmla="*/ 0 w 159"/>
                  <a:gd name="T31" fmla="*/ 0 h 176"/>
                  <a:gd name="T32" fmla="*/ 0 w 159"/>
                  <a:gd name="T33" fmla="*/ 0 h 176"/>
                  <a:gd name="T34" fmla="*/ 0 w 159"/>
                  <a:gd name="T35" fmla="*/ 0 h 176"/>
                  <a:gd name="T36" fmla="*/ 0 w 159"/>
                  <a:gd name="T37" fmla="*/ 0 h 176"/>
                  <a:gd name="T38" fmla="*/ 0 w 159"/>
                  <a:gd name="T39" fmla="*/ 0 h 176"/>
                  <a:gd name="T40" fmla="*/ 0 w 159"/>
                  <a:gd name="T41" fmla="*/ 0 h 176"/>
                  <a:gd name="T42" fmla="*/ 0 w 159"/>
                  <a:gd name="T43" fmla="*/ 0 h 176"/>
                  <a:gd name="T44" fmla="*/ 0 w 159"/>
                  <a:gd name="T45" fmla="*/ 0 h 176"/>
                  <a:gd name="T46" fmla="*/ 0 w 159"/>
                  <a:gd name="T47" fmla="*/ 0 h 176"/>
                  <a:gd name="T48" fmla="*/ 0 w 159"/>
                  <a:gd name="T49" fmla="*/ 0 h 176"/>
                  <a:gd name="T50" fmla="*/ 0 w 159"/>
                  <a:gd name="T51" fmla="*/ 0 h 176"/>
                  <a:gd name="T52" fmla="*/ 0 w 159"/>
                  <a:gd name="T53" fmla="*/ 0 h 176"/>
                  <a:gd name="T54" fmla="*/ 0 w 159"/>
                  <a:gd name="T55" fmla="*/ 0 h 176"/>
                  <a:gd name="T56" fmla="*/ 0 w 159"/>
                  <a:gd name="T57" fmla="*/ 0 h 176"/>
                  <a:gd name="T58" fmla="*/ 0 w 159"/>
                  <a:gd name="T59" fmla="*/ 0 h 176"/>
                  <a:gd name="T60" fmla="*/ 0 w 159"/>
                  <a:gd name="T61" fmla="*/ 0 h 176"/>
                  <a:gd name="T62" fmla="*/ 0 w 159"/>
                  <a:gd name="T63" fmla="*/ 0 h 176"/>
                  <a:gd name="T64" fmla="*/ 0 w 159"/>
                  <a:gd name="T65" fmla="*/ 0 h 176"/>
                  <a:gd name="T66" fmla="*/ 0 w 159"/>
                  <a:gd name="T67" fmla="*/ 0 h 176"/>
                  <a:gd name="T68" fmla="*/ 0 w 159"/>
                  <a:gd name="T69" fmla="*/ 0 h 176"/>
                  <a:gd name="T70" fmla="*/ 0 w 159"/>
                  <a:gd name="T71" fmla="*/ 0 h 176"/>
                  <a:gd name="T72" fmla="*/ 0 w 159"/>
                  <a:gd name="T73" fmla="*/ 0 h 176"/>
                  <a:gd name="T74" fmla="*/ 0 w 159"/>
                  <a:gd name="T75" fmla="*/ 0 h 176"/>
                  <a:gd name="T76" fmla="*/ 0 w 159"/>
                  <a:gd name="T77" fmla="*/ 0 h 176"/>
                  <a:gd name="T78" fmla="*/ 0 w 159"/>
                  <a:gd name="T79" fmla="*/ 0 h 176"/>
                  <a:gd name="T80" fmla="*/ 0 w 159"/>
                  <a:gd name="T81" fmla="*/ 0 h 176"/>
                  <a:gd name="T82" fmla="*/ 0 w 159"/>
                  <a:gd name="T83" fmla="*/ 0 h 176"/>
                  <a:gd name="T84" fmla="*/ 0 w 159"/>
                  <a:gd name="T85" fmla="*/ 0 h 176"/>
                  <a:gd name="T86" fmla="*/ 0 w 159"/>
                  <a:gd name="T87" fmla="*/ 0 h 176"/>
                  <a:gd name="T88" fmla="*/ 0 w 159"/>
                  <a:gd name="T89" fmla="*/ 0 h 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59" h="176">
                    <a:moveTo>
                      <a:pt x="82" y="176"/>
                    </a:moveTo>
                    <a:lnTo>
                      <a:pt x="79" y="165"/>
                    </a:lnTo>
                    <a:lnTo>
                      <a:pt x="72" y="154"/>
                    </a:lnTo>
                    <a:lnTo>
                      <a:pt x="64" y="146"/>
                    </a:lnTo>
                    <a:lnTo>
                      <a:pt x="57" y="141"/>
                    </a:lnTo>
                    <a:lnTo>
                      <a:pt x="49" y="122"/>
                    </a:lnTo>
                    <a:lnTo>
                      <a:pt x="45" y="108"/>
                    </a:lnTo>
                    <a:lnTo>
                      <a:pt x="42" y="99"/>
                    </a:lnTo>
                    <a:lnTo>
                      <a:pt x="38" y="92"/>
                    </a:lnTo>
                    <a:lnTo>
                      <a:pt x="34" y="87"/>
                    </a:lnTo>
                    <a:lnTo>
                      <a:pt x="27" y="82"/>
                    </a:lnTo>
                    <a:lnTo>
                      <a:pt x="15" y="78"/>
                    </a:lnTo>
                    <a:lnTo>
                      <a:pt x="0" y="72"/>
                    </a:lnTo>
                    <a:lnTo>
                      <a:pt x="1" y="54"/>
                    </a:lnTo>
                    <a:lnTo>
                      <a:pt x="7" y="35"/>
                    </a:lnTo>
                    <a:lnTo>
                      <a:pt x="11" y="17"/>
                    </a:lnTo>
                    <a:lnTo>
                      <a:pt x="17" y="0"/>
                    </a:lnTo>
                    <a:lnTo>
                      <a:pt x="30" y="0"/>
                    </a:lnTo>
                    <a:lnTo>
                      <a:pt x="42" y="3"/>
                    </a:lnTo>
                    <a:lnTo>
                      <a:pt x="57" y="5"/>
                    </a:lnTo>
                    <a:lnTo>
                      <a:pt x="71" y="10"/>
                    </a:lnTo>
                    <a:lnTo>
                      <a:pt x="85" y="15"/>
                    </a:lnTo>
                    <a:lnTo>
                      <a:pt x="98" y="24"/>
                    </a:lnTo>
                    <a:lnTo>
                      <a:pt x="109" y="34"/>
                    </a:lnTo>
                    <a:lnTo>
                      <a:pt x="118" y="45"/>
                    </a:lnTo>
                    <a:lnTo>
                      <a:pt x="118" y="62"/>
                    </a:lnTo>
                    <a:lnTo>
                      <a:pt x="121" y="75"/>
                    </a:lnTo>
                    <a:lnTo>
                      <a:pt x="128" y="88"/>
                    </a:lnTo>
                    <a:lnTo>
                      <a:pt x="135" y="99"/>
                    </a:lnTo>
                    <a:lnTo>
                      <a:pt x="142" y="109"/>
                    </a:lnTo>
                    <a:lnTo>
                      <a:pt x="151" y="122"/>
                    </a:lnTo>
                    <a:lnTo>
                      <a:pt x="156" y="135"/>
                    </a:lnTo>
                    <a:lnTo>
                      <a:pt x="159" y="151"/>
                    </a:lnTo>
                    <a:lnTo>
                      <a:pt x="151" y="156"/>
                    </a:lnTo>
                    <a:lnTo>
                      <a:pt x="141" y="162"/>
                    </a:lnTo>
                    <a:lnTo>
                      <a:pt x="131" y="166"/>
                    </a:lnTo>
                    <a:lnTo>
                      <a:pt x="121" y="169"/>
                    </a:lnTo>
                    <a:lnTo>
                      <a:pt x="111" y="172"/>
                    </a:lnTo>
                    <a:lnTo>
                      <a:pt x="101" y="175"/>
                    </a:lnTo>
                    <a:lnTo>
                      <a:pt x="92" y="175"/>
                    </a:lnTo>
                    <a:lnTo>
                      <a:pt x="82" y="176"/>
                    </a:lnTo>
                    <a:close/>
                  </a:path>
                </a:pathLst>
              </a:custGeom>
              <a:solidFill>
                <a:srgbClr val="CC9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88" name="Freeform 336"/>
              <p:cNvSpPr>
                <a:spLocks noChangeAspect="1"/>
              </p:cNvSpPr>
              <p:nvPr/>
            </p:nvSpPr>
            <p:spPr bwMode="auto">
              <a:xfrm>
                <a:off x="1922" y="1478"/>
                <a:ext cx="58" cy="31"/>
              </a:xfrm>
              <a:custGeom>
                <a:avLst/>
                <a:gdLst>
                  <a:gd name="T0" fmla="*/ 0 w 163"/>
                  <a:gd name="T1" fmla="*/ 0 h 112"/>
                  <a:gd name="T2" fmla="*/ 0 w 163"/>
                  <a:gd name="T3" fmla="*/ 0 h 112"/>
                  <a:gd name="T4" fmla="*/ 0 w 163"/>
                  <a:gd name="T5" fmla="*/ 0 h 112"/>
                  <a:gd name="T6" fmla="*/ 0 w 163"/>
                  <a:gd name="T7" fmla="*/ 0 h 112"/>
                  <a:gd name="T8" fmla="*/ 0 w 163"/>
                  <a:gd name="T9" fmla="*/ 0 h 112"/>
                  <a:gd name="T10" fmla="*/ 0 w 163"/>
                  <a:gd name="T11" fmla="*/ 0 h 112"/>
                  <a:gd name="T12" fmla="*/ 0 w 163"/>
                  <a:gd name="T13" fmla="*/ 0 h 112"/>
                  <a:gd name="T14" fmla="*/ 0 w 163"/>
                  <a:gd name="T15" fmla="*/ 0 h 112"/>
                  <a:gd name="T16" fmla="*/ 0 w 163"/>
                  <a:gd name="T17" fmla="*/ 0 h 112"/>
                  <a:gd name="T18" fmla="*/ 0 w 163"/>
                  <a:gd name="T19" fmla="*/ 0 h 112"/>
                  <a:gd name="T20" fmla="*/ 0 w 163"/>
                  <a:gd name="T21" fmla="*/ 0 h 112"/>
                  <a:gd name="T22" fmla="*/ 0 w 163"/>
                  <a:gd name="T23" fmla="*/ 0 h 112"/>
                  <a:gd name="T24" fmla="*/ 0 w 163"/>
                  <a:gd name="T25" fmla="*/ 0 h 112"/>
                  <a:gd name="T26" fmla="*/ 0 w 163"/>
                  <a:gd name="T27" fmla="*/ 0 h 112"/>
                  <a:gd name="T28" fmla="*/ 0 w 163"/>
                  <a:gd name="T29" fmla="*/ 0 h 112"/>
                  <a:gd name="T30" fmla="*/ 0 w 163"/>
                  <a:gd name="T31" fmla="*/ 0 h 112"/>
                  <a:gd name="T32" fmla="*/ 0 w 163"/>
                  <a:gd name="T33" fmla="*/ 0 h 112"/>
                  <a:gd name="T34" fmla="*/ 0 w 163"/>
                  <a:gd name="T35" fmla="*/ 0 h 112"/>
                  <a:gd name="T36" fmla="*/ 0 w 163"/>
                  <a:gd name="T37" fmla="*/ 0 h 112"/>
                  <a:gd name="T38" fmla="*/ 0 w 163"/>
                  <a:gd name="T39" fmla="*/ 0 h 112"/>
                  <a:gd name="T40" fmla="*/ 0 w 163"/>
                  <a:gd name="T41" fmla="*/ 0 h 112"/>
                  <a:gd name="T42" fmla="*/ 0 w 163"/>
                  <a:gd name="T43" fmla="*/ 0 h 112"/>
                  <a:gd name="T44" fmla="*/ 0 w 163"/>
                  <a:gd name="T45" fmla="*/ 0 h 112"/>
                  <a:gd name="T46" fmla="*/ 0 w 163"/>
                  <a:gd name="T47" fmla="*/ 0 h 112"/>
                  <a:gd name="T48" fmla="*/ 0 w 163"/>
                  <a:gd name="T49" fmla="*/ 0 h 112"/>
                  <a:gd name="T50" fmla="*/ 0 w 163"/>
                  <a:gd name="T51" fmla="*/ 0 h 112"/>
                  <a:gd name="T52" fmla="*/ 0 w 163"/>
                  <a:gd name="T53" fmla="*/ 0 h 112"/>
                  <a:gd name="T54" fmla="*/ 0 w 163"/>
                  <a:gd name="T55" fmla="*/ 0 h 112"/>
                  <a:gd name="T56" fmla="*/ 0 w 163"/>
                  <a:gd name="T57" fmla="*/ 0 h 112"/>
                  <a:gd name="T58" fmla="*/ 0 w 163"/>
                  <a:gd name="T59" fmla="*/ 0 h 112"/>
                  <a:gd name="T60" fmla="*/ 0 w 163"/>
                  <a:gd name="T61" fmla="*/ 0 h 112"/>
                  <a:gd name="T62" fmla="*/ 0 w 163"/>
                  <a:gd name="T63" fmla="*/ 0 h 112"/>
                  <a:gd name="T64" fmla="*/ 0 w 163"/>
                  <a:gd name="T65" fmla="*/ 0 h 112"/>
                  <a:gd name="T66" fmla="*/ 0 w 163"/>
                  <a:gd name="T67" fmla="*/ 0 h 112"/>
                  <a:gd name="T68" fmla="*/ 0 w 163"/>
                  <a:gd name="T69" fmla="*/ 0 h 112"/>
                  <a:gd name="T70" fmla="*/ 0 w 163"/>
                  <a:gd name="T71" fmla="*/ 0 h 112"/>
                  <a:gd name="T72" fmla="*/ 0 w 163"/>
                  <a:gd name="T73" fmla="*/ 0 h 112"/>
                  <a:gd name="T74" fmla="*/ 0 w 163"/>
                  <a:gd name="T75" fmla="*/ 0 h 112"/>
                  <a:gd name="T76" fmla="*/ 0 w 163"/>
                  <a:gd name="T77" fmla="*/ 0 h 112"/>
                  <a:gd name="T78" fmla="*/ 0 w 163"/>
                  <a:gd name="T79" fmla="*/ 0 h 112"/>
                  <a:gd name="T80" fmla="*/ 0 w 163"/>
                  <a:gd name="T81" fmla="*/ 0 h 112"/>
                  <a:gd name="T82" fmla="*/ 0 w 163"/>
                  <a:gd name="T83" fmla="*/ 0 h 112"/>
                  <a:gd name="T84" fmla="*/ 0 w 163"/>
                  <a:gd name="T85" fmla="*/ 0 h 112"/>
                  <a:gd name="T86" fmla="*/ 0 w 163"/>
                  <a:gd name="T87" fmla="*/ 0 h 112"/>
                  <a:gd name="T88" fmla="*/ 0 w 163"/>
                  <a:gd name="T89" fmla="*/ 0 h 112"/>
                  <a:gd name="T90" fmla="*/ 0 w 163"/>
                  <a:gd name="T91" fmla="*/ 0 h 112"/>
                  <a:gd name="T92" fmla="*/ 0 w 163"/>
                  <a:gd name="T93" fmla="*/ 0 h 112"/>
                  <a:gd name="T94" fmla="*/ 0 w 163"/>
                  <a:gd name="T95" fmla="*/ 0 h 112"/>
                  <a:gd name="T96" fmla="*/ 0 w 163"/>
                  <a:gd name="T97" fmla="*/ 0 h 1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63" h="112">
                    <a:moveTo>
                      <a:pt x="16" y="112"/>
                    </a:moveTo>
                    <a:lnTo>
                      <a:pt x="10" y="104"/>
                    </a:lnTo>
                    <a:lnTo>
                      <a:pt x="6" y="98"/>
                    </a:lnTo>
                    <a:lnTo>
                      <a:pt x="3" y="91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3" y="85"/>
                    </a:lnTo>
                    <a:lnTo>
                      <a:pt x="5" y="85"/>
                    </a:lnTo>
                    <a:lnTo>
                      <a:pt x="6" y="85"/>
                    </a:lnTo>
                    <a:lnTo>
                      <a:pt x="9" y="74"/>
                    </a:lnTo>
                    <a:lnTo>
                      <a:pt x="15" y="63"/>
                    </a:lnTo>
                    <a:lnTo>
                      <a:pt x="23" y="50"/>
                    </a:lnTo>
                    <a:lnTo>
                      <a:pt x="32" y="38"/>
                    </a:lnTo>
                    <a:lnTo>
                      <a:pt x="43" y="27"/>
                    </a:lnTo>
                    <a:lnTo>
                      <a:pt x="53" y="17"/>
                    </a:lnTo>
                    <a:lnTo>
                      <a:pt x="63" y="7"/>
                    </a:lnTo>
                    <a:lnTo>
                      <a:pt x="73" y="0"/>
                    </a:lnTo>
                    <a:lnTo>
                      <a:pt x="84" y="1"/>
                    </a:lnTo>
                    <a:lnTo>
                      <a:pt x="99" y="7"/>
                    </a:lnTo>
                    <a:lnTo>
                      <a:pt x="116" y="14"/>
                    </a:lnTo>
                    <a:lnTo>
                      <a:pt x="133" y="23"/>
                    </a:lnTo>
                    <a:lnTo>
                      <a:pt x="147" y="34"/>
                    </a:lnTo>
                    <a:lnTo>
                      <a:pt x="158" y="47"/>
                    </a:lnTo>
                    <a:lnTo>
                      <a:pt x="163" y="60"/>
                    </a:lnTo>
                    <a:lnTo>
                      <a:pt x="160" y="73"/>
                    </a:lnTo>
                    <a:lnTo>
                      <a:pt x="150" y="71"/>
                    </a:lnTo>
                    <a:lnTo>
                      <a:pt x="144" y="68"/>
                    </a:lnTo>
                    <a:lnTo>
                      <a:pt x="140" y="68"/>
                    </a:lnTo>
                    <a:lnTo>
                      <a:pt x="131" y="74"/>
                    </a:lnTo>
                    <a:lnTo>
                      <a:pt x="124" y="74"/>
                    </a:lnTo>
                    <a:lnTo>
                      <a:pt x="119" y="74"/>
                    </a:lnTo>
                    <a:lnTo>
                      <a:pt x="111" y="73"/>
                    </a:lnTo>
                    <a:lnTo>
                      <a:pt x="107" y="73"/>
                    </a:lnTo>
                    <a:lnTo>
                      <a:pt x="101" y="71"/>
                    </a:lnTo>
                    <a:lnTo>
                      <a:pt x="96" y="71"/>
                    </a:lnTo>
                    <a:lnTo>
                      <a:pt x="92" y="71"/>
                    </a:lnTo>
                    <a:lnTo>
                      <a:pt x="86" y="71"/>
                    </a:lnTo>
                    <a:lnTo>
                      <a:pt x="79" y="83"/>
                    </a:lnTo>
                    <a:lnTo>
                      <a:pt x="72" y="91"/>
                    </a:lnTo>
                    <a:lnTo>
                      <a:pt x="64" y="98"/>
                    </a:lnTo>
                    <a:lnTo>
                      <a:pt x="57" y="102"/>
                    </a:lnTo>
                    <a:lnTo>
                      <a:pt x="49" y="107"/>
                    </a:lnTo>
                    <a:lnTo>
                      <a:pt x="40" y="110"/>
                    </a:lnTo>
                    <a:lnTo>
                      <a:pt x="29" y="111"/>
                    </a:lnTo>
                    <a:lnTo>
                      <a:pt x="16" y="112"/>
                    </a:lnTo>
                    <a:close/>
                  </a:path>
                </a:pathLst>
              </a:custGeom>
              <a:solidFill>
                <a:srgbClr val="F2D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89" name="Freeform 337"/>
              <p:cNvSpPr>
                <a:spLocks noChangeAspect="1"/>
              </p:cNvSpPr>
              <p:nvPr/>
            </p:nvSpPr>
            <p:spPr bwMode="auto">
              <a:xfrm>
                <a:off x="2122" y="1448"/>
                <a:ext cx="54" cy="52"/>
              </a:xfrm>
              <a:custGeom>
                <a:avLst/>
                <a:gdLst>
                  <a:gd name="T0" fmla="*/ 0 w 152"/>
                  <a:gd name="T1" fmla="*/ 0 h 195"/>
                  <a:gd name="T2" fmla="*/ 0 w 152"/>
                  <a:gd name="T3" fmla="*/ 0 h 195"/>
                  <a:gd name="T4" fmla="*/ 0 w 152"/>
                  <a:gd name="T5" fmla="*/ 0 h 195"/>
                  <a:gd name="T6" fmla="*/ 0 w 152"/>
                  <a:gd name="T7" fmla="*/ 0 h 195"/>
                  <a:gd name="T8" fmla="*/ 0 w 152"/>
                  <a:gd name="T9" fmla="*/ 0 h 195"/>
                  <a:gd name="T10" fmla="*/ 0 w 152"/>
                  <a:gd name="T11" fmla="*/ 0 h 195"/>
                  <a:gd name="T12" fmla="*/ 0 w 152"/>
                  <a:gd name="T13" fmla="*/ 0 h 195"/>
                  <a:gd name="T14" fmla="*/ 0 w 152"/>
                  <a:gd name="T15" fmla="*/ 0 h 195"/>
                  <a:gd name="T16" fmla="*/ 0 w 152"/>
                  <a:gd name="T17" fmla="*/ 0 h 195"/>
                  <a:gd name="T18" fmla="*/ 0 w 152"/>
                  <a:gd name="T19" fmla="*/ 0 h 195"/>
                  <a:gd name="T20" fmla="*/ 0 w 152"/>
                  <a:gd name="T21" fmla="*/ 0 h 195"/>
                  <a:gd name="T22" fmla="*/ 0 w 152"/>
                  <a:gd name="T23" fmla="*/ 0 h 195"/>
                  <a:gd name="T24" fmla="*/ 0 w 152"/>
                  <a:gd name="T25" fmla="*/ 0 h 195"/>
                  <a:gd name="T26" fmla="*/ 0 w 152"/>
                  <a:gd name="T27" fmla="*/ 0 h 195"/>
                  <a:gd name="T28" fmla="*/ 0 w 152"/>
                  <a:gd name="T29" fmla="*/ 0 h 195"/>
                  <a:gd name="T30" fmla="*/ 0 w 152"/>
                  <a:gd name="T31" fmla="*/ 0 h 195"/>
                  <a:gd name="T32" fmla="*/ 0 w 152"/>
                  <a:gd name="T33" fmla="*/ 0 h 195"/>
                  <a:gd name="T34" fmla="*/ 0 w 152"/>
                  <a:gd name="T35" fmla="*/ 0 h 195"/>
                  <a:gd name="T36" fmla="*/ 0 w 152"/>
                  <a:gd name="T37" fmla="*/ 0 h 195"/>
                  <a:gd name="T38" fmla="*/ 0 w 152"/>
                  <a:gd name="T39" fmla="*/ 0 h 195"/>
                  <a:gd name="T40" fmla="*/ 0 w 152"/>
                  <a:gd name="T41" fmla="*/ 0 h 195"/>
                  <a:gd name="T42" fmla="*/ 0 w 152"/>
                  <a:gd name="T43" fmla="*/ 0 h 195"/>
                  <a:gd name="T44" fmla="*/ 0 w 152"/>
                  <a:gd name="T45" fmla="*/ 0 h 195"/>
                  <a:gd name="T46" fmla="*/ 0 w 152"/>
                  <a:gd name="T47" fmla="*/ 0 h 195"/>
                  <a:gd name="T48" fmla="*/ 0 w 152"/>
                  <a:gd name="T49" fmla="*/ 0 h 195"/>
                  <a:gd name="T50" fmla="*/ 0 w 152"/>
                  <a:gd name="T51" fmla="*/ 0 h 195"/>
                  <a:gd name="T52" fmla="*/ 0 w 152"/>
                  <a:gd name="T53" fmla="*/ 0 h 195"/>
                  <a:gd name="T54" fmla="*/ 0 w 152"/>
                  <a:gd name="T55" fmla="*/ 0 h 195"/>
                  <a:gd name="T56" fmla="*/ 0 w 152"/>
                  <a:gd name="T57" fmla="*/ 0 h 195"/>
                  <a:gd name="T58" fmla="*/ 0 w 152"/>
                  <a:gd name="T59" fmla="*/ 0 h 195"/>
                  <a:gd name="T60" fmla="*/ 0 w 152"/>
                  <a:gd name="T61" fmla="*/ 0 h 195"/>
                  <a:gd name="T62" fmla="*/ 0 w 152"/>
                  <a:gd name="T63" fmla="*/ 0 h 195"/>
                  <a:gd name="T64" fmla="*/ 0 w 152"/>
                  <a:gd name="T65" fmla="*/ 0 h 195"/>
                  <a:gd name="T66" fmla="*/ 0 w 152"/>
                  <a:gd name="T67" fmla="*/ 0 h 195"/>
                  <a:gd name="T68" fmla="*/ 0 w 152"/>
                  <a:gd name="T69" fmla="*/ 0 h 195"/>
                  <a:gd name="T70" fmla="*/ 0 w 152"/>
                  <a:gd name="T71" fmla="*/ 0 h 195"/>
                  <a:gd name="T72" fmla="*/ 0 w 152"/>
                  <a:gd name="T73" fmla="*/ 0 h 19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2" h="195">
                    <a:moveTo>
                      <a:pt x="145" y="194"/>
                    </a:moveTo>
                    <a:lnTo>
                      <a:pt x="129" y="174"/>
                    </a:lnTo>
                    <a:lnTo>
                      <a:pt x="119" y="159"/>
                    </a:lnTo>
                    <a:lnTo>
                      <a:pt x="114" y="144"/>
                    </a:lnTo>
                    <a:lnTo>
                      <a:pt x="112" y="122"/>
                    </a:lnTo>
                    <a:lnTo>
                      <a:pt x="101" y="101"/>
                    </a:lnTo>
                    <a:lnTo>
                      <a:pt x="84" y="88"/>
                    </a:lnTo>
                    <a:lnTo>
                      <a:pt x="62" y="80"/>
                    </a:lnTo>
                    <a:lnTo>
                      <a:pt x="41" y="73"/>
                    </a:lnTo>
                    <a:lnTo>
                      <a:pt x="21" y="67"/>
                    </a:lnTo>
                    <a:lnTo>
                      <a:pt x="7" y="55"/>
                    </a:lnTo>
                    <a:lnTo>
                      <a:pt x="0" y="38"/>
                    </a:lnTo>
                    <a:lnTo>
                      <a:pt x="4" y="11"/>
                    </a:lnTo>
                    <a:lnTo>
                      <a:pt x="31" y="0"/>
                    </a:lnTo>
                    <a:lnTo>
                      <a:pt x="57" y="0"/>
                    </a:lnTo>
                    <a:lnTo>
                      <a:pt x="79" y="8"/>
                    </a:lnTo>
                    <a:lnTo>
                      <a:pt x="101" y="24"/>
                    </a:lnTo>
                    <a:lnTo>
                      <a:pt x="118" y="45"/>
                    </a:lnTo>
                    <a:lnTo>
                      <a:pt x="132" y="71"/>
                    </a:lnTo>
                    <a:lnTo>
                      <a:pt x="144" y="97"/>
                    </a:lnTo>
                    <a:lnTo>
                      <a:pt x="152" y="124"/>
                    </a:lnTo>
                    <a:lnTo>
                      <a:pt x="151" y="125"/>
                    </a:lnTo>
                    <a:lnTo>
                      <a:pt x="149" y="125"/>
                    </a:lnTo>
                    <a:lnTo>
                      <a:pt x="148" y="127"/>
                    </a:lnTo>
                    <a:lnTo>
                      <a:pt x="146" y="128"/>
                    </a:lnTo>
                    <a:lnTo>
                      <a:pt x="148" y="144"/>
                    </a:lnTo>
                    <a:lnTo>
                      <a:pt x="148" y="161"/>
                    </a:lnTo>
                    <a:lnTo>
                      <a:pt x="149" y="178"/>
                    </a:lnTo>
                    <a:lnTo>
                      <a:pt x="151" y="194"/>
                    </a:lnTo>
                    <a:lnTo>
                      <a:pt x="149" y="195"/>
                    </a:lnTo>
                    <a:lnTo>
                      <a:pt x="148" y="195"/>
                    </a:lnTo>
                    <a:lnTo>
                      <a:pt x="146" y="195"/>
                    </a:lnTo>
                    <a:lnTo>
                      <a:pt x="145" y="194"/>
                    </a:lnTo>
                    <a:close/>
                  </a:path>
                </a:pathLst>
              </a:custGeom>
              <a:solidFill>
                <a:srgbClr val="3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90" name="Freeform 338"/>
              <p:cNvSpPr>
                <a:spLocks noChangeAspect="1"/>
              </p:cNvSpPr>
              <p:nvPr/>
            </p:nvSpPr>
            <p:spPr bwMode="auto">
              <a:xfrm>
                <a:off x="1703" y="1446"/>
                <a:ext cx="73" cy="52"/>
              </a:xfrm>
              <a:custGeom>
                <a:avLst/>
                <a:gdLst>
                  <a:gd name="T0" fmla="*/ 0 w 206"/>
                  <a:gd name="T1" fmla="*/ 0 h 195"/>
                  <a:gd name="T2" fmla="*/ 0 w 206"/>
                  <a:gd name="T3" fmla="*/ 0 h 195"/>
                  <a:gd name="T4" fmla="*/ 0 w 206"/>
                  <a:gd name="T5" fmla="*/ 0 h 195"/>
                  <a:gd name="T6" fmla="*/ 0 w 206"/>
                  <a:gd name="T7" fmla="*/ 0 h 195"/>
                  <a:gd name="T8" fmla="*/ 0 w 206"/>
                  <a:gd name="T9" fmla="*/ 0 h 195"/>
                  <a:gd name="T10" fmla="*/ 0 w 206"/>
                  <a:gd name="T11" fmla="*/ 0 h 195"/>
                  <a:gd name="T12" fmla="*/ 0 w 206"/>
                  <a:gd name="T13" fmla="*/ 0 h 195"/>
                  <a:gd name="T14" fmla="*/ 0 w 206"/>
                  <a:gd name="T15" fmla="*/ 0 h 195"/>
                  <a:gd name="T16" fmla="*/ 0 w 206"/>
                  <a:gd name="T17" fmla="*/ 0 h 195"/>
                  <a:gd name="T18" fmla="*/ 0 w 206"/>
                  <a:gd name="T19" fmla="*/ 0 h 195"/>
                  <a:gd name="T20" fmla="*/ 0 w 206"/>
                  <a:gd name="T21" fmla="*/ 0 h 195"/>
                  <a:gd name="T22" fmla="*/ 0 w 206"/>
                  <a:gd name="T23" fmla="*/ 0 h 195"/>
                  <a:gd name="T24" fmla="*/ 0 w 206"/>
                  <a:gd name="T25" fmla="*/ 0 h 195"/>
                  <a:gd name="T26" fmla="*/ 0 w 206"/>
                  <a:gd name="T27" fmla="*/ 0 h 195"/>
                  <a:gd name="T28" fmla="*/ 0 w 206"/>
                  <a:gd name="T29" fmla="*/ 0 h 195"/>
                  <a:gd name="T30" fmla="*/ 0 w 206"/>
                  <a:gd name="T31" fmla="*/ 0 h 195"/>
                  <a:gd name="T32" fmla="*/ 0 w 206"/>
                  <a:gd name="T33" fmla="*/ 0 h 195"/>
                  <a:gd name="T34" fmla="*/ 0 w 206"/>
                  <a:gd name="T35" fmla="*/ 0 h 195"/>
                  <a:gd name="T36" fmla="*/ 0 w 206"/>
                  <a:gd name="T37" fmla="*/ 0 h 195"/>
                  <a:gd name="T38" fmla="*/ 0 w 206"/>
                  <a:gd name="T39" fmla="*/ 0 h 195"/>
                  <a:gd name="T40" fmla="*/ 0 w 206"/>
                  <a:gd name="T41" fmla="*/ 0 h 195"/>
                  <a:gd name="T42" fmla="*/ 0 w 206"/>
                  <a:gd name="T43" fmla="*/ 0 h 195"/>
                  <a:gd name="T44" fmla="*/ 0 w 206"/>
                  <a:gd name="T45" fmla="*/ 0 h 195"/>
                  <a:gd name="T46" fmla="*/ 0 w 206"/>
                  <a:gd name="T47" fmla="*/ 0 h 195"/>
                  <a:gd name="T48" fmla="*/ 0 w 206"/>
                  <a:gd name="T49" fmla="*/ 0 h 195"/>
                  <a:gd name="T50" fmla="*/ 0 w 206"/>
                  <a:gd name="T51" fmla="*/ 0 h 195"/>
                  <a:gd name="T52" fmla="*/ 0 w 206"/>
                  <a:gd name="T53" fmla="*/ 0 h 195"/>
                  <a:gd name="T54" fmla="*/ 0 w 206"/>
                  <a:gd name="T55" fmla="*/ 0 h 195"/>
                  <a:gd name="T56" fmla="*/ 0 w 206"/>
                  <a:gd name="T57" fmla="*/ 0 h 195"/>
                  <a:gd name="T58" fmla="*/ 0 w 206"/>
                  <a:gd name="T59" fmla="*/ 0 h 195"/>
                  <a:gd name="T60" fmla="*/ 0 w 206"/>
                  <a:gd name="T61" fmla="*/ 0 h 195"/>
                  <a:gd name="T62" fmla="*/ 0 w 206"/>
                  <a:gd name="T63" fmla="*/ 0 h 195"/>
                  <a:gd name="T64" fmla="*/ 0 w 206"/>
                  <a:gd name="T65" fmla="*/ 0 h 195"/>
                  <a:gd name="T66" fmla="*/ 0 w 206"/>
                  <a:gd name="T67" fmla="*/ 0 h 195"/>
                  <a:gd name="T68" fmla="*/ 0 w 206"/>
                  <a:gd name="T69" fmla="*/ 0 h 195"/>
                  <a:gd name="T70" fmla="*/ 0 w 206"/>
                  <a:gd name="T71" fmla="*/ 0 h 195"/>
                  <a:gd name="T72" fmla="*/ 0 w 206"/>
                  <a:gd name="T73" fmla="*/ 0 h 195"/>
                  <a:gd name="T74" fmla="*/ 0 w 206"/>
                  <a:gd name="T75" fmla="*/ 0 h 195"/>
                  <a:gd name="T76" fmla="*/ 0 w 206"/>
                  <a:gd name="T77" fmla="*/ 0 h 195"/>
                  <a:gd name="T78" fmla="*/ 0 w 206"/>
                  <a:gd name="T79" fmla="*/ 0 h 195"/>
                  <a:gd name="T80" fmla="*/ 0 w 206"/>
                  <a:gd name="T81" fmla="*/ 0 h 195"/>
                  <a:gd name="T82" fmla="*/ 0 w 206"/>
                  <a:gd name="T83" fmla="*/ 0 h 195"/>
                  <a:gd name="T84" fmla="*/ 0 w 206"/>
                  <a:gd name="T85" fmla="*/ 0 h 195"/>
                  <a:gd name="T86" fmla="*/ 0 w 206"/>
                  <a:gd name="T87" fmla="*/ 0 h 19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6" h="195">
                    <a:moveTo>
                      <a:pt x="19" y="195"/>
                    </a:moveTo>
                    <a:lnTo>
                      <a:pt x="17" y="179"/>
                    </a:lnTo>
                    <a:lnTo>
                      <a:pt x="17" y="171"/>
                    </a:lnTo>
                    <a:lnTo>
                      <a:pt x="17" y="164"/>
                    </a:lnTo>
                    <a:lnTo>
                      <a:pt x="19" y="157"/>
                    </a:lnTo>
                    <a:lnTo>
                      <a:pt x="13" y="152"/>
                    </a:lnTo>
                    <a:lnTo>
                      <a:pt x="10" y="150"/>
                    </a:lnTo>
                    <a:lnTo>
                      <a:pt x="6" y="148"/>
                    </a:lnTo>
                    <a:lnTo>
                      <a:pt x="0" y="145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15" y="121"/>
                    </a:lnTo>
                    <a:lnTo>
                      <a:pt x="20" y="108"/>
                    </a:lnTo>
                    <a:lnTo>
                      <a:pt x="16" y="98"/>
                    </a:lnTo>
                    <a:lnTo>
                      <a:pt x="0" y="83"/>
                    </a:lnTo>
                    <a:lnTo>
                      <a:pt x="0" y="78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2" y="68"/>
                    </a:lnTo>
                    <a:lnTo>
                      <a:pt x="19" y="61"/>
                    </a:lnTo>
                    <a:lnTo>
                      <a:pt x="33" y="57"/>
                    </a:lnTo>
                    <a:lnTo>
                      <a:pt x="43" y="54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0" y="38"/>
                    </a:lnTo>
                    <a:lnTo>
                      <a:pt x="63" y="26"/>
                    </a:lnTo>
                    <a:lnTo>
                      <a:pt x="63" y="4"/>
                    </a:lnTo>
                    <a:lnTo>
                      <a:pt x="70" y="1"/>
                    </a:lnTo>
                    <a:lnTo>
                      <a:pt x="77" y="0"/>
                    </a:lnTo>
                    <a:lnTo>
                      <a:pt x="84" y="3"/>
                    </a:lnTo>
                    <a:lnTo>
                      <a:pt x="92" y="6"/>
                    </a:lnTo>
                    <a:lnTo>
                      <a:pt x="100" y="10"/>
                    </a:lnTo>
                    <a:lnTo>
                      <a:pt x="109" y="14"/>
                    </a:lnTo>
                    <a:lnTo>
                      <a:pt x="119" y="18"/>
                    </a:lnTo>
                    <a:lnTo>
                      <a:pt x="129" y="20"/>
                    </a:lnTo>
                    <a:lnTo>
                      <a:pt x="136" y="13"/>
                    </a:lnTo>
                    <a:lnTo>
                      <a:pt x="141" y="7"/>
                    </a:lnTo>
                    <a:lnTo>
                      <a:pt x="147" y="3"/>
                    </a:lnTo>
                    <a:lnTo>
                      <a:pt x="154" y="0"/>
                    </a:lnTo>
                    <a:lnTo>
                      <a:pt x="156" y="13"/>
                    </a:lnTo>
                    <a:lnTo>
                      <a:pt x="157" y="26"/>
                    </a:lnTo>
                    <a:lnTo>
                      <a:pt x="159" y="38"/>
                    </a:lnTo>
                    <a:lnTo>
                      <a:pt x="160" y="51"/>
                    </a:lnTo>
                    <a:lnTo>
                      <a:pt x="164" y="54"/>
                    </a:lnTo>
                    <a:lnTo>
                      <a:pt x="170" y="55"/>
                    </a:lnTo>
                    <a:lnTo>
                      <a:pt x="176" y="57"/>
                    </a:lnTo>
                    <a:lnTo>
                      <a:pt x="181" y="57"/>
                    </a:lnTo>
                    <a:lnTo>
                      <a:pt x="187" y="57"/>
                    </a:lnTo>
                    <a:lnTo>
                      <a:pt x="193" y="57"/>
                    </a:lnTo>
                    <a:lnTo>
                      <a:pt x="198" y="57"/>
                    </a:lnTo>
                    <a:lnTo>
                      <a:pt x="206" y="57"/>
                    </a:lnTo>
                    <a:lnTo>
                      <a:pt x="201" y="67"/>
                    </a:lnTo>
                    <a:lnTo>
                      <a:pt x="197" y="74"/>
                    </a:lnTo>
                    <a:lnTo>
                      <a:pt x="193" y="80"/>
                    </a:lnTo>
                    <a:lnTo>
                      <a:pt x="188" y="84"/>
                    </a:lnTo>
                    <a:lnTo>
                      <a:pt x="183" y="87"/>
                    </a:lnTo>
                    <a:lnTo>
                      <a:pt x="176" y="88"/>
                    </a:lnTo>
                    <a:lnTo>
                      <a:pt x="167" y="91"/>
                    </a:lnTo>
                    <a:lnTo>
                      <a:pt x="157" y="94"/>
                    </a:lnTo>
                    <a:lnTo>
                      <a:pt x="141" y="104"/>
                    </a:lnTo>
                    <a:lnTo>
                      <a:pt x="127" y="111"/>
                    </a:lnTo>
                    <a:lnTo>
                      <a:pt x="114" y="120"/>
                    </a:lnTo>
                    <a:lnTo>
                      <a:pt x="104" y="127"/>
                    </a:lnTo>
                    <a:lnTo>
                      <a:pt x="97" y="135"/>
                    </a:lnTo>
                    <a:lnTo>
                      <a:pt x="93" y="147"/>
                    </a:lnTo>
                    <a:lnTo>
                      <a:pt x="90" y="162"/>
                    </a:lnTo>
                    <a:lnTo>
                      <a:pt x="92" y="181"/>
                    </a:lnTo>
                    <a:lnTo>
                      <a:pt x="90" y="182"/>
                    </a:lnTo>
                    <a:lnTo>
                      <a:pt x="87" y="184"/>
                    </a:lnTo>
                    <a:lnTo>
                      <a:pt x="84" y="184"/>
                    </a:lnTo>
                    <a:lnTo>
                      <a:pt x="79" y="184"/>
                    </a:lnTo>
                    <a:lnTo>
                      <a:pt x="77" y="171"/>
                    </a:lnTo>
                    <a:lnTo>
                      <a:pt x="76" y="159"/>
                    </a:lnTo>
                    <a:lnTo>
                      <a:pt x="73" y="148"/>
                    </a:lnTo>
                    <a:lnTo>
                      <a:pt x="69" y="140"/>
                    </a:lnTo>
                    <a:lnTo>
                      <a:pt x="46" y="141"/>
                    </a:lnTo>
                    <a:lnTo>
                      <a:pt x="37" y="154"/>
                    </a:lnTo>
                    <a:lnTo>
                      <a:pt x="37" y="172"/>
                    </a:lnTo>
                    <a:lnTo>
                      <a:pt x="40" y="192"/>
                    </a:lnTo>
                    <a:lnTo>
                      <a:pt x="35" y="195"/>
                    </a:lnTo>
                    <a:lnTo>
                      <a:pt x="29" y="195"/>
                    </a:lnTo>
                    <a:lnTo>
                      <a:pt x="23" y="195"/>
                    </a:lnTo>
                    <a:lnTo>
                      <a:pt x="19" y="1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91" name="Freeform 339"/>
              <p:cNvSpPr>
                <a:spLocks noChangeAspect="1"/>
              </p:cNvSpPr>
              <p:nvPr/>
            </p:nvSpPr>
            <p:spPr bwMode="auto">
              <a:xfrm>
                <a:off x="1928" y="1471"/>
                <a:ext cx="17" cy="13"/>
              </a:xfrm>
              <a:custGeom>
                <a:avLst/>
                <a:gdLst>
                  <a:gd name="T0" fmla="*/ 0 w 47"/>
                  <a:gd name="T1" fmla="*/ 0 h 50"/>
                  <a:gd name="T2" fmla="*/ 0 w 47"/>
                  <a:gd name="T3" fmla="*/ 0 h 50"/>
                  <a:gd name="T4" fmla="*/ 0 w 47"/>
                  <a:gd name="T5" fmla="*/ 0 h 50"/>
                  <a:gd name="T6" fmla="*/ 0 w 47"/>
                  <a:gd name="T7" fmla="*/ 0 h 50"/>
                  <a:gd name="T8" fmla="*/ 0 w 47"/>
                  <a:gd name="T9" fmla="*/ 0 h 50"/>
                  <a:gd name="T10" fmla="*/ 0 w 47"/>
                  <a:gd name="T11" fmla="*/ 0 h 50"/>
                  <a:gd name="T12" fmla="*/ 0 w 47"/>
                  <a:gd name="T13" fmla="*/ 0 h 50"/>
                  <a:gd name="T14" fmla="*/ 0 w 47"/>
                  <a:gd name="T15" fmla="*/ 0 h 50"/>
                  <a:gd name="T16" fmla="*/ 0 w 47"/>
                  <a:gd name="T17" fmla="*/ 0 h 50"/>
                  <a:gd name="T18" fmla="*/ 0 w 47"/>
                  <a:gd name="T19" fmla="*/ 0 h 50"/>
                  <a:gd name="T20" fmla="*/ 0 w 47"/>
                  <a:gd name="T21" fmla="*/ 0 h 50"/>
                  <a:gd name="T22" fmla="*/ 0 w 47"/>
                  <a:gd name="T23" fmla="*/ 0 h 50"/>
                  <a:gd name="T24" fmla="*/ 0 w 47"/>
                  <a:gd name="T25" fmla="*/ 0 h 50"/>
                  <a:gd name="T26" fmla="*/ 0 w 47"/>
                  <a:gd name="T27" fmla="*/ 0 h 50"/>
                  <a:gd name="T28" fmla="*/ 0 w 47"/>
                  <a:gd name="T29" fmla="*/ 0 h 50"/>
                  <a:gd name="T30" fmla="*/ 0 w 47"/>
                  <a:gd name="T31" fmla="*/ 0 h 50"/>
                  <a:gd name="T32" fmla="*/ 0 w 47"/>
                  <a:gd name="T33" fmla="*/ 0 h 50"/>
                  <a:gd name="T34" fmla="*/ 0 w 47"/>
                  <a:gd name="T35" fmla="*/ 0 h 50"/>
                  <a:gd name="T36" fmla="*/ 0 w 47"/>
                  <a:gd name="T37" fmla="*/ 0 h 50"/>
                  <a:gd name="T38" fmla="*/ 0 w 47"/>
                  <a:gd name="T39" fmla="*/ 0 h 50"/>
                  <a:gd name="T40" fmla="*/ 0 w 47"/>
                  <a:gd name="T41" fmla="*/ 0 h 50"/>
                  <a:gd name="T42" fmla="*/ 0 w 47"/>
                  <a:gd name="T43" fmla="*/ 0 h 50"/>
                  <a:gd name="T44" fmla="*/ 0 w 47"/>
                  <a:gd name="T45" fmla="*/ 0 h 50"/>
                  <a:gd name="T46" fmla="*/ 0 w 47"/>
                  <a:gd name="T47" fmla="*/ 0 h 50"/>
                  <a:gd name="T48" fmla="*/ 0 w 47"/>
                  <a:gd name="T49" fmla="*/ 0 h 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7" h="50">
                    <a:moveTo>
                      <a:pt x="14" y="48"/>
                    </a:moveTo>
                    <a:lnTo>
                      <a:pt x="8" y="37"/>
                    </a:lnTo>
                    <a:lnTo>
                      <a:pt x="4" y="26"/>
                    </a:lnTo>
                    <a:lnTo>
                      <a:pt x="1" y="16"/>
                    </a:lnTo>
                    <a:lnTo>
                      <a:pt x="0" y="6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7" y="7"/>
                    </a:lnTo>
                    <a:lnTo>
                      <a:pt x="31" y="11"/>
                    </a:lnTo>
                    <a:lnTo>
                      <a:pt x="38" y="17"/>
                    </a:lnTo>
                    <a:lnTo>
                      <a:pt x="47" y="23"/>
                    </a:lnTo>
                    <a:lnTo>
                      <a:pt x="39" y="28"/>
                    </a:lnTo>
                    <a:lnTo>
                      <a:pt x="34" y="36"/>
                    </a:lnTo>
                    <a:lnTo>
                      <a:pt x="27" y="41"/>
                    </a:lnTo>
                    <a:lnTo>
                      <a:pt x="20" y="50"/>
                    </a:lnTo>
                    <a:lnTo>
                      <a:pt x="18" y="50"/>
                    </a:lnTo>
                    <a:lnTo>
                      <a:pt x="17" y="48"/>
                    </a:lnTo>
                    <a:lnTo>
                      <a:pt x="15" y="48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92" name="Freeform 340"/>
              <p:cNvSpPr>
                <a:spLocks noChangeAspect="1"/>
              </p:cNvSpPr>
              <p:nvPr/>
            </p:nvSpPr>
            <p:spPr bwMode="auto">
              <a:xfrm>
                <a:off x="1953" y="1467"/>
                <a:ext cx="19" cy="12"/>
              </a:xfrm>
              <a:custGeom>
                <a:avLst/>
                <a:gdLst>
                  <a:gd name="T0" fmla="*/ 0 w 55"/>
                  <a:gd name="T1" fmla="*/ 0 h 45"/>
                  <a:gd name="T2" fmla="*/ 0 w 55"/>
                  <a:gd name="T3" fmla="*/ 0 h 45"/>
                  <a:gd name="T4" fmla="*/ 0 w 55"/>
                  <a:gd name="T5" fmla="*/ 0 h 45"/>
                  <a:gd name="T6" fmla="*/ 0 w 55"/>
                  <a:gd name="T7" fmla="*/ 0 h 45"/>
                  <a:gd name="T8" fmla="*/ 0 w 55"/>
                  <a:gd name="T9" fmla="*/ 0 h 45"/>
                  <a:gd name="T10" fmla="*/ 0 w 55"/>
                  <a:gd name="T11" fmla="*/ 0 h 45"/>
                  <a:gd name="T12" fmla="*/ 0 w 55"/>
                  <a:gd name="T13" fmla="*/ 0 h 45"/>
                  <a:gd name="T14" fmla="*/ 0 w 55"/>
                  <a:gd name="T15" fmla="*/ 0 h 45"/>
                  <a:gd name="T16" fmla="*/ 0 w 55"/>
                  <a:gd name="T17" fmla="*/ 0 h 45"/>
                  <a:gd name="T18" fmla="*/ 0 w 55"/>
                  <a:gd name="T19" fmla="*/ 0 h 45"/>
                  <a:gd name="T20" fmla="*/ 0 w 55"/>
                  <a:gd name="T21" fmla="*/ 0 h 45"/>
                  <a:gd name="T22" fmla="*/ 0 w 55"/>
                  <a:gd name="T23" fmla="*/ 0 h 45"/>
                  <a:gd name="T24" fmla="*/ 0 w 55"/>
                  <a:gd name="T25" fmla="*/ 0 h 45"/>
                  <a:gd name="T26" fmla="*/ 0 w 55"/>
                  <a:gd name="T27" fmla="*/ 0 h 45"/>
                  <a:gd name="T28" fmla="*/ 0 w 55"/>
                  <a:gd name="T29" fmla="*/ 0 h 45"/>
                  <a:gd name="T30" fmla="*/ 0 w 55"/>
                  <a:gd name="T31" fmla="*/ 0 h 45"/>
                  <a:gd name="T32" fmla="*/ 0 w 55"/>
                  <a:gd name="T33" fmla="*/ 0 h 45"/>
                  <a:gd name="T34" fmla="*/ 0 w 55"/>
                  <a:gd name="T35" fmla="*/ 0 h 45"/>
                  <a:gd name="T36" fmla="*/ 0 w 55"/>
                  <a:gd name="T37" fmla="*/ 0 h 45"/>
                  <a:gd name="T38" fmla="*/ 0 w 55"/>
                  <a:gd name="T39" fmla="*/ 0 h 45"/>
                  <a:gd name="T40" fmla="*/ 0 w 55"/>
                  <a:gd name="T41" fmla="*/ 0 h 45"/>
                  <a:gd name="T42" fmla="*/ 0 w 55"/>
                  <a:gd name="T43" fmla="*/ 0 h 45"/>
                  <a:gd name="T44" fmla="*/ 0 w 55"/>
                  <a:gd name="T45" fmla="*/ 0 h 45"/>
                  <a:gd name="T46" fmla="*/ 0 w 55"/>
                  <a:gd name="T47" fmla="*/ 0 h 45"/>
                  <a:gd name="T48" fmla="*/ 0 w 55"/>
                  <a:gd name="T49" fmla="*/ 0 h 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5" h="45">
                    <a:moveTo>
                      <a:pt x="31" y="45"/>
                    </a:moveTo>
                    <a:lnTo>
                      <a:pt x="24" y="41"/>
                    </a:lnTo>
                    <a:lnTo>
                      <a:pt x="17" y="37"/>
                    </a:lnTo>
                    <a:lnTo>
                      <a:pt x="8" y="34"/>
                    </a:lnTo>
                    <a:lnTo>
                      <a:pt x="1" y="30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6" y="15"/>
                    </a:lnTo>
                    <a:lnTo>
                      <a:pt x="11" y="10"/>
                    </a:lnTo>
                    <a:lnTo>
                      <a:pt x="17" y="5"/>
                    </a:lnTo>
                    <a:lnTo>
                      <a:pt x="23" y="0"/>
                    </a:lnTo>
                    <a:lnTo>
                      <a:pt x="45" y="3"/>
                    </a:lnTo>
                    <a:lnTo>
                      <a:pt x="55" y="11"/>
                    </a:lnTo>
                    <a:lnTo>
                      <a:pt x="53" y="25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5" y="44"/>
                    </a:lnTo>
                    <a:lnTo>
                      <a:pt x="34" y="44"/>
                    </a:lnTo>
                    <a:lnTo>
                      <a:pt x="31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93" name="Freeform 341"/>
              <p:cNvSpPr>
                <a:spLocks noChangeAspect="1"/>
              </p:cNvSpPr>
              <p:nvPr/>
            </p:nvSpPr>
            <p:spPr bwMode="auto">
              <a:xfrm>
                <a:off x="1920" y="1410"/>
                <a:ext cx="51" cy="63"/>
              </a:xfrm>
              <a:custGeom>
                <a:avLst/>
                <a:gdLst>
                  <a:gd name="T0" fmla="*/ 0 w 141"/>
                  <a:gd name="T1" fmla="*/ 0 h 233"/>
                  <a:gd name="T2" fmla="*/ 0 w 141"/>
                  <a:gd name="T3" fmla="*/ 0 h 233"/>
                  <a:gd name="T4" fmla="*/ 0 w 141"/>
                  <a:gd name="T5" fmla="*/ 0 h 233"/>
                  <a:gd name="T6" fmla="*/ 0 w 141"/>
                  <a:gd name="T7" fmla="*/ 0 h 233"/>
                  <a:gd name="T8" fmla="*/ 0 w 141"/>
                  <a:gd name="T9" fmla="*/ 0 h 233"/>
                  <a:gd name="T10" fmla="*/ 0 w 141"/>
                  <a:gd name="T11" fmla="*/ 0 h 233"/>
                  <a:gd name="T12" fmla="*/ 0 w 141"/>
                  <a:gd name="T13" fmla="*/ 0 h 233"/>
                  <a:gd name="T14" fmla="*/ 0 w 141"/>
                  <a:gd name="T15" fmla="*/ 0 h 233"/>
                  <a:gd name="T16" fmla="*/ 0 w 141"/>
                  <a:gd name="T17" fmla="*/ 0 h 233"/>
                  <a:gd name="T18" fmla="*/ 0 w 141"/>
                  <a:gd name="T19" fmla="*/ 0 h 233"/>
                  <a:gd name="T20" fmla="*/ 0 w 141"/>
                  <a:gd name="T21" fmla="*/ 0 h 233"/>
                  <a:gd name="T22" fmla="*/ 0 w 141"/>
                  <a:gd name="T23" fmla="*/ 0 h 233"/>
                  <a:gd name="T24" fmla="*/ 0 w 141"/>
                  <a:gd name="T25" fmla="*/ 0 h 233"/>
                  <a:gd name="T26" fmla="*/ 0 w 141"/>
                  <a:gd name="T27" fmla="*/ 0 h 233"/>
                  <a:gd name="T28" fmla="*/ 0 w 141"/>
                  <a:gd name="T29" fmla="*/ 0 h 233"/>
                  <a:gd name="T30" fmla="*/ 0 w 141"/>
                  <a:gd name="T31" fmla="*/ 0 h 233"/>
                  <a:gd name="T32" fmla="*/ 0 w 141"/>
                  <a:gd name="T33" fmla="*/ 0 h 233"/>
                  <a:gd name="T34" fmla="*/ 0 w 141"/>
                  <a:gd name="T35" fmla="*/ 0 h 233"/>
                  <a:gd name="T36" fmla="*/ 0 w 141"/>
                  <a:gd name="T37" fmla="*/ 0 h 233"/>
                  <a:gd name="T38" fmla="*/ 0 w 141"/>
                  <a:gd name="T39" fmla="*/ 0 h 233"/>
                  <a:gd name="T40" fmla="*/ 0 w 141"/>
                  <a:gd name="T41" fmla="*/ 0 h 233"/>
                  <a:gd name="T42" fmla="*/ 0 w 141"/>
                  <a:gd name="T43" fmla="*/ 0 h 233"/>
                  <a:gd name="T44" fmla="*/ 0 w 141"/>
                  <a:gd name="T45" fmla="*/ 0 h 233"/>
                  <a:gd name="T46" fmla="*/ 0 w 141"/>
                  <a:gd name="T47" fmla="*/ 0 h 233"/>
                  <a:gd name="T48" fmla="*/ 0 w 141"/>
                  <a:gd name="T49" fmla="*/ 0 h 233"/>
                  <a:gd name="T50" fmla="*/ 0 w 141"/>
                  <a:gd name="T51" fmla="*/ 0 h 233"/>
                  <a:gd name="T52" fmla="*/ 0 w 141"/>
                  <a:gd name="T53" fmla="*/ 0 h 233"/>
                  <a:gd name="T54" fmla="*/ 0 w 141"/>
                  <a:gd name="T55" fmla="*/ 0 h 233"/>
                  <a:gd name="T56" fmla="*/ 0 w 141"/>
                  <a:gd name="T57" fmla="*/ 0 h 233"/>
                  <a:gd name="T58" fmla="*/ 0 w 141"/>
                  <a:gd name="T59" fmla="*/ 0 h 233"/>
                  <a:gd name="T60" fmla="*/ 0 w 141"/>
                  <a:gd name="T61" fmla="*/ 0 h 233"/>
                  <a:gd name="T62" fmla="*/ 0 w 141"/>
                  <a:gd name="T63" fmla="*/ 0 h 233"/>
                  <a:gd name="T64" fmla="*/ 0 w 141"/>
                  <a:gd name="T65" fmla="*/ 0 h 233"/>
                  <a:gd name="T66" fmla="*/ 0 w 141"/>
                  <a:gd name="T67" fmla="*/ 0 h 233"/>
                  <a:gd name="T68" fmla="*/ 0 w 141"/>
                  <a:gd name="T69" fmla="*/ 0 h 233"/>
                  <a:gd name="T70" fmla="*/ 0 w 141"/>
                  <a:gd name="T71" fmla="*/ 0 h 233"/>
                  <a:gd name="T72" fmla="*/ 0 w 141"/>
                  <a:gd name="T73" fmla="*/ 0 h 233"/>
                  <a:gd name="T74" fmla="*/ 0 w 141"/>
                  <a:gd name="T75" fmla="*/ 0 h 233"/>
                  <a:gd name="T76" fmla="*/ 0 w 141"/>
                  <a:gd name="T77" fmla="*/ 0 h 233"/>
                  <a:gd name="T78" fmla="*/ 0 w 141"/>
                  <a:gd name="T79" fmla="*/ 0 h 233"/>
                  <a:gd name="T80" fmla="*/ 0 w 141"/>
                  <a:gd name="T81" fmla="*/ 0 h 233"/>
                  <a:gd name="T82" fmla="*/ 0 w 141"/>
                  <a:gd name="T83" fmla="*/ 0 h 233"/>
                  <a:gd name="T84" fmla="*/ 0 w 141"/>
                  <a:gd name="T85" fmla="*/ 0 h 233"/>
                  <a:gd name="T86" fmla="*/ 0 w 141"/>
                  <a:gd name="T87" fmla="*/ 0 h 233"/>
                  <a:gd name="T88" fmla="*/ 0 w 141"/>
                  <a:gd name="T89" fmla="*/ 0 h 233"/>
                  <a:gd name="T90" fmla="*/ 0 w 141"/>
                  <a:gd name="T91" fmla="*/ 0 h 233"/>
                  <a:gd name="T92" fmla="*/ 0 w 141"/>
                  <a:gd name="T93" fmla="*/ 0 h 233"/>
                  <a:gd name="T94" fmla="*/ 0 w 141"/>
                  <a:gd name="T95" fmla="*/ 0 h 233"/>
                  <a:gd name="T96" fmla="*/ 0 w 141"/>
                  <a:gd name="T97" fmla="*/ 0 h 233"/>
                  <a:gd name="T98" fmla="*/ 0 w 141"/>
                  <a:gd name="T99" fmla="*/ 0 h 233"/>
                  <a:gd name="T100" fmla="*/ 0 w 141"/>
                  <a:gd name="T101" fmla="*/ 0 h 233"/>
                  <a:gd name="T102" fmla="*/ 0 w 141"/>
                  <a:gd name="T103" fmla="*/ 0 h 233"/>
                  <a:gd name="T104" fmla="*/ 0 w 141"/>
                  <a:gd name="T105" fmla="*/ 0 h 233"/>
                  <a:gd name="T106" fmla="*/ 0 w 141"/>
                  <a:gd name="T107" fmla="*/ 0 h 233"/>
                  <a:gd name="T108" fmla="*/ 0 w 141"/>
                  <a:gd name="T109" fmla="*/ 0 h 233"/>
                  <a:gd name="T110" fmla="*/ 0 w 141"/>
                  <a:gd name="T111" fmla="*/ 0 h 233"/>
                  <a:gd name="T112" fmla="*/ 0 w 141"/>
                  <a:gd name="T113" fmla="*/ 0 h 23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41" h="233">
                    <a:moveTo>
                      <a:pt x="64" y="233"/>
                    </a:moveTo>
                    <a:lnTo>
                      <a:pt x="50" y="224"/>
                    </a:lnTo>
                    <a:lnTo>
                      <a:pt x="43" y="216"/>
                    </a:lnTo>
                    <a:lnTo>
                      <a:pt x="39" y="204"/>
                    </a:lnTo>
                    <a:lnTo>
                      <a:pt x="37" y="193"/>
                    </a:lnTo>
                    <a:lnTo>
                      <a:pt x="24" y="161"/>
                    </a:lnTo>
                    <a:lnTo>
                      <a:pt x="23" y="129"/>
                    </a:lnTo>
                    <a:lnTo>
                      <a:pt x="21" y="99"/>
                    </a:lnTo>
                    <a:lnTo>
                      <a:pt x="17" y="79"/>
                    </a:lnTo>
                    <a:lnTo>
                      <a:pt x="13" y="79"/>
                    </a:lnTo>
                    <a:lnTo>
                      <a:pt x="9" y="77"/>
                    </a:lnTo>
                    <a:lnTo>
                      <a:pt x="4" y="77"/>
                    </a:lnTo>
                    <a:lnTo>
                      <a:pt x="0" y="77"/>
                    </a:lnTo>
                    <a:lnTo>
                      <a:pt x="0" y="63"/>
                    </a:lnTo>
                    <a:lnTo>
                      <a:pt x="3" y="56"/>
                    </a:lnTo>
                    <a:lnTo>
                      <a:pt x="10" y="52"/>
                    </a:lnTo>
                    <a:lnTo>
                      <a:pt x="23" y="47"/>
                    </a:lnTo>
                    <a:lnTo>
                      <a:pt x="26" y="36"/>
                    </a:lnTo>
                    <a:lnTo>
                      <a:pt x="29" y="26"/>
                    </a:lnTo>
                    <a:lnTo>
                      <a:pt x="31" y="19"/>
                    </a:lnTo>
                    <a:lnTo>
                      <a:pt x="34" y="13"/>
                    </a:lnTo>
                    <a:lnTo>
                      <a:pt x="39" y="7"/>
                    </a:lnTo>
                    <a:lnTo>
                      <a:pt x="46" y="5"/>
                    </a:lnTo>
                    <a:lnTo>
                      <a:pt x="54" y="2"/>
                    </a:lnTo>
                    <a:lnTo>
                      <a:pt x="66" y="0"/>
                    </a:lnTo>
                    <a:lnTo>
                      <a:pt x="67" y="9"/>
                    </a:lnTo>
                    <a:lnTo>
                      <a:pt x="70" y="17"/>
                    </a:lnTo>
                    <a:lnTo>
                      <a:pt x="74" y="22"/>
                    </a:lnTo>
                    <a:lnTo>
                      <a:pt x="81" y="26"/>
                    </a:lnTo>
                    <a:lnTo>
                      <a:pt x="88" y="29"/>
                    </a:lnTo>
                    <a:lnTo>
                      <a:pt x="98" y="30"/>
                    </a:lnTo>
                    <a:lnTo>
                      <a:pt x="108" y="30"/>
                    </a:lnTo>
                    <a:lnTo>
                      <a:pt x="120" y="29"/>
                    </a:lnTo>
                    <a:lnTo>
                      <a:pt x="118" y="36"/>
                    </a:lnTo>
                    <a:lnTo>
                      <a:pt x="117" y="42"/>
                    </a:lnTo>
                    <a:lnTo>
                      <a:pt x="114" y="50"/>
                    </a:lnTo>
                    <a:lnTo>
                      <a:pt x="114" y="60"/>
                    </a:lnTo>
                    <a:lnTo>
                      <a:pt x="121" y="63"/>
                    </a:lnTo>
                    <a:lnTo>
                      <a:pt x="130" y="66"/>
                    </a:lnTo>
                    <a:lnTo>
                      <a:pt x="138" y="72"/>
                    </a:lnTo>
                    <a:lnTo>
                      <a:pt x="141" y="82"/>
                    </a:lnTo>
                    <a:lnTo>
                      <a:pt x="127" y="92"/>
                    </a:lnTo>
                    <a:lnTo>
                      <a:pt x="115" y="103"/>
                    </a:lnTo>
                    <a:lnTo>
                      <a:pt x="108" y="117"/>
                    </a:lnTo>
                    <a:lnTo>
                      <a:pt x="105" y="131"/>
                    </a:lnTo>
                    <a:lnTo>
                      <a:pt x="103" y="149"/>
                    </a:lnTo>
                    <a:lnTo>
                      <a:pt x="103" y="167"/>
                    </a:lnTo>
                    <a:lnTo>
                      <a:pt x="103" y="186"/>
                    </a:lnTo>
                    <a:lnTo>
                      <a:pt x="103" y="204"/>
                    </a:lnTo>
                    <a:lnTo>
                      <a:pt x="94" y="213"/>
                    </a:lnTo>
                    <a:lnTo>
                      <a:pt x="84" y="221"/>
                    </a:lnTo>
                    <a:lnTo>
                      <a:pt x="74" y="230"/>
                    </a:lnTo>
                    <a:lnTo>
                      <a:pt x="64" y="233"/>
                    </a:lnTo>
                    <a:close/>
                  </a:path>
                </a:pathLst>
              </a:custGeom>
              <a:solidFill>
                <a:srgbClr val="F2D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94" name="Freeform 342"/>
              <p:cNvSpPr>
                <a:spLocks noChangeAspect="1"/>
              </p:cNvSpPr>
              <p:nvPr/>
            </p:nvSpPr>
            <p:spPr bwMode="auto">
              <a:xfrm>
                <a:off x="1940" y="1424"/>
                <a:ext cx="5" cy="24"/>
              </a:xfrm>
              <a:custGeom>
                <a:avLst/>
                <a:gdLst>
                  <a:gd name="T0" fmla="*/ 0 w 13"/>
                  <a:gd name="T1" fmla="*/ 0 h 83"/>
                  <a:gd name="T2" fmla="*/ 0 w 13"/>
                  <a:gd name="T3" fmla="*/ 0 h 83"/>
                  <a:gd name="T4" fmla="*/ 0 w 13"/>
                  <a:gd name="T5" fmla="*/ 0 h 83"/>
                  <a:gd name="T6" fmla="*/ 0 w 13"/>
                  <a:gd name="T7" fmla="*/ 0 h 83"/>
                  <a:gd name="T8" fmla="*/ 0 w 13"/>
                  <a:gd name="T9" fmla="*/ 0 h 83"/>
                  <a:gd name="T10" fmla="*/ 0 w 13"/>
                  <a:gd name="T11" fmla="*/ 0 h 83"/>
                  <a:gd name="T12" fmla="*/ 0 w 13"/>
                  <a:gd name="T13" fmla="*/ 0 h 83"/>
                  <a:gd name="T14" fmla="*/ 0 w 13"/>
                  <a:gd name="T15" fmla="*/ 0 h 83"/>
                  <a:gd name="T16" fmla="*/ 0 w 13"/>
                  <a:gd name="T17" fmla="*/ 0 h 83"/>
                  <a:gd name="T18" fmla="*/ 0 w 13"/>
                  <a:gd name="T19" fmla="*/ 0 h 83"/>
                  <a:gd name="T20" fmla="*/ 0 w 13"/>
                  <a:gd name="T21" fmla="*/ 0 h 83"/>
                  <a:gd name="T22" fmla="*/ 0 w 13"/>
                  <a:gd name="T23" fmla="*/ 0 h 83"/>
                  <a:gd name="T24" fmla="*/ 0 w 13"/>
                  <a:gd name="T25" fmla="*/ 0 h 83"/>
                  <a:gd name="T26" fmla="*/ 0 w 13"/>
                  <a:gd name="T27" fmla="*/ 0 h 83"/>
                  <a:gd name="T28" fmla="*/ 0 w 13"/>
                  <a:gd name="T29" fmla="*/ 0 h 83"/>
                  <a:gd name="T30" fmla="*/ 0 w 13"/>
                  <a:gd name="T31" fmla="*/ 0 h 83"/>
                  <a:gd name="T32" fmla="*/ 0 w 13"/>
                  <a:gd name="T33" fmla="*/ 0 h 83"/>
                  <a:gd name="T34" fmla="*/ 0 w 13"/>
                  <a:gd name="T35" fmla="*/ 0 h 83"/>
                  <a:gd name="T36" fmla="*/ 0 w 13"/>
                  <a:gd name="T37" fmla="*/ 0 h 83"/>
                  <a:gd name="T38" fmla="*/ 0 w 13"/>
                  <a:gd name="T39" fmla="*/ 0 h 83"/>
                  <a:gd name="T40" fmla="*/ 0 w 13"/>
                  <a:gd name="T41" fmla="*/ 0 h 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" h="83">
                    <a:moveTo>
                      <a:pt x="4" y="83"/>
                    </a:moveTo>
                    <a:lnTo>
                      <a:pt x="0" y="69"/>
                    </a:lnTo>
                    <a:lnTo>
                      <a:pt x="0" y="43"/>
                    </a:lnTo>
                    <a:lnTo>
                      <a:pt x="2" y="19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12" y="40"/>
                    </a:lnTo>
                    <a:lnTo>
                      <a:pt x="12" y="62"/>
                    </a:lnTo>
                    <a:lnTo>
                      <a:pt x="13" y="72"/>
                    </a:lnTo>
                    <a:lnTo>
                      <a:pt x="13" y="77"/>
                    </a:lnTo>
                    <a:lnTo>
                      <a:pt x="9" y="80"/>
                    </a:lnTo>
                    <a:lnTo>
                      <a:pt x="7" y="82"/>
                    </a:lnTo>
                    <a:lnTo>
                      <a:pt x="6" y="83"/>
                    </a:lnTo>
                    <a:lnTo>
                      <a:pt x="4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95" name="Freeform 343"/>
              <p:cNvSpPr>
                <a:spLocks noChangeAspect="1"/>
              </p:cNvSpPr>
              <p:nvPr/>
            </p:nvSpPr>
            <p:spPr bwMode="auto">
              <a:xfrm>
                <a:off x="1924" y="1396"/>
                <a:ext cx="51" cy="28"/>
              </a:xfrm>
              <a:custGeom>
                <a:avLst/>
                <a:gdLst>
                  <a:gd name="T0" fmla="*/ 0 w 143"/>
                  <a:gd name="T1" fmla="*/ 0 h 104"/>
                  <a:gd name="T2" fmla="*/ 0 w 143"/>
                  <a:gd name="T3" fmla="*/ 0 h 104"/>
                  <a:gd name="T4" fmla="*/ 0 w 143"/>
                  <a:gd name="T5" fmla="*/ 0 h 104"/>
                  <a:gd name="T6" fmla="*/ 0 w 143"/>
                  <a:gd name="T7" fmla="*/ 0 h 104"/>
                  <a:gd name="T8" fmla="*/ 0 w 143"/>
                  <a:gd name="T9" fmla="*/ 0 h 104"/>
                  <a:gd name="T10" fmla="*/ 0 w 143"/>
                  <a:gd name="T11" fmla="*/ 0 h 104"/>
                  <a:gd name="T12" fmla="*/ 0 w 143"/>
                  <a:gd name="T13" fmla="*/ 0 h 104"/>
                  <a:gd name="T14" fmla="*/ 0 w 143"/>
                  <a:gd name="T15" fmla="*/ 0 h 104"/>
                  <a:gd name="T16" fmla="*/ 0 w 143"/>
                  <a:gd name="T17" fmla="*/ 0 h 104"/>
                  <a:gd name="T18" fmla="*/ 0 w 143"/>
                  <a:gd name="T19" fmla="*/ 0 h 104"/>
                  <a:gd name="T20" fmla="*/ 0 w 143"/>
                  <a:gd name="T21" fmla="*/ 0 h 104"/>
                  <a:gd name="T22" fmla="*/ 0 w 143"/>
                  <a:gd name="T23" fmla="*/ 0 h 104"/>
                  <a:gd name="T24" fmla="*/ 0 w 143"/>
                  <a:gd name="T25" fmla="*/ 0 h 104"/>
                  <a:gd name="T26" fmla="*/ 0 w 143"/>
                  <a:gd name="T27" fmla="*/ 0 h 104"/>
                  <a:gd name="T28" fmla="*/ 0 w 143"/>
                  <a:gd name="T29" fmla="*/ 0 h 104"/>
                  <a:gd name="T30" fmla="*/ 0 w 143"/>
                  <a:gd name="T31" fmla="*/ 0 h 104"/>
                  <a:gd name="T32" fmla="*/ 0 w 143"/>
                  <a:gd name="T33" fmla="*/ 0 h 104"/>
                  <a:gd name="T34" fmla="*/ 0 w 143"/>
                  <a:gd name="T35" fmla="*/ 0 h 104"/>
                  <a:gd name="T36" fmla="*/ 0 w 143"/>
                  <a:gd name="T37" fmla="*/ 0 h 104"/>
                  <a:gd name="T38" fmla="*/ 0 w 143"/>
                  <a:gd name="T39" fmla="*/ 0 h 104"/>
                  <a:gd name="T40" fmla="*/ 0 w 143"/>
                  <a:gd name="T41" fmla="*/ 0 h 104"/>
                  <a:gd name="T42" fmla="*/ 0 w 143"/>
                  <a:gd name="T43" fmla="*/ 0 h 104"/>
                  <a:gd name="T44" fmla="*/ 0 w 143"/>
                  <a:gd name="T45" fmla="*/ 0 h 104"/>
                  <a:gd name="T46" fmla="*/ 0 w 143"/>
                  <a:gd name="T47" fmla="*/ 0 h 104"/>
                  <a:gd name="T48" fmla="*/ 0 w 143"/>
                  <a:gd name="T49" fmla="*/ 0 h 104"/>
                  <a:gd name="T50" fmla="*/ 0 w 143"/>
                  <a:gd name="T51" fmla="*/ 0 h 104"/>
                  <a:gd name="T52" fmla="*/ 0 w 143"/>
                  <a:gd name="T53" fmla="*/ 0 h 104"/>
                  <a:gd name="T54" fmla="*/ 0 w 143"/>
                  <a:gd name="T55" fmla="*/ 0 h 104"/>
                  <a:gd name="T56" fmla="*/ 0 w 143"/>
                  <a:gd name="T57" fmla="*/ 0 h 104"/>
                  <a:gd name="T58" fmla="*/ 0 w 143"/>
                  <a:gd name="T59" fmla="*/ 0 h 104"/>
                  <a:gd name="T60" fmla="*/ 0 w 143"/>
                  <a:gd name="T61" fmla="*/ 0 h 104"/>
                  <a:gd name="T62" fmla="*/ 0 w 143"/>
                  <a:gd name="T63" fmla="*/ 0 h 104"/>
                  <a:gd name="T64" fmla="*/ 0 w 143"/>
                  <a:gd name="T65" fmla="*/ 0 h 104"/>
                  <a:gd name="T66" fmla="*/ 0 w 143"/>
                  <a:gd name="T67" fmla="*/ 0 h 104"/>
                  <a:gd name="T68" fmla="*/ 0 w 143"/>
                  <a:gd name="T69" fmla="*/ 0 h 104"/>
                  <a:gd name="T70" fmla="*/ 0 w 143"/>
                  <a:gd name="T71" fmla="*/ 0 h 104"/>
                  <a:gd name="T72" fmla="*/ 0 w 143"/>
                  <a:gd name="T73" fmla="*/ 0 h 104"/>
                  <a:gd name="T74" fmla="*/ 0 w 143"/>
                  <a:gd name="T75" fmla="*/ 0 h 104"/>
                  <a:gd name="T76" fmla="*/ 0 w 143"/>
                  <a:gd name="T77" fmla="*/ 0 h 104"/>
                  <a:gd name="T78" fmla="*/ 0 w 143"/>
                  <a:gd name="T79" fmla="*/ 0 h 104"/>
                  <a:gd name="T80" fmla="*/ 0 w 143"/>
                  <a:gd name="T81" fmla="*/ 0 h 104"/>
                  <a:gd name="T82" fmla="*/ 0 w 143"/>
                  <a:gd name="T83" fmla="*/ 0 h 104"/>
                  <a:gd name="T84" fmla="*/ 0 w 143"/>
                  <a:gd name="T85" fmla="*/ 0 h 104"/>
                  <a:gd name="T86" fmla="*/ 0 w 143"/>
                  <a:gd name="T87" fmla="*/ 0 h 104"/>
                  <a:gd name="T88" fmla="*/ 0 w 143"/>
                  <a:gd name="T89" fmla="*/ 0 h 104"/>
                  <a:gd name="T90" fmla="*/ 0 w 143"/>
                  <a:gd name="T91" fmla="*/ 0 h 104"/>
                  <a:gd name="T92" fmla="*/ 0 w 143"/>
                  <a:gd name="T93" fmla="*/ 0 h 104"/>
                  <a:gd name="T94" fmla="*/ 0 w 143"/>
                  <a:gd name="T95" fmla="*/ 0 h 104"/>
                  <a:gd name="T96" fmla="*/ 0 w 143"/>
                  <a:gd name="T97" fmla="*/ 0 h 104"/>
                  <a:gd name="T98" fmla="*/ 0 w 143"/>
                  <a:gd name="T99" fmla="*/ 0 h 104"/>
                  <a:gd name="T100" fmla="*/ 0 w 143"/>
                  <a:gd name="T101" fmla="*/ 0 h 104"/>
                  <a:gd name="T102" fmla="*/ 0 w 143"/>
                  <a:gd name="T103" fmla="*/ 0 h 104"/>
                  <a:gd name="T104" fmla="*/ 0 w 143"/>
                  <a:gd name="T105" fmla="*/ 0 h 104"/>
                  <a:gd name="T106" fmla="*/ 0 w 143"/>
                  <a:gd name="T107" fmla="*/ 0 h 104"/>
                  <a:gd name="T108" fmla="*/ 0 w 143"/>
                  <a:gd name="T109" fmla="*/ 0 h 104"/>
                  <a:gd name="T110" fmla="*/ 0 w 143"/>
                  <a:gd name="T111" fmla="*/ 0 h 104"/>
                  <a:gd name="T112" fmla="*/ 0 w 143"/>
                  <a:gd name="T113" fmla="*/ 0 h 10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43" h="104">
                    <a:moveTo>
                      <a:pt x="118" y="104"/>
                    </a:moveTo>
                    <a:lnTo>
                      <a:pt x="119" y="97"/>
                    </a:lnTo>
                    <a:lnTo>
                      <a:pt x="119" y="89"/>
                    </a:lnTo>
                    <a:lnTo>
                      <a:pt x="119" y="84"/>
                    </a:lnTo>
                    <a:lnTo>
                      <a:pt x="121" y="77"/>
                    </a:lnTo>
                    <a:lnTo>
                      <a:pt x="111" y="69"/>
                    </a:lnTo>
                    <a:lnTo>
                      <a:pt x="105" y="67"/>
                    </a:lnTo>
                    <a:lnTo>
                      <a:pt x="98" y="68"/>
                    </a:lnTo>
                    <a:lnTo>
                      <a:pt x="88" y="69"/>
                    </a:lnTo>
                    <a:lnTo>
                      <a:pt x="82" y="67"/>
                    </a:lnTo>
                    <a:lnTo>
                      <a:pt x="78" y="65"/>
                    </a:lnTo>
                    <a:lnTo>
                      <a:pt x="72" y="62"/>
                    </a:lnTo>
                    <a:lnTo>
                      <a:pt x="68" y="61"/>
                    </a:lnTo>
                    <a:lnTo>
                      <a:pt x="65" y="50"/>
                    </a:lnTo>
                    <a:lnTo>
                      <a:pt x="61" y="42"/>
                    </a:lnTo>
                    <a:lnTo>
                      <a:pt x="57" y="38"/>
                    </a:lnTo>
                    <a:lnTo>
                      <a:pt x="51" y="37"/>
                    </a:lnTo>
                    <a:lnTo>
                      <a:pt x="44" y="38"/>
                    </a:lnTo>
                    <a:lnTo>
                      <a:pt x="37" y="41"/>
                    </a:lnTo>
                    <a:lnTo>
                      <a:pt x="28" y="45"/>
                    </a:lnTo>
                    <a:lnTo>
                      <a:pt x="20" y="50"/>
                    </a:lnTo>
                    <a:lnTo>
                      <a:pt x="17" y="57"/>
                    </a:lnTo>
                    <a:lnTo>
                      <a:pt x="14" y="64"/>
                    </a:lnTo>
                    <a:lnTo>
                      <a:pt x="11" y="72"/>
                    </a:lnTo>
                    <a:lnTo>
                      <a:pt x="7" y="88"/>
                    </a:lnTo>
                    <a:lnTo>
                      <a:pt x="5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1" y="89"/>
                    </a:lnTo>
                    <a:lnTo>
                      <a:pt x="0" y="71"/>
                    </a:lnTo>
                    <a:lnTo>
                      <a:pt x="0" y="54"/>
                    </a:lnTo>
                    <a:lnTo>
                      <a:pt x="1" y="37"/>
                    </a:lnTo>
                    <a:lnTo>
                      <a:pt x="7" y="22"/>
                    </a:lnTo>
                    <a:lnTo>
                      <a:pt x="20" y="22"/>
                    </a:lnTo>
                    <a:lnTo>
                      <a:pt x="30" y="22"/>
                    </a:lnTo>
                    <a:lnTo>
                      <a:pt x="37" y="24"/>
                    </a:lnTo>
                    <a:lnTo>
                      <a:pt x="44" y="24"/>
                    </a:lnTo>
                    <a:lnTo>
                      <a:pt x="59" y="12"/>
                    </a:lnTo>
                    <a:lnTo>
                      <a:pt x="77" y="4"/>
                    </a:lnTo>
                    <a:lnTo>
                      <a:pt x="92" y="0"/>
                    </a:lnTo>
                    <a:lnTo>
                      <a:pt x="106" y="1"/>
                    </a:lnTo>
                    <a:lnTo>
                      <a:pt x="119" y="7"/>
                    </a:lnTo>
                    <a:lnTo>
                      <a:pt x="131" y="17"/>
                    </a:lnTo>
                    <a:lnTo>
                      <a:pt x="139" y="34"/>
                    </a:lnTo>
                    <a:lnTo>
                      <a:pt x="143" y="57"/>
                    </a:lnTo>
                    <a:lnTo>
                      <a:pt x="139" y="72"/>
                    </a:lnTo>
                    <a:lnTo>
                      <a:pt x="136" y="81"/>
                    </a:lnTo>
                    <a:lnTo>
                      <a:pt x="134" y="88"/>
                    </a:lnTo>
                    <a:lnTo>
                      <a:pt x="128" y="97"/>
                    </a:lnTo>
                    <a:lnTo>
                      <a:pt x="124" y="101"/>
                    </a:lnTo>
                    <a:lnTo>
                      <a:pt x="121" y="104"/>
                    </a:lnTo>
                    <a:lnTo>
                      <a:pt x="119" y="104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</p:grpSp>
      </p:grpSp>
      <p:sp>
        <p:nvSpPr>
          <p:cNvPr id="440" name="Rounded Rectangle 5"/>
          <p:cNvSpPr>
            <a:spLocks noChangeArrowheads="1"/>
          </p:cNvSpPr>
          <p:nvPr/>
        </p:nvSpPr>
        <p:spPr bwMode="auto">
          <a:xfrm>
            <a:off x="3362325" y="2489200"/>
            <a:ext cx="2278063" cy="579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3500000" scaled="1"/>
          </a:gra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00528D"/>
              </a:buClr>
              <a:buSzPct val="80000"/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en-US" sz="800"/>
              <a:t/>
            </a:r>
            <a:br>
              <a:rPr lang="fr-BE" altLang="en-US" sz="800"/>
            </a:br>
            <a:r>
              <a:rPr lang="fr-BE" altLang="en-US" sz="800"/>
              <a:t> </a:t>
            </a:r>
            <a:r>
              <a:rPr lang="fr-BE" altLang="en-US" sz="1800" b="1"/>
              <a:t>influence decisions </a:t>
            </a:r>
            <a:r>
              <a:rPr lang="fr-BE" altLang="en-US" sz="1800"/>
              <a:t/>
            </a:r>
            <a:br>
              <a:rPr lang="fr-BE" altLang="en-US" sz="1800"/>
            </a:br>
            <a:endParaRPr lang="en-GB" altLang="en-US" sz="800"/>
          </a:p>
        </p:txBody>
      </p:sp>
      <p:sp>
        <p:nvSpPr>
          <p:cNvPr id="441" name="Rounded Rectangular Callout 3"/>
          <p:cNvSpPr>
            <a:spLocks noChangeArrowheads="1"/>
          </p:cNvSpPr>
          <p:nvPr/>
        </p:nvSpPr>
        <p:spPr bwMode="auto">
          <a:xfrm>
            <a:off x="673100" y="1374775"/>
            <a:ext cx="1271588" cy="1020763"/>
          </a:xfrm>
          <a:prstGeom prst="wedgeRoundRectCallout">
            <a:avLst>
              <a:gd name="adj1" fmla="val 192120"/>
              <a:gd name="adj2" fmla="val 151917"/>
              <a:gd name="adj3" fmla="val 16667"/>
            </a:avLst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3500000" scaled="1"/>
          </a:gra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00528D"/>
              </a:buClr>
              <a:buSzPct val="80000"/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>
                <a:sym typeface="Webdings" panose="05030102010509060703" pitchFamily="18" charset="2"/>
              </a:rPr>
              <a:t></a:t>
            </a:r>
            <a:r>
              <a:rPr lang="fr-BE" altLang="en-US" sz="1800"/>
              <a:t/>
            </a:r>
            <a:br>
              <a:rPr lang="fr-BE" altLang="en-US" sz="1800"/>
            </a:br>
            <a:r>
              <a:rPr lang="fr-BE" altLang="en-US" sz="1800" b="1"/>
              <a:t>speak with</a:t>
            </a:r>
            <a:br>
              <a:rPr lang="fr-BE" altLang="en-US" sz="1800" b="1"/>
            </a:br>
            <a:r>
              <a:rPr lang="fr-BE" altLang="en-US" sz="1800" b="1"/>
              <a:t>one voice</a:t>
            </a:r>
            <a:endParaRPr lang="en-GB" altLang="en-US" sz="1800" b="1"/>
          </a:p>
        </p:txBody>
      </p:sp>
      <p:sp>
        <p:nvSpPr>
          <p:cNvPr id="442" name="Rounded Rectangle 440"/>
          <p:cNvSpPr>
            <a:spLocks noChangeArrowheads="1"/>
          </p:cNvSpPr>
          <p:nvPr/>
        </p:nvSpPr>
        <p:spPr bwMode="auto">
          <a:xfrm>
            <a:off x="3136900" y="4370388"/>
            <a:ext cx="2967038" cy="6810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3500000" scaled="1"/>
          </a:gra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00528D"/>
              </a:buClr>
              <a:buSzPct val="80000"/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en-US" sz="200"/>
              <a:t/>
            </a:r>
            <a:br>
              <a:rPr lang="fr-BE" altLang="en-US" sz="200"/>
            </a:br>
            <a:r>
              <a:rPr lang="fr-BE" altLang="en-US" sz="800"/>
              <a:t> </a:t>
            </a:r>
            <a:r>
              <a:rPr lang="fr-BE" altLang="en-US" sz="1800" b="1"/>
              <a:t>collectively represent the</a:t>
            </a:r>
            <a:br>
              <a:rPr lang="fr-BE" altLang="en-US" sz="1800" b="1"/>
            </a:br>
            <a:r>
              <a:rPr lang="fr-BE" altLang="en-US" sz="1800" b="1"/>
              <a:t>interests of the employees</a:t>
            </a:r>
            <a:r>
              <a:rPr lang="fr-BE" altLang="en-US" sz="1800"/>
              <a:t/>
            </a:r>
            <a:br>
              <a:rPr lang="fr-BE" altLang="en-US" sz="1800"/>
            </a:br>
            <a:endParaRPr lang="en-GB" altLang="en-US" sz="200"/>
          </a:p>
        </p:txBody>
      </p:sp>
    </p:spTree>
    <p:extLst>
      <p:ext uri="{BB962C8B-B14F-4D97-AF65-F5344CB8AC3E}">
        <p14:creationId xmlns:p14="http://schemas.microsoft.com/office/powerpoint/2010/main" val="409224963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323850" y="323850"/>
            <a:ext cx="8569325" cy="381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70C0"/>
          </a:solidFill>
          <a:ln>
            <a:noFill/>
            <a:prstDash val="solid"/>
          </a:ln>
        </p:spPr>
        <p:txBody>
          <a:bodyPr lIns="18000" tIns="0" rIns="18000" bIns="0" compatLnSpc="0"/>
          <a:lstStyle/>
          <a:p>
            <a:pPr 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500" u="none" dirty="0" smtClean="0">
                <a:solidFill>
                  <a:schemeClr val="bg1"/>
                </a:solidFill>
                <a:latin typeface="Arial" pitchFamily="18"/>
                <a:ea typeface="Microsoft YaHei" pitchFamily="2"/>
                <a:cs typeface="Mangal" pitchFamily="2"/>
              </a:rPr>
              <a:t>ETUI Education: EWC Training</a:t>
            </a:r>
            <a:endParaRPr lang="de-DE" sz="2500" u="none" dirty="0">
              <a:solidFill>
                <a:schemeClr val="bg1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Content Placeholder 7"/>
          <p:cNvSpPr txBox="1">
            <a:spLocks/>
          </p:cNvSpPr>
          <p:nvPr/>
        </p:nvSpPr>
        <p:spPr bwMode="auto">
          <a:xfrm>
            <a:off x="323850" y="828675"/>
            <a:ext cx="8348663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8D"/>
              </a:buClr>
              <a:buSzPct val="80000"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training methods and principles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made-to-measure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interactive based on </a:t>
            </a:r>
            <a:r>
              <a:rPr kumimoji="0" lang="en-GB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</a:rPr>
              <a:t>active learning methods</a:t>
            </a:r>
            <a:endParaRPr kumimoji="0" lang="en-GB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inclusive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trade union inspired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delivered by experienced </a:t>
            </a:r>
            <a:r>
              <a:rPr kumimoji="0" lang="en-GB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trainers and practitioners</a:t>
            </a:r>
            <a:endParaRPr kumimoji="0" lang="en-GB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quality service for a fair </a:t>
            </a:r>
            <a:r>
              <a:rPr kumimoji="0" lang="en-GB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price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tabLst/>
              <a:defRPr/>
            </a:pPr>
            <a:r>
              <a:rPr lang="en-GB" altLang="en-US" sz="2600" kern="0" dirty="0" smtClean="0">
                <a:solidFill>
                  <a:srgbClr val="000000"/>
                </a:solidFill>
                <a:latin typeface="Arial"/>
              </a:rPr>
              <a:t>capitalizing on</a:t>
            </a:r>
            <a:r>
              <a:rPr lang="en-GB" altLang="en-US" sz="2600" kern="0" noProof="0" dirty="0" smtClean="0">
                <a:solidFill>
                  <a:srgbClr val="000000"/>
                </a:solidFill>
                <a:latin typeface="Arial"/>
              </a:rPr>
              <a:t> in-house expertise and partners</a:t>
            </a:r>
            <a:endParaRPr kumimoji="0" lang="en-GB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modular pathways</a:t>
            </a:r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 bwMode="auto">
          <a:xfrm>
            <a:off x="323850" y="6207125"/>
            <a:ext cx="3603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nl-BE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C51AD-B144-4626-9ADB-5EDC6F2DFC9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D81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D81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28769732"/>
              </p:ext>
            </p:extLst>
          </p:nvPr>
        </p:nvGraphicFramePr>
        <p:xfrm>
          <a:off x="684076" y="4734520"/>
          <a:ext cx="7848872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571291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323850" y="323850"/>
            <a:ext cx="8569325" cy="381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70C0"/>
          </a:solidFill>
          <a:ln>
            <a:noFill/>
            <a:prstDash val="solid"/>
          </a:ln>
        </p:spPr>
        <p:txBody>
          <a:bodyPr lIns="18000" tIns="0" rIns="18000" bIns="0" compatLnSpc="0"/>
          <a:lstStyle/>
          <a:p>
            <a:pPr 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500" u="none" dirty="0" smtClean="0">
                <a:solidFill>
                  <a:schemeClr val="bg1"/>
                </a:solidFill>
                <a:latin typeface="Arial" pitchFamily="18"/>
                <a:ea typeface="Microsoft YaHei" pitchFamily="2"/>
                <a:cs typeface="Mangal" pitchFamily="2"/>
              </a:rPr>
              <a:t>ETUI Education: EWC Training</a:t>
            </a:r>
            <a:endParaRPr lang="de-DE" sz="2500" u="none" dirty="0">
              <a:solidFill>
                <a:schemeClr val="bg1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850" y="6207125"/>
            <a:ext cx="360363" cy="3238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0528D"/>
              </a:buClr>
              <a:buSzPct val="80000"/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431F89-D5E2-48C1-AFB8-C552E8EFBD32}" type="slidenum">
              <a:rPr lang="en-GB" altLang="en-US" sz="1200" smtClean="0">
                <a:solidFill>
                  <a:srgbClr val="8D817B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200" smtClean="0">
              <a:solidFill>
                <a:srgbClr val="8D817B"/>
              </a:solidFill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850900" y="2387600"/>
            <a:ext cx="2749550" cy="1036638"/>
            <a:chOff x="850900" y="2387600"/>
            <a:chExt cx="2749550" cy="1036638"/>
          </a:xfrm>
        </p:grpSpPr>
        <p:pic>
          <p:nvPicPr>
            <p:cNvPr id="7" name="Picture 411" descr="european_union_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00" y="2387600"/>
              <a:ext cx="1011238" cy="100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88" y="2416175"/>
              <a:ext cx="1008062" cy="1008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AD3F1">
                      <a:alpha val="2509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60A9D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923334" y="2416175"/>
              <a:ext cx="607859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54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charset="0"/>
                </a:rPr>
                <a:t>?</a:t>
              </a:r>
            </a:p>
          </p:txBody>
        </p:sp>
      </p:grp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23950"/>
            <a:ext cx="1201738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AD3F1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60A9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un 16"/>
          <p:cNvSpPr>
            <a:spLocks noChangeArrowheads="1"/>
          </p:cNvSpPr>
          <p:nvPr/>
        </p:nvSpPr>
        <p:spPr bwMode="auto">
          <a:xfrm>
            <a:off x="609600" y="3686175"/>
            <a:ext cx="1493838" cy="10795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00528D"/>
              </a:buClr>
              <a:buSzPct val="80000"/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en-US" sz="1800" b="1"/>
              <a:t>SNB</a:t>
            </a:r>
          </a:p>
        </p:txBody>
      </p:sp>
      <p:grpSp>
        <p:nvGrpSpPr>
          <p:cNvPr id="12" name="Group 691"/>
          <p:cNvGrpSpPr>
            <a:grpSpLocks/>
          </p:cNvGrpSpPr>
          <p:nvPr/>
        </p:nvGrpSpPr>
        <p:grpSpPr bwMode="auto">
          <a:xfrm>
            <a:off x="2533650" y="3668713"/>
            <a:ext cx="1079500" cy="1112837"/>
            <a:chOff x="4387" y="654"/>
            <a:chExt cx="771" cy="746"/>
          </a:xfrm>
        </p:grpSpPr>
        <p:sp>
          <p:nvSpPr>
            <p:cNvPr id="13" name="Rectangle 692"/>
            <p:cNvSpPr>
              <a:spLocks noChangeArrowheads="1"/>
            </p:cNvSpPr>
            <p:nvPr/>
          </p:nvSpPr>
          <p:spPr bwMode="auto">
            <a:xfrm>
              <a:off x="4766" y="716"/>
              <a:ext cx="35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528D"/>
                </a:buClr>
                <a:buSzPct val="80000"/>
                <a:buFont typeface="Arial" panose="020B0604020202020204" pitchFamily="34" charset="0"/>
                <a:buChar char="●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EC3DE"/>
                </a:buClr>
                <a:buSzPct val="80000"/>
                <a:buFont typeface="Arial" panose="020B0604020202020204" pitchFamily="34" charset="0"/>
                <a:buChar char="●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○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80000"/>
                <a:buFont typeface="Arial" panose="020B060402020202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en-US" sz="1800"/>
            </a:p>
          </p:txBody>
        </p:sp>
        <p:sp>
          <p:nvSpPr>
            <p:cNvPr id="14" name="Rectangle 693"/>
            <p:cNvSpPr>
              <a:spLocks noChangeArrowheads="1"/>
            </p:cNvSpPr>
            <p:nvPr/>
          </p:nvSpPr>
          <p:spPr bwMode="auto">
            <a:xfrm>
              <a:off x="4651" y="757"/>
              <a:ext cx="35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528D"/>
                </a:buClr>
                <a:buSzPct val="80000"/>
                <a:buFont typeface="Arial" panose="020B0604020202020204" pitchFamily="34" charset="0"/>
                <a:buChar char="●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EC3DE"/>
                </a:buClr>
                <a:buSzPct val="80000"/>
                <a:buFont typeface="Arial" panose="020B0604020202020204" pitchFamily="34" charset="0"/>
                <a:buChar char="●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○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80000"/>
                <a:buFont typeface="Arial" panose="020B060402020202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en-US" sz="1800"/>
            </a:p>
          </p:txBody>
        </p:sp>
        <p:sp>
          <p:nvSpPr>
            <p:cNvPr id="15" name="Rectangle 694"/>
            <p:cNvSpPr>
              <a:spLocks noChangeArrowheads="1"/>
            </p:cNvSpPr>
            <p:nvPr/>
          </p:nvSpPr>
          <p:spPr bwMode="auto">
            <a:xfrm>
              <a:off x="4708" y="757"/>
              <a:ext cx="35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528D"/>
                </a:buClr>
                <a:buSzPct val="80000"/>
                <a:buFont typeface="Arial" panose="020B0604020202020204" pitchFamily="34" charset="0"/>
                <a:buChar char="●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EC3DE"/>
                </a:buClr>
                <a:buSzPct val="80000"/>
                <a:buFont typeface="Arial" panose="020B0604020202020204" pitchFamily="34" charset="0"/>
                <a:buChar char="●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○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80000"/>
                <a:buFont typeface="Arial" panose="020B060402020202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en-US" sz="1800"/>
            </a:p>
          </p:txBody>
        </p:sp>
        <p:sp>
          <p:nvSpPr>
            <p:cNvPr id="16" name="Rectangle 695"/>
            <p:cNvSpPr>
              <a:spLocks noChangeArrowheads="1"/>
            </p:cNvSpPr>
            <p:nvPr/>
          </p:nvSpPr>
          <p:spPr bwMode="auto">
            <a:xfrm>
              <a:off x="4766" y="757"/>
              <a:ext cx="35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528D"/>
                </a:buClr>
                <a:buSzPct val="80000"/>
                <a:buFont typeface="Arial" panose="020B0604020202020204" pitchFamily="34" charset="0"/>
                <a:buChar char="●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EC3DE"/>
                </a:buClr>
                <a:buSzPct val="80000"/>
                <a:buFont typeface="Arial" panose="020B0604020202020204" pitchFamily="34" charset="0"/>
                <a:buChar char="●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○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80000"/>
                <a:buFont typeface="Arial" panose="020B060402020202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en-US" sz="1800"/>
            </a:p>
          </p:txBody>
        </p:sp>
        <p:sp>
          <p:nvSpPr>
            <p:cNvPr id="17" name="Rectangle 696"/>
            <p:cNvSpPr>
              <a:spLocks noChangeArrowheads="1"/>
            </p:cNvSpPr>
            <p:nvPr/>
          </p:nvSpPr>
          <p:spPr bwMode="auto">
            <a:xfrm>
              <a:off x="4420" y="960"/>
              <a:ext cx="66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528D"/>
                </a:buClr>
                <a:buSzPct val="80000"/>
                <a:buFont typeface="Arial" panose="020B0604020202020204" pitchFamily="34" charset="0"/>
                <a:buChar char="●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EC3DE"/>
                </a:buClr>
                <a:buSzPct val="80000"/>
                <a:buFont typeface="Arial" panose="020B0604020202020204" pitchFamily="34" charset="0"/>
                <a:buChar char="●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○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80000"/>
                <a:buFont typeface="Arial" panose="020B060402020202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en-US" sz="1800"/>
            </a:p>
          </p:txBody>
        </p:sp>
        <p:sp>
          <p:nvSpPr>
            <p:cNvPr id="18" name="Freeform 697"/>
            <p:cNvSpPr>
              <a:spLocks/>
            </p:cNvSpPr>
            <p:nvPr/>
          </p:nvSpPr>
          <p:spPr bwMode="auto">
            <a:xfrm>
              <a:off x="4387" y="654"/>
              <a:ext cx="771" cy="746"/>
            </a:xfrm>
            <a:custGeom>
              <a:avLst/>
              <a:gdLst>
                <a:gd name="T0" fmla="*/ 0 w 1543"/>
                <a:gd name="T1" fmla="*/ 1 h 1492"/>
                <a:gd name="T2" fmla="*/ 0 w 1543"/>
                <a:gd name="T3" fmla="*/ 1 h 1492"/>
                <a:gd name="T4" fmla="*/ 0 w 1543"/>
                <a:gd name="T5" fmla="*/ 1 h 1492"/>
                <a:gd name="T6" fmla="*/ 0 w 1543"/>
                <a:gd name="T7" fmla="*/ 1 h 1492"/>
                <a:gd name="T8" fmla="*/ 0 w 1543"/>
                <a:gd name="T9" fmla="*/ 1 h 1492"/>
                <a:gd name="T10" fmla="*/ 0 w 1543"/>
                <a:gd name="T11" fmla="*/ 1 h 1492"/>
                <a:gd name="T12" fmla="*/ 0 w 1543"/>
                <a:gd name="T13" fmla="*/ 1 h 1492"/>
                <a:gd name="T14" fmla="*/ 0 w 1543"/>
                <a:gd name="T15" fmla="*/ 1 h 1492"/>
                <a:gd name="T16" fmla="*/ 0 w 1543"/>
                <a:gd name="T17" fmla="*/ 0 h 1492"/>
                <a:gd name="T18" fmla="*/ 0 w 1543"/>
                <a:gd name="T19" fmla="*/ 1 h 1492"/>
                <a:gd name="T20" fmla="*/ 0 w 1543"/>
                <a:gd name="T21" fmla="*/ 1 h 1492"/>
                <a:gd name="T22" fmla="*/ 0 w 1543"/>
                <a:gd name="T23" fmla="*/ 1 h 1492"/>
                <a:gd name="T24" fmla="*/ 0 w 1543"/>
                <a:gd name="T25" fmla="*/ 1 h 1492"/>
                <a:gd name="T26" fmla="*/ 0 w 1543"/>
                <a:gd name="T27" fmla="*/ 1 h 1492"/>
                <a:gd name="T28" fmla="*/ 0 w 1543"/>
                <a:gd name="T29" fmla="*/ 1 h 1492"/>
                <a:gd name="T30" fmla="*/ 0 w 1543"/>
                <a:gd name="T31" fmla="*/ 1 h 1492"/>
                <a:gd name="T32" fmla="*/ 0 w 1543"/>
                <a:gd name="T33" fmla="*/ 1 h 1492"/>
                <a:gd name="T34" fmla="*/ 0 w 1543"/>
                <a:gd name="T35" fmla="*/ 1 h 1492"/>
                <a:gd name="T36" fmla="*/ 0 w 1543"/>
                <a:gd name="T37" fmla="*/ 1 h 1492"/>
                <a:gd name="T38" fmla="*/ 0 w 1543"/>
                <a:gd name="T39" fmla="*/ 1 h 1492"/>
                <a:gd name="T40" fmla="*/ 0 w 1543"/>
                <a:gd name="T41" fmla="*/ 1 h 1492"/>
                <a:gd name="T42" fmla="*/ 0 w 1543"/>
                <a:gd name="T43" fmla="*/ 1 h 1492"/>
                <a:gd name="T44" fmla="*/ 0 w 1543"/>
                <a:gd name="T45" fmla="*/ 1 h 1492"/>
                <a:gd name="T46" fmla="*/ 0 w 1543"/>
                <a:gd name="T47" fmla="*/ 1 h 1492"/>
                <a:gd name="T48" fmla="*/ 0 w 1543"/>
                <a:gd name="T49" fmla="*/ 1 h 1492"/>
                <a:gd name="T50" fmla="*/ 0 w 1543"/>
                <a:gd name="T51" fmla="*/ 1 h 1492"/>
                <a:gd name="T52" fmla="*/ 0 w 1543"/>
                <a:gd name="T53" fmla="*/ 1 h 1492"/>
                <a:gd name="T54" fmla="*/ 0 w 1543"/>
                <a:gd name="T55" fmla="*/ 1 h 1492"/>
                <a:gd name="T56" fmla="*/ 0 w 1543"/>
                <a:gd name="T57" fmla="*/ 1 h 1492"/>
                <a:gd name="T58" fmla="*/ 0 w 1543"/>
                <a:gd name="T59" fmla="*/ 1 h 1492"/>
                <a:gd name="T60" fmla="*/ 0 w 1543"/>
                <a:gd name="T61" fmla="*/ 1 h 1492"/>
                <a:gd name="T62" fmla="*/ 0 w 1543"/>
                <a:gd name="T63" fmla="*/ 1 h 1492"/>
                <a:gd name="T64" fmla="*/ 0 w 1543"/>
                <a:gd name="T65" fmla="*/ 1 h 1492"/>
                <a:gd name="T66" fmla="*/ 0 w 1543"/>
                <a:gd name="T67" fmla="*/ 1 h 1492"/>
                <a:gd name="T68" fmla="*/ 0 w 1543"/>
                <a:gd name="T69" fmla="*/ 1 h 1492"/>
                <a:gd name="T70" fmla="*/ 0 w 1543"/>
                <a:gd name="T71" fmla="*/ 1 h 1492"/>
                <a:gd name="T72" fmla="*/ 0 w 1543"/>
                <a:gd name="T73" fmla="*/ 1 h 1492"/>
                <a:gd name="T74" fmla="*/ 0 w 1543"/>
                <a:gd name="T75" fmla="*/ 1 h 1492"/>
                <a:gd name="T76" fmla="*/ 0 w 1543"/>
                <a:gd name="T77" fmla="*/ 1 h 1492"/>
                <a:gd name="T78" fmla="*/ 0 w 1543"/>
                <a:gd name="T79" fmla="*/ 1 h 1492"/>
                <a:gd name="T80" fmla="*/ 0 w 1543"/>
                <a:gd name="T81" fmla="*/ 1 h 1492"/>
                <a:gd name="T82" fmla="*/ 0 w 1543"/>
                <a:gd name="T83" fmla="*/ 1 h 1492"/>
                <a:gd name="T84" fmla="*/ 0 w 1543"/>
                <a:gd name="T85" fmla="*/ 1 h 1492"/>
                <a:gd name="T86" fmla="*/ 0 w 1543"/>
                <a:gd name="T87" fmla="*/ 1 h 1492"/>
                <a:gd name="T88" fmla="*/ 0 w 1543"/>
                <a:gd name="T89" fmla="*/ 1 h 1492"/>
                <a:gd name="T90" fmla="*/ 0 w 1543"/>
                <a:gd name="T91" fmla="*/ 1 h 1492"/>
                <a:gd name="T92" fmla="*/ 0 w 1543"/>
                <a:gd name="T93" fmla="*/ 1 h 1492"/>
                <a:gd name="T94" fmla="*/ 0 w 1543"/>
                <a:gd name="T95" fmla="*/ 1 h 1492"/>
                <a:gd name="T96" fmla="*/ 0 w 1543"/>
                <a:gd name="T97" fmla="*/ 1 h 1492"/>
                <a:gd name="T98" fmla="*/ 0 w 1543"/>
                <a:gd name="T99" fmla="*/ 1 h 1492"/>
                <a:gd name="T100" fmla="*/ 0 w 1543"/>
                <a:gd name="T101" fmla="*/ 1 h 1492"/>
                <a:gd name="T102" fmla="*/ 0 w 1543"/>
                <a:gd name="T103" fmla="*/ 1 h 1492"/>
                <a:gd name="T104" fmla="*/ 0 w 1543"/>
                <a:gd name="T105" fmla="*/ 1 h 1492"/>
                <a:gd name="T106" fmla="*/ 0 w 1543"/>
                <a:gd name="T107" fmla="*/ 1 h 1492"/>
                <a:gd name="T108" fmla="*/ 0 w 1543"/>
                <a:gd name="T109" fmla="*/ 1 h 14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543" h="1492">
                  <a:moveTo>
                    <a:pt x="1541" y="932"/>
                  </a:moveTo>
                  <a:lnTo>
                    <a:pt x="1317" y="54"/>
                  </a:lnTo>
                  <a:lnTo>
                    <a:pt x="1313" y="41"/>
                  </a:lnTo>
                  <a:lnTo>
                    <a:pt x="1306" y="29"/>
                  </a:lnTo>
                  <a:lnTo>
                    <a:pt x="1295" y="19"/>
                  </a:lnTo>
                  <a:lnTo>
                    <a:pt x="1285" y="11"/>
                  </a:lnTo>
                  <a:lnTo>
                    <a:pt x="1272" y="5"/>
                  </a:lnTo>
                  <a:lnTo>
                    <a:pt x="1260" y="1"/>
                  </a:lnTo>
                  <a:lnTo>
                    <a:pt x="1245" y="0"/>
                  </a:lnTo>
                  <a:lnTo>
                    <a:pt x="1231" y="3"/>
                  </a:lnTo>
                  <a:lnTo>
                    <a:pt x="609" y="162"/>
                  </a:lnTo>
                  <a:lnTo>
                    <a:pt x="53" y="302"/>
                  </a:lnTo>
                  <a:lnTo>
                    <a:pt x="47" y="304"/>
                  </a:lnTo>
                  <a:lnTo>
                    <a:pt x="41" y="307"/>
                  </a:lnTo>
                  <a:lnTo>
                    <a:pt x="34" y="310"/>
                  </a:lnTo>
                  <a:lnTo>
                    <a:pt x="28" y="314"/>
                  </a:lnTo>
                  <a:lnTo>
                    <a:pt x="23" y="318"/>
                  </a:lnTo>
                  <a:lnTo>
                    <a:pt x="18" y="324"/>
                  </a:lnTo>
                  <a:lnTo>
                    <a:pt x="14" y="330"/>
                  </a:lnTo>
                  <a:lnTo>
                    <a:pt x="10" y="335"/>
                  </a:lnTo>
                  <a:lnTo>
                    <a:pt x="4" y="348"/>
                  </a:lnTo>
                  <a:lnTo>
                    <a:pt x="0" y="361"/>
                  </a:lnTo>
                  <a:lnTo>
                    <a:pt x="0" y="375"/>
                  </a:lnTo>
                  <a:lnTo>
                    <a:pt x="3" y="388"/>
                  </a:lnTo>
                  <a:lnTo>
                    <a:pt x="225" y="1267"/>
                  </a:lnTo>
                  <a:lnTo>
                    <a:pt x="230" y="1280"/>
                  </a:lnTo>
                  <a:lnTo>
                    <a:pt x="237" y="1293"/>
                  </a:lnTo>
                  <a:lnTo>
                    <a:pt x="246" y="1303"/>
                  </a:lnTo>
                  <a:lnTo>
                    <a:pt x="257" y="1311"/>
                  </a:lnTo>
                  <a:lnTo>
                    <a:pt x="263" y="1315"/>
                  </a:lnTo>
                  <a:lnTo>
                    <a:pt x="270" y="1317"/>
                  </a:lnTo>
                  <a:lnTo>
                    <a:pt x="277" y="1319"/>
                  </a:lnTo>
                  <a:lnTo>
                    <a:pt x="284" y="1320"/>
                  </a:lnTo>
                  <a:lnTo>
                    <a:pt x="291" y="1322"/>
                  </a:lnTo>
                  <a:lnTo>
                    <a:pt x="298" y="1322"/>
                  </a:lnTo>
                  <a:lnTo>
                    <a:pt x="305" y="1320"/>
                  </a:lnTo>
                  <a:lnTo>
                    <a:pt x="312" y="1319"/>
                  </a:lnTo>
                  <a:lnTo>
                    <a:pt x="867" y="1178"/>
                  </a:lnTo>
                  <a:lnTo>
                    <a:pt x="890" y="1172"/>
                  </a:lnTo>
                  <a:lnTo>
                    <a:pt x="950" y="1156"/>
                  </a:lnTo>
                  <a:lnTo>
                    <a:pt x="839" y="1438"/>
                  </a:lnTo>
                  <a:lnTo>
                    <a:pt x="1002" y="1492"/>
                  </a:lnTo>
                  <a:lnTo>
                    <a:pt x="1106" y="1122"/>
                  </a:lnTo>
                  <a:lnTo>
                    <a:pt x="1490" y="1019"/>
                  </a:lnTo>
                  <a:lnTo>
                    <a:pt x="1504" y="1014"/>
                  </a:lnTo>
                  <a:lnTo>
                    <a:pt x="1515" y="1007"/>
                  </a:lnTo>
                  <a:lnTo>
                    <a:pt x="1526" y="997"/>
                  </a:lnTo>
                  <a:lnTo>
                    <a:pt x="1534" y="986"/>
                  </a:lnTo>
                  <a:lnTo>
                    <a:pt x="1540" y="974"/>
                  </a:lnTo>
                  <a:lnTo>
                    <a:pt x="1543" y="961"/>
                  </a:lnTo>
                  <a:lnTo>
                    <a:pt x="1543" y="946"/>
                  </a:lnTo>
                  <a:lnTo>
                    <a:pt x="1541" y="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9" name="Freeform 698"/>
            <p:cNvSpPr>
              <a:spLocks/>
            </p:cNvSpPr>
            <p:nvPr/>
          </p:nvSpPr>
          <p:spPr bwMode="auto">
            <a:xfrm>
              <a:off x="4410" y="757"/>
              <a:ext cx="404" cy="534"/>
            </a:xfrm>
            <a:custGeom>
              <a:avLst/>
              <a:gdLst>
                <a:gd name="T0" fmla="*/ 1 w 808"/>
                <a:gd name="T1" fmla="*/ 1 h 1068"/>
                <a:gd name="T2" fmla="*/ 1 w 808"/>
                <a:gd name="T3" fmla="*/ 1 h 1068"/>
                <a:gd name="T4" fmla="*/ 1 w 808"/>
                <a:gd name="T5" fmla="*/ 1 h 1068"/>
                <a:gd name="T6" fmla="*/ 1 w 808"/>
                <a:gd name="T7" fmla="*/ 1 h 1068"/>
                <a:gd name="T8" fmla="*/ 1 w 808"/>
                <a:gd name="T9" fmla="*/ 1 h 1068"/>
                <a:gd name="T10" fmla="*/ 1 w 808"/>
                <a:gd name="T11" fmla="*/ 1 h 1068"/>
                <a:gd name="T12" fmla="*/ 1 w 808"/>
                <a:gd name="T13" fmla="*/ 1 h 1068"/>
                <a:gd name="T14" fmla="*/ 1 w 808"/>
                <a:gd name="T15" fmla="*/ 1 h 1068"/>
                <a:gd name="T16" fmla="*/ 1 w 808"/>
                <a:gd name="T17" fmla="*/ 1 h 1068"/>
                <a:gd name="T18" fmla="*/ 1 w 808"/>
                <a:gd name="T19" fmla="*/ 1 h 1068"/>
                <a:gd name="T20" fmla="*/ 0 w 808"/>
                <a:gd name="T21" fmla="*/ 1 h 1068"/>
                <a:gd name="T22" fmla="*/ 1 w 808"/>
                <a:gd name="T23" fmla="*/ 1 h 1068"/>
                <a:gd name="T24" fmla="*/ 1 w 808"/>
                <a:gd name="T25" fmla="*/ 1 h 1068"/>
                <a:gd name="T26" fmla="*/ 1 w 808"/>
                <a:gd name="T27" fmla="*/ 1 h 1068"/>
                <a:gd name="T28" fmla="*/ 1 w 808"/>
                <a:gd name="T29" fmla="*/ 1 h 1068"/>
                <a:gd name="T30" fmla="*/ 1 w 808"/>
                <a:gd name="T31" fmla="*/ 1 h 1068"/>
                <a:gd name="T32" fmla="*/ 1 w 808"/>
                <a:gd name="T33" fmla="*/ 1 h 1068"/>
                <a:gd name="T34" fmla="*/ 1 w 808"/>
                <a:gd name="T35" fmla="*/ 1 h 1068"/>
                <a:gd name="T36" fmla="*/ 1 w 808"/>
                <a:gd name="T37" fmla="*/ 0 h 1068"/>
                <a:gd name="T38" fmla="*/ 1 w 808"/>
                <a:gd name="T39" fmla="*/ 1 h 1068"/>
                <a:gd name="T40" fmla="*/ 1 w 808"/>
                <a:gd name="T41" fmla="*/ 1 h 1068"/>
                <a:gd name="T42" fmla="*/ 1 w 808"/>
                <a:gd name="T43" fmla="*/ 1 h 1068"/>
                <a:gd name="T44" fmla="*/ 1 w 808"/>
                <a:gd name="T45" fmla="*/ 1 h 1068"/>
                <a:gd name="T46" fmla="*/ 1 w 808"/>
                <a:gd name="T47" fmla="*/ 1 h 1068"/>
                <a:gd name="T48" fmla="*/ 1 w 808"/>
                <a:gd name="T49" fmla="*/ 1 h 1068"/>
                <a:gd name="T50" fmla="*/ 1 w 808"/>
                <a:gd name="T51" fmla="*/ 1 h 1068"/>
                <a:gd name="T52" fmla="*/ 1 w 808"/>
                <a:gd name="T53" fmla="*/ 1 h 1068"/>
                <a:gd name="T54" fmla="*/ 1 w 808"/>
                <a:gd name="T55" fmla="*/ 1 h 1068"/>
                <a:gd name="T56" fmla="*/ 1 w 808"/>
                <a:gd name="T57" fmla="*/ 1 h 1068"/>
                <a:gd name="T58" fmla="*/ 1 w 808"/>
                <a:gd name="T59" fmla="*/ 1 h 1068"/>
                <a:gd name="T60" fmla="*/ 1 w 808"/>
                <a:gd name="T61" fmla="*/ 1 h 1068"/>
                <a:gd name="T62" fmla="*/ 1 w 808"/>
                <a:gd name="T63" fmla="*/ 1 h 1068"/>
                <a:gd name="T64" fmla="*/ 1 w 808"/>
                <a:gd name="T65" fmla="*/ 1 h 1068"/>
                <a:gd name="T66" fmla="*/ 1 w 808"/>
                <a:gd name="T67" fmla="*/ 1 h 1068"/>
                <a:gd name="T68" fmla="*/ 1 w 808"/>
                <a:gd name="T69" fmla="*/ 1 h 1068"/>
                <a:gd name="T70" fmla="*/ 1 w 808"/>
                <a:gd name="T71" fmla="*/ 1 h 1068"/>
                <a:gd name="T72" fmla="*/ 1 w 808"/>
                <a:gd name="T73" fmla="*/ 1 h 10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08" h="1068">
                  <a:moveTo>
                    <a:pt x="253" y="1067"/>
                  </a:moveTo>
                  <a:lnTo>
                    <a:pt x="248" y="1068"/>
                  </a:lnTo>
                  <a:lnTo>
                    <a:pt x="243" y="1068"/>
                  </a:lnTo>
                  <a:lnTo>
                    <a:pt x="238" y="1067"/>
                  </a:lnTo>
                  <a:lnTo>
                    <a:pt x="235" y="1065"/>
                  </a:lnTo>
                  <a:lnTo>
                    <a:pt x="230" y="1061"/>
                  </a:lnTo>
                  <a:lnTo>
                    <a:pt x="228" y="1058"/>
                  </a:lnTo>
                  <a:lnTo>
                    <a:pt x="224" y="1054"/>
                  </a:lnTo>
                  <a:lnTo>
                    <a:pt x="223" y="1050"/>
                  </a:lnTo>
                  <a:lnTo>
                    <a:pt x="1" y="171"/>
                  </a:lnTo>
                  <a:lnTo>
                    <a:pt x="0" y="166"/>
                  </a:lnTo>
                  <a:lnTo>
                    <a:pt x="1" y="162"/>
                  </a:lnTo>
                  <a:lnTo>
                    <a:pt x="1" y="157"/>
                  </a:lnTo>
                  <a:lnTo>
                    <a:pt x="3" y="153"/>
                  </a:lnTo>
                  <a:lnTo>
                    <a:pt x="6" y="149"/>
                  </a:lnTo>
                  <a:lnTo>
                    <a:pt x="10" y="146"/>
                  </a:lnTo>
                  <a:lnTo>
                    <a:pt x="13" y="143"/>
                  </a:lnTo>
                  <a:lnTo>
                    <a:pt x="18" y="142"/>
                  </a:lnTo>
                  <a:lnTo>
                    <a:pt x="573" y="0"/>
                  </a:lnTo>
                  <a:lnTo>
                    <a:pt x="608" y="135"/>
                  </a:lnTo>
                  <a:lnTo>
                    <a:pt x="593" y="139"/>
                  </a:lnTo>
                  <a:lnTo>
                    <a:pt x="604" y="181"/>
                  </a:lnTo>
                  <a:lnTo>
                    <a:pt x="618" y="178"/>
                  </a:lnTo>
                  <a:lnTo>
                    <a:pt x="659" y="336"/>
                  </a:lnTo>
                  <a:lnTo>
                    <a:pt x="644" y="339"/>
                  </a:lnTo>
                  <a:lnTo>
                    <a:pt x="655" y="382"/>
                  </a:lnTo>
                  <a:lnTo>
                    <a:pt x="669" y="378"/>
                  </a:lnTo>
                  <a:lnTo>
                    <a:pt x="713" y="549"/>
                  </a:lnTo>
                  <a:lnTo>
                    <a:pt x="699" y="553"/>
                  </a:lnTo>
                  <a:lnTo>
                    <a:pt x="709" y="596"/>
                  </a:lnTo>
                  <a:lnTo>
                    <a:pt x="724" y="593"/>
                  </a:lnTo>
                  <a:lnTo>
                    <a:pt x="763" y="749"/>
                  </a:lnTo>
                  <a:lnTo>
                    <a:pt x="750" y="753"/>
                  </a:lnTo>
                  <a:lnTo>
                    <a:pt x="760" y="796"/>
                  </a:lnTo>
                  <a:lnTo>
                    <a:pt x="775" y="792"/>
                  </a:lnTo>
                  <a:lnTo>
                    <a:pt x="808" y="925"/>
                  </a:lnTo>
                  <a:lnTo>
                    <a:pt x="253" y="1067"/>
                  </a:lnTo>
                  <a:close/>
                </a:path>
              </a:pathLst>
            </a:custGeom>
            <a:solidFill>
              <a:srgbClr val="F4F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0" name="Freeform 699"/>
            <p:cNvSpPr>
              <a:spLocks/>
            </p:cNvSpPr>
            <p:nvPr/>
          </p:nvSpPr>
          <p:spPr bwMode="auto">
            <a:xfrm>
              <a:off x="4837" y="1159"/>
              <a:ext cx="93" cy="211"/>
            </a:xfrm>
            <a:custGeom>
              <a:avLst/>
              <a:gdLst>
                <a:gd name="T0" fmla="*/ 1 w 186"/>
                <a:gd name="T1" fmla="*/ 1 h 421"/>
                <a:gd name="T2" fmla="*/ 0 w 186"/>
                <a:gd name="T3" fmla="*/ 1 h 421"/>
                <a:gd name="T4" fmla="*/ 1 w 186"/>
                <a:gd name="T5" fmla="*/ 0 h 421"/>
                <a:gd name="T6" fmla="*/ 1 w 186"/>
                <a:gd name="T7" fmla="*/ 1 h 421"/>
                <a:gd name="T8" fmla="*/ 1 w 186"/>
                <a:gd name="T9" fmla="*/ 1 h 421"/>
                <a:gd name="T10" fmla="*/ 1 w 186"/>
                <a:gd name="T11" fmla="*/ 1 h 421"/>
                <a:gd name="T12" fmla="*/ 1 w 186"/>
                <a:gd name="T13" fmla="*/ 1 h 421"/>
                <a:gd name="T14" fmla="*/ 1 w 186"/>
                <a:gd name="T15" fmla="*/ 1 h 421"/>
                <a:gd name="T16" fmla="*/ 1 w 186"/>
                <a:gd name="T17" fmla="*/ 1 h 421"/>
                <a:gd name="T18" fmla="*/ 1 w 186"/>
                <a:gd name="T19" fmla="*/ 1 h 421"/>
                <a:gd name="T20" fmla="*/ 1 w 186"/>
                <a:gd name="T21" fmla="*/ 1 h 421"/>
                <a:gd name="T22" fmla="*/ 1 w 186"/>
                <a:gd name="T23" fmla="*/ 1 h 4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6" h="421">
                  <a:moveTo>
                    <a:pt x="70" y="421"/>
                  </a:moveTo>
                  <a:lnTo>
                    <a:pt x="0" y="398"/>
                  </a:lnTo>
                  <a:lnTo>
                    <a:pt x="157" y="0"/>
                  </a:lnTo>
                  <a:lnTo>
                    <a:pt x="162" y="1"/>
                  </a:lnTo>
                  <a:lnTo>
                    <a:pt x="166" y="3"/>
                  </a:lnTo>
                  <a:lnTo>
                    <a:pt x="170" y="4"/>
                  </a:lnTo>
                  <a:lnTo>
                    <a:pt x="174" y="6"/>
                  </a:lnTo>
                  <a:lnTo>
                    <a:pt x="177" y="8"/>
                  </a:lnTo>
                  <a:lnTo>
                    <a:pt x="180" y="8"/>
                  </a:lnTo>
                  <a:lnTo>
                    <a:pt x="184" y="8"/>
                  </a:lnTo>
                  <a:lnTo>
                    <a:pt x="186" y="9"/>
                  </a:lnTo>
                  <a:lnTo>
                    <a:pt x="70" y="421"/>
                  </a:lnTo>
                  <a:close/>
                </a:path>
              </a:pathLst>
            </a:custGeom>
            <a:solidFill>
              <a:srgbClr val="3FB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1" name="Freeform 700"/>
            <p:cNvSpPr>
              <a:spLocks/>
            </p:cNvSpPr>
            <p:nvPr/>
          </p:nvSpPr>
          <p:spPr bwMode="auto">
            <a:xfrm>
              <a:off x="4859" y="931"/>
              <a:ext cx="214" cy="215"/>
            </a:xfrm>
            <a:custGeom>
              <a:avLst/>
              <a:gdLst>
                <a:gd name="T0" fmla="*/ 0 w 430"/>
                <a:gd name="T1" fmla="*/ 0 h 431"/>
                <a:gd name="T2" fmla="*/ 0 w 430"/>
                <a:gd name="T3" fmla="*/ 0 h 431"/>
                <a:gd name="T4" fmla="*/ 0 w 430"/>
                <a:gd name="T5" fmla="*/ 0 h 431"/>
                <a:gd name="T6" fmla="*/ 0 w 430"/>
                <a:gd name="T7" fmla="*/ 0 h 431"/>
                <a:gd name="T8" fmla="*/ 0 w 430"/>
                <a:gd name="T9" fmla="*/ 0 h 431"/>
                <a:gd name="T10" fmla="*/ 0 w 430"/>
                <a:gd name="T11" fmla="*/ 0 h 431"/>
                <a:gd name="T12" fmla="*/ 0 w 430"/>
                <a:gd name="T13" fmla="*/ 0 h 431"/>
                <a:gd name="T14" fmla="*/ 0 w 430"/>
                <a:gd name="T15" fmla="*/ 0 h 431"/>
                <a:gd name="T16" fmla="*/ 0 w 430"/>
                <a:gd name="T17" fmla="*/ 0 h 431"/>
                <a:gd name="T18" fmla="*/ 0 w 430"/>
                <a:gd name="T19" fmla="*/ 0 h 431"/>
                <a:gd name="T20" fmla="*/ 0 w 430"/>
                <a:gd name="T21" fmla="*/ 0 h 431"/>
                <a:gd name="T22" fmla="*/ 0 w 430"/>
                <a:gd name="T23" fmla="*/ 0 h 431"/>
                <a:gd name="T24" fmla="*/ 0 w 430"/>
                <a:gd name="T25" fmla="*/ 0 h 431"/>
                <a:gd name="T26" fmla="*/ 0 w 430"/>
                <a:gd name="T27" fmla="*/ 0 h 431"/>
                <a:gd name="T28" fmla="*/ 0 w 430"/>
                <a:gd name="T29" fmla="*/ 0 h 431"/>
                <a:gd name="T30" fmla="*/ 0 w 430"/>
                <a:gd name="T31" fmla="*/ 0 h 431"/>
                <a:gd name="T32" fmla="*/ 0 w 430"/>
                <a:gd name="T33" fmla="*/ 0 h 431"/>
                <a:gd name="T34" fmla="*/ 0 w 430"/>
                <a:gd name="T35" fmla="*/ 0 h 431"/>
                <a:gd name="T36" fmla="*/ 0 w 430"/>
                <a:gd name="T37" fmla="*/ 0 h 431"/>
                <a:gd name="T38" fmla="*/ 0 w 430"/>
                <a:gd name="T39" fmla="*/ 0 h 431"/>
                <a:gd name="T40" fmla="*/ 0 w 430"/>
                <a:gd name="T41" fmla="*/ 0 h 431"/>
                <a:gd name="T42" fmla="*/ 0 w 430"/>
                <a:gd name="T43" fmla="*/ 0 h 431"/>
                <a:gd name="T44" fmla="*/ 0 w 430"/>
                <a:gd name="T45" fmla="*/ 0 h 431"/>
                <a:gd name="T46" fmla="*/ 0 w 430"/>
                <a:gd name="T47" fmla="*/ 0 h 431"/>
                <a:gd name="T48" fmla="*/ 0 w 430"/>
                <a:gd name="T49" fmla="*/ 0 h 431"/>
                <a:gd name="T50" fmla="*/ 0 w 430"/>
                <a:gd name="T51" fmla="*/ 0 h 431"/>
                <a:gd name="T52" fmla="*/ 0 w 430"/>
                <a:gd name="T53" fmla="*/ 0 h 431"/>
                <a:gd name="T54" fmla="*/ 0 w 430"/>
                <a:gd name="T55" fmla="*/ 0 h 431"/>
                <a:gd name="T56" fmla="*/ 0 w 430"/>
                <a:gd name="T57" fmla="*/ 0 h 431"/>
                <a:gd name="T58" fmla="*/ 0 w 430"/>
                <a:gd name="T59" fmla="*/ 0 h 431"/>
                <a:gd name="T60" fmla="*/ 0 w 430"/>
                <a:gd name="T61" fmla="*/ 0 h 431"/>
                <a:gd name="T62" fmla="*/ 0 w 430"/>
                <a:gd name="T63" fmla="*/ 0 h 431"/>
                <a:gd name="T64" fmla="*/ 0 w 430"/>
                <a:gd name="T65" fmla="*/ 0 h 431"/>
                <a:gd name="T66" fmla="*/ 0 w 430"/>
                <a:gd name="T67" fmla="*/ 0 h 431"/>
                <a:gd name="T68" fmla="*/ 0 w 430"/>
                <a:gd name="T69" fmla="*/ 0 h 431"/>
                <a:gd name="T70" fmla="*/ 0 w 430"/>
                <a:gd name="T71" fmla="*/ 0 h 431"/>
                <a:gd name="T72" fmla="*/ 0 w 430"/>
                <a:gd name="T73" fmla="*/ 0 h 431"/>
                <a:gd name="T74" fmla="*/ 0 w 430"/>
                <a:gd name="T75" fmla="*/ 0 h 431"/>
                <a:gd name="T76" fmla="*/ 0 w 430"/>
                <a:gd name="T77" fmla="*/ 0 h 431"/>
                <a:gd name="T78" fmla="*/ 0 w 430"/>
                <a:gd name="T79" fmla="*/ 0 h 431"/>
                <a:gd name="T80" fmla="*/ 0 w 430"/>
                <a:gd name="T81" fmla="*/ 0 h 431"/>
                <a:gd name="T82" fmla="*/ 0 w 430"/>
                <a:gd name="T83" fmla="*/ 0 h 431"/>
                <a:gd name="T84" fmla="*/ 0 w 430"/>
                <a:gd name="T85" fmla="*/ 0 h 431"/>
                <a:gd name="T86" fmla="*/ 0 w 430"/>
                <a:gd name="T87" fmla="*/ 0 h 431"/>
                <a:gd name="T88" fmla="*/ 0 w 430"/>
                <a:gd name="T89" fmla="*/ 0 h 431"/>
                <a:gd name="T90" fmla="*/ 0 w 430"/>
                <a:gd name="T91" fmla="*/ 0 h 431"/>
                <a:gd name="T92" fmla="*/ 0 w 430"/>
                <a:gd name="T93" fmla="*/ 0 h 431"/>
                <a:gd name="T94" fmla="*/ 0 w 430"/>
                <a:gd name="T95" fmla="*/ 0 h 431"/>
                <a:gd name="T96" fmla="*/ 0 w 430"/>
                <a:gd name="T97" fmla="*/ 0 h 431"/>
                <a:gd name="T98" fmla="*/ 0 w 430"/>
                <a:gd name="T99" fmla="*/ 0 h 431"/>
                <a:gd name="T100" fmla="*/ 0 w 430"/>
                <a:gd name="T101" fmla="*/ 0 h 431"/>
                <a:gd name="T102" fmla="*/ 0 w 430"/>
                <a:gd name="T103" fmla="*/ 0 h 431"/>
                <a:gd name="T104" fmla="*/ 0 w 430"/>
                <a:gd name="T105" fmla="*/ 0 h 431"/>
                <a:gd name="T106" fmla="*/ 0 w 430"/>
                <a:gd name="T107" fmla="*/ 0 h 431"/>
                <a:gd name="T108" fmla="*/ 0 w 430"/>
                <a:gd name="T109" fmla="*/ 0 h 431"/>
                <a:gd name="T110" fmla="*/ 0 w 430"/>
                <a:gd name="T111" fmla="*/ 0 h 431"/>
                <a:gd name="T112" fmla="*/ 0 w 430"/>
                <a:gd name="T113" fmla="*/ 0 h 43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30" h="431">
                  <a:moveTo>
                    <a:pt x="146" y="419"/>
                  </a:moveTo>
                  <a:lnTo>
                    <a:pt x="127" y="411"/>
                  </a:lnTo>
                  <a:lnTo>
                    <a:pt x="107" y="402"/>
                  </a:lnTo>
                  <a:lnTo>
                    <a:pt x="90" y="391"/>
                  </a:lnTo>
                  <a:lnTo>
                    <a:pt x="74" y="378"/>
                  </a:lnTo>
                  <a:lnTo>
                    <a:pt x="58" y="363"/>
                  </a:lnTo>
                  <a:lnTo>
                    <a:pt x="45" y="347"/>
                  </a:lnTo>
                  <a:lnTo>
                    <a:pt x="32" y="330"/>
                  </a:lnTo>
                  <a:lnTo>
                    <a:pt x="22" y="311"/>
                  </a:lnTo>
                  <a:lnTo>
                    <a:pt x="7" y="271"/>
                  </a:lnTo>
                  <a:lnTo>
                    <a:pt x="0" y="231"/>
                  </a:lnTo>
                  <a:lnTo>
                    <a:pt x="1" y="188"/>
                  </a:lnTo>
                  <a:lnTo>
                    <a:pt x="10" y="146"/>
                  </a:lnTo>
                  <a:lnTo>
                    <a:pt x="18" y="126"/>
                  </a:lnTo>
                  <a:lnTo>
                    <a:pt x="29" y="107"/>
                  </a:lnTo>
                  <a:lnTo>
                    <a:pt x="40" y="89"/>
                  </a:lnTo>
                  <a:lnTo>
                    <a:pt x="53" y="73"/>
                  </a:lnTo>
                  <a:lnTo>
                    <a:pt x="68" y="58"/>
                  </a:lnTo>
                  <a:lnTo>
                    <a:pt x="84" y="45"/>
                  </a:lnTo>
                  <a:lnTo>
                    <a:pt x="100" y="32"/>
                  </a:lnTo>
                  <a:lnTo>
                    <a:pt x="119" y="23"/>
                  </a:lnTo>
                  <a:lnTo>
                    <a:pt x="138" y="14"/>
                  </a:lnTo>
                  <a:lnTo>
                    <a:pt x="158" y="8"/>
                  </a:lnTo>
                  <a:lnTo>
                    <a:pt x="177" y="4"/>
                  </a:lnTo>
                  <a:lnTo>
                    <a:pt x="198" y="0"/>
                  </a:lnTo>
                  <a:lnTo>
                    <a:pt x="220" y="0"/>
                  </a:lnTo>
                  <a:lnTo>
                    <a:pt x="241" y="1"/>
                  </a:lnTo>
                  <a:lnTo>
                    <a:pt x="263" y="5"/>
                  </a:lnTo>
                  <a:lnTo>
                    <a:pt x="283" y="11"/>
                  </a:lnTo>
                  <a:lnTo>
                    <a:pt x="303" y="19"/>
                  </a:lnTo>
                  <a:lnTo>
                    <a:pt x="321" y="28"/>
                  </a:lnTo>
                  <a:lnTo>
                    <a:pt x="340" y="39"/>
                  </a:lnTo>
                  <a:lnTo>
                    <a:pt x="356" y="52"/>
                  </a:lnTo>
                  <a:lnTo>
                    <a:pt x="371" y="67"/>
                  </a:lnTo>
                  <a:lnTo>
                    <a:pt x="385" y="83"/>
                  </a:lnTo>
                  <a:lnTo>
                    <a:pt x="397" y="100"/>
                  </a:lnTo>
                  <a:lnTo>
                    <a:pt x="408" y="119"/>
                  </a:lnTo>
                  <a:lnTo>
                    <a:pt x="423" y="159"/>
                  </a:lnTo>
                  <a:lnTo>
                    <a:pt x="430" y="201"/>
                  </a:lnTo>
                  <a:lnTo>
                    <a:pt x="429" y="242"/>
                  </a:lnTo>
                  <a:lnTo>
                    <a:pt x="419" y="284"/>
                  </a:lnTo>
                  <a:lnTo>
                    <a:pt x="411" y="303"/>
                  </a:lnTo>
                  <a:lnTo>
                    <a:pt x="402" y="323"/>
                  </a:lnTo>
                  <a:lnTo>
                    <a:pt x="391" y="340"/>
                  </a:lnTo>
                  <a:lnTo>
                    <a:pt x="378" y="356"/>
                  </a:lnTo>
                  <a:lnTo>
                    <a:pt x="363" y="372"/>
                  </a:lnTo>
                  <a:lnTo>
                    <a:pt x="347" y="385"/>
                  </a:lnTo>
                  <a:lnTo>
                    <a:pt x="330" y="398"/>
                  </a:lnTo>
                  <a:lnTo>
                    <a:pt x="311" y="408"/>
                  </a:lnTo>
                  <a:lnTo>
                    <a:pt x="291" y="416"/>
                  </a:lnTo>
                  <a:lnTo>
                    <a:pt x="271" y="423"/>
                  </a:lnTo>
                  <a:lnTo>
                    <a:pt x="250" y="428"/>
                  </a:lnTo>
                  <a:lnTo>
                    <a:pt x="229" y="430"/>
                  </a:lnTo>
                  <a:lnTo>
                    <a:pt x="209" y="431"/>
                  </a:lnTo>
                  <a:lnTo>
                    <a:pt x="188" y="429"/>
                  </a:lnTo>
                  <a:lnTo>
                    <a:pt x="167" y="425"/>
                  </a:lnTo>
                  <a:lnTo>
                    <a:pt x="146" y="419"/>
                  </a:lnTo>
                  <a:close/>
                </a:path>
              </a:pathLst>
            </a:custGeom>
            <a:solidFill>
              <a:srgbClr val="CE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2" name="Freeform 701"/>
            <p:cNvSpPr>
              <a:spLocks/>
            </p:cNvSpPr>
            <p:nvPr/>
          </p:nvSpPr>
          <p:spPr bwMode="auto">
            <a:xfrm>
              <a:off x="4719" y="678"/>
              <a:ext cx="415" cy="536"/>
            </a:xfrm>
            <a:custGeom>
              <a:avLst/>
              <a:gdLst>
                <a:gd name="T0" fmla="*/ 0 w 831"/>
                <a:gd name="T1" fmla="*/ 1 h 1072"/>
                <a:gd name="T2" fmla="*/ 0 w 831"/>
                <a:gd name="T3" fmla="*/ 1 h 1072"/>
                <a:gd name="T4" fmla="*/ 0 w 831"/>
                <a:gd name="T5" fmla="*/ 1 h 1072"/>
                <a:gd name="T6" fmla="*/ 0 w 831"/>
                <a:gd name="T7" fmla="*/ 1 h 1072"/>
                <a:gd name="T8" fmla="*/ 0 w 831"/>
                <a:gd name="T9" fmla="*/ 1 h 1072"/>
                <a:gd name="T10" fmla="*/ 0 w 831"/>
                <a:gd name="T11" fmla="*/ 1 h 1072"/>
                <a:gd name="T12" fmla="*/ 0 w 831"/>
                <a:gd name="T13" fmla="*/ 1 h 1072"/>
                <a:gd name="T14" fmla="*/ 0 w 831"/>
                <a:gd name="T15" fmla="*/ 1 h 1072"/>
                <a:gd name="T16" fmla="*/ 0 w 831"/>
                <a:gd name="T17" fmla="*/ 1 h 1072"/>
                <a:gd name="T18" fmla="*/ 0 w 831"/>
                <a:gd name="T19" fmla="*/ 1 h 1072"/>
                <a:gd name="T20" fmla="*/ 0 w 831"/>
                <a:gd name="T21" fmla="*/ 1 h 1072"/>
                <a:gd name="T22" fmla="*/ 0 w 831"/>
                <a:gd name="T23" fmla="*/ 1 h 1072"/>
                <a:gd name="T24" fmla="*/ 0 w 831"/>
                <a:gd name="T25" fmla="*/ 1 h 1072"/>
                <a:gd name="T26" fmla="*/ 0 w 831"/>
                <a:gd name="T27" fmla="*/ 1 h 1072"/>
                <a:gd name="T28" fmla="*/ 0 w 831"/>
                <a:gd name="T29" fmla="*/ 1 h 1072"/>
                <a:gd name="T30" fmla="*/ 0 w 831"/>
                <a:gd name="T31" fmla="*/ 1 h 1072"/>
                <a:gd name="T32" fmla="*/ 0 w 831"/>
                <a:gd name="T33" fmla="*/ 1 h 1072"/>
                <a:gd name="T34" fmla="*/ 0 w 831"/>
                <a:gd name="T35" fmla="*/ 1 h 1072"/>
                <a:gd name="T36" fmla="*/ 0 w 831"/>
                <a:gd name="T37" fmla="*/ 1 h 1072"/>
                <a:gd name="T38" fmla="*/ 0 w 831"/>
                <a:gd name="T39" fmla="*/ 1 h 1072"/>
                <a:gd name="T40" fmla="*/ 0 w 831"/>
                <a:gd name="T41" fmla="*/ 1 h 1072"/>
                <a:gd name="T42" fmla="*/ 0 w 831"/>
                <a:gd name="T43" fmla="*/ 1 h 1072"/>
                <a:gd name="T44" fmla="*/ 0 w 831"/>
                <a:gd name="T45" fmla="*/ 1 h 1072"/>
                <a:gd name="T46" fmla="*/ 0 w 831"/>
                <a:gd name="T47" fmla="*/ 1 h 1072"/>
                <a:gd name="T48" fmla="*/ 0 w 831"/>
                <a:gd name="T49" fmla="*/ 1 h 1072"/>
                <a:gd name="T50" fmla="*/ 0 w 831"/>
                <a:gd name="T51" fmla="*/ 1 h 1072"/>
                <a:gd name="T52" fmla="*/ 0 w 831"/>
                <a:gd name="T53" fmla="*/ 1 h 1072"/>
                <a:gd name="T54" fmla="*/ 0 w 831"/>
                <a:gd name="T55" fmla="*/ 1 h 1072"/>
                <a:gd name="T56" fmla="*/ 0 w 831"/>
                <a:gd name="T57" fmla="*/ 1 h 1072"/>
                <a:gd name="T58" fmla="*/ 0 w 831"/>
                <a:gd name="T59" fmla="*/ 1 h 1072"/>
                <a:gd name="T60" fmla="*/ 0 w 831"/>
                <a:gd name="T61" fmla="*/ 1 h 1072"/>
                <a:gd name="T62" fmla="*/ 0 w 831"/>
                <a:gd name="T63" fmla="*/ 1 h 1072"/>
                <a:gd name="T64" fmla="*/ 0 w 831"/>
                <a:gd name="T65" fmla="*/ 1 h 1072"/>
                <a:gd name="T66" fmla="*/ 0 w 831"/>
                <a:gd name="T67" fmla="*/ 1 h 1072"/>
                <a:gd name="T68" fmla="*/ 0 w 831"/>
                <a:gd name="T69" fmla="*/ 1 h 1072"/>
                <a:gd name="T70" fmla="*/ 0 w 831"/>
                <a:gd name="T71" fmla="*/ 1 h 1072"/>
                <a:gd name="T72" fmla="*/ 0 w 831"/>
                <a:gd name="T73" fmla="*/ 1 h 1072"/>
                <a:gd name="T74" fmla="*/ 0 w 831"/>
                <a:gd name="T75" fmla="*/ 1 h 1072"/>
                <a:gd name="T76" fmla="*/ 0 w 831"/>
                <a:gd name="T77" fmla="*/ 1 h 1072"/>
                <a:gd name="T78" fmla="*/ 0 w 831"/>
                <a:gd name="T79" fmla="*/ 1 h 1072"/>
                <a:gd name="T80" fmla="*/ 0 w 831"/>
                <a:gd name="T81" fmla="*/ 1 h 1072"/>
                <a:gd name="T82" fmla="*/ 0 w 831"/>
                <a:gd name="T83" fmla="*/ 1 h 1072"/>
                <a:gd name="T84" fmla="*/ 0 w 831"/>
                <a:gd name="T85" fmla="*/ 1 h 1072"/>
                <a:gd name="T86" fmla="*/ 0 w 831"/>
                <a:gd name="T87" fmla="*/ 1 h 1072"/>
                <a:gd name="T88" fmla="*/ 0 w 831"/>
                <a:gd name="T89" fmla="*/ 1 h 1072"/>
                <a:gd name="T90" fmla="*/ 0 w 831"/>
                <a:gd name="T91" fmla="*/ 1 h 1072"/>
                <a:gd name="T92" fmla="*/ 0 w 831"/>
                <a:gd name="T93" fmla="*/ 1 h 1072"/>
                <a:gd name="T94" fmla="*/ 0 w 831"/>
                <a:gd name="T95" fmla="*/ 1 h 1072"/>
                <a:gd name="T96" fmla="*/ 0 w 831"/>
                <a:gd name="T97" fmla="*/ 1 h 1072"/>
                <a:gd name="T98" fmla="*/ 0 w 831"/>
                <a:gd name="T99" fmla="*/ 1 h 1072"/>
                <a:gd name="T100" fmla="*/ 0 w 831"/>
                <a:gd name="T101" fmla="*/ 1 h 1072"/>
                <a:gd name="T102" fmla="*/ 0 w 831"/>
                <a:gd name="T103" fmla="*/ 0 h 1072"/>
                <a:gd name="T104" fmla="*/ 0 w 831"/>
                <a:gd name="T105" fmla="*/ 1 h 1072"/>
                <a:gd name="T106" fmla="*/ 0 w 831"/>
                <a:gd name="T107" fmla="*/ 1 h 1072"/>
                <a:gd name="T108" fmla="*/ 0 w 831"/>
                <a:gd name="T109" fmla="*/ 1 h 1072"/>
                <a:gd name="T110" fmla="*/ 0 w 831"/>
                <a:gd name="T111" fmla="*/ 1 h 10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31" h="1072">
                  <a:moveTo>
                    <a:pt x="814" y="926"/>
                  </a:moveTo>
                  <a:lnTo>
                    <a:pt x="810" y="927"/>
                  </a:lnTo>
                  <a:lnTo>
                    <a:pt x="802" y="929"/>
                  </a:lnTo>
                  <a:lnTo>
                    <a:pt x="788" y="933"/>
                  </a:lnTo>
                  <a:lnTo>
                    <a:pt x="771" y="937"/>
                  </a:lnTo>
                  <a:lnTo>
                    <a:pt x="749" y="943"/>
                  </a:lnTo>
                  <a:lnTo>
                    <a:pt x="725" y="949"/>
                  </a:lnTo>
                  <a:lnTo>
                    <a:pt x="698" y="957"/>
                  </a:lnTo>
                  <a:lnTo>
                    <a:pt x="670" y="964"/>
                  </a:lnTo>
                  <a:lnTo>
                    <a:pt x="640" y="972"/>
                  </a:lnTo>
                  <a:lnTo>
                    <a:pt x="610" y="980"/>
                  </a:lnTo>
                  <a:lnTo>
                    <a:pt x="581" y="988"/>
                  </a:lnTo>
                  <a:lnTo>
                    <a:pt x="551" y="996"/>
                  </a:lnTo>
                  <a:lnTo>
                    <a:pt x="524" y="1003"/>
                  </a:lnTo>
                  <a:lnTo>
                    <a:pt x="499" y="1010"/>
                  </a:lnTo>
                  <a:lnTo>
                    <a:pt x="476" y="1015"/>
                  </a:lnTo>
                  <a:lnTo>
                    <a:pt x="456" y="1021"/>
                  </a:lnTo>
                  <a:lnTo>
                    <a:pt x="468" y="981"/>
                  </a:lnTo>
                  <a:lnTo>
                    <a:pt x="486" y="982"/>
                  </a:lnTo>
                  <a:lnTo>
                    <a:pt x="505" y="982"/>
                  </a:lnTo>
                  <a:lnTo>
                    <a:pt x="522" y="981"/>
                  </a:lnTo>
                  <a:lnTo>
                    <a:pt x="541" y="977"/>
                  </a:lnTo>
                  <a:lnTo>
                    <a:pt x="559" y="974"/>
                  </a:lnTo>
                  <a:lnTo>
                    <a:pt x="576" y="969"/>
                  </a:lnTo>
                  <a:lnTo>
                    <a:pt x="594" y="963"/>
                  </a:lnTo>
                  <a:lnTo>
                    <a:pt x="611" y="954"/>
                  </a:lnTo>
                  <a:lnTo>
                    <a:pt x="634" y="942"/>
                  </a:lnTo>
                  <a:lnTo>
                    <a:pt x="655" y="927"/>
                  </a:lnTo>
                  <a:lnTo>
                    <a:pt x="674" y="911"/>
                  </a:lnTo>
                  <a:lnTo>
                    <a:pt x="691" y="892"/>
                  </a:lnTo>
                  <a:lnTo>
                    <a:pt x="708" y="872"/>
                  </a:lnTo>
                  <a:lnTo>
                    <a:pt x="721" y="851"/>
                  </a:lnTo>
                  <a:lnTo>
                    <a:pt x="733" y="828"/>
                  </a:lnTo>
                  <a:lnTo>
                    <a:pt x="742" y="804"/>
                  </a:lnTo>
                  <a:lnTo>
                    <a:pt x="749" y="778"/>
                  </a:lnTo>
                  <a:lnTo>
                    <a:pt x="754" y="753"/>
                  </a:lnTo>
                  <a:lnTo>
                    <a:pt x="756" y="728"/>
                  </a:lnTo>
                  <a:lnTo>
                    <a:pt x="756" y="701"/>
                  </a:lnTo>
                  <a:lnTo>
                    <a:pt x="753" y="676"/>
                  </a:lnTo>
                  <a:lnTo>
                    <a:pt x="747" y="651"/>
                  </a:lnTo>
                  <a:lnTo>
                    <a:pt x="739" y="627"/>
                  </a:lnTo>
                  <a:lnTo>
                    <a:pt x="728" y="603"/>
                  </a:lnTo>
                  <a:lnTo>
                    <a:pt x="716" y="580"/>
                  </a:lnTo>
                  <a:lnTo>
                    <a:pt x="701" y="559"/>
                  </a:lnTo>
                  <a:lnTo>
                    <a:pt x="685" y="540"/>
                  </a:lnTo>
                  <a:lnTo>
                    <a:pt x="666" y="522"/>
                  </a:lnTo>
                  <a:lnTo>
                    <a:pt x="645" y="506"/>
                  </a:lnTo>
                  <a:lnTo>
                    <a:pt x="623" y="493"/>
                  </a:lnTo>
                  <a:lnTo>
                    <a:pt x="600" y="481"/>
                  </a:lnTo>
                  <a:lnTo>
                    <a:pt x="576" y="472"/>
                  </a:lnTo>
                  <a:lnTo>
                    <a:pt x="574" y="471"/>
                  </a:lnTo>
                  <a:lnTo>
                    <a:pt x="570" y="469"/>
                  </a:lnTo>
                  <a:lnTo>
                    <a:pt x="567" y="468"/>
                  </a:lnTo>
                  <a:lnTo>
                    <a:pt x="564" y="467"/>
                  </a:lnTo>
                  <a:lnTo>
                    <a:pt x="652" y="445"/>
                  </a:lnTo>
                  <a:lnTo>
                    <a:pt x="643" y="407"/>
                  </a:lnTo>
                  <a:lnTo>
                    <a:pt x="214" y="517"/>
                  </a:lnTo>
                  <a:lnTo>
                    <a:pt x="224" y="554"/>
                  </a:lnTo>
                  <a:lnTo>
                    <a:pt x="311" y="532"/>
                  </a:lnTo>
                  <a:lnTo>
                    <a:pt x="301" y="543"/>
                  </a:lnTo>
                  <a:lnTo>
                    <a:pt x="291" y="555"/>
                  </a:lnTo>
                  <a:lnTo>
                    <a:pt x="281" y="567"/>
                  </a:lnTo>
                  <a:lnTo>
                    <a:pt x="272" y="580"/>
                  </a:lnTo>
                  <a:lnTo>
                    <a:pt x="264" y="594"/>
                  </a:lnTo>
                  <a:lnTo>
                    <a:pt x="257" y="608"/>
                  </a:lnTo>
                  <a:lnTo>
                    <a:pt x="250" y="623"/>
                  </a:lnTo>
                  <a:lnTo>
                    <a:pt x="244" y="638"/>
                  </a:lnTo>
                  <a:lnTo>
                    <a:pt x="238" y="663"/>
                  </a:lnTo>
                  <a:lnTo>
                    <a:pt x="233" y="687"/>
                  </a:lnTo>
                  <a:lnTo>
                    <a:pt x="232" y="714"/>
                  </a:lnTo>
                  <a:lnTo>
                    <a:pt x="232" y="739"/>
                  </a:lnTo>
                  <a:lnTo>
                    <a:pt x="235" y="764"/>
                  </a:lnTo>
                  <a:lnTo>
                    <a:pt x="241" y="789"/>
                  </a:lnTo>
                  <a:lnTo>
                    <a:pt x="249" y="813"/>
                  </a:lnTo>
                  <a:lnTo>
                    <a:pt x="259" y="837"/>
                  </a:lnTo>
                  <a:lnTo>
                    <a:pt x="267" y="853"/>
                  </a:lnTo>
                  <a:lnTo>
                    <a:pt x="277" y="868"/>
                  </a:lnTo>
                  <a:lnTo>
                    <a:pt x="287" y="882"/>
                  </a:lnTo>
                  <a:lnTo>
                    <a:pt x="299" y="895"/>
                  </a:lnTo>
                  <a:lnTo>
                    <a:pt x="310" y="907"/>
                  </a:lnTo>
                  <a:lnTo>
                    <a:pt x="324" y="919"/>
                  </a:lnTo>
                  <a:lnTo>
                    <a:pt x="338" y="930"/>
                  </a:lnTo>
                  <a:lnTo>
                    <a:pt x="352" y="939"/>
                  </a:lnTo>
                  <a:lnTo>
                    <a:pt x="307" y="1054"/>
                  </a:lnTo>
                  <a:lnTo>
                    <a:pt x="236" y="1072"/>
                  </a:lnTo>
                  <a:lnTo>
                    <a:pt x="202" y="938"/>
                  </a:lnTo>
                  <a:lnTo>
                    <a:pt x="224" y="934"/>
                  </a:lnTo>
                  <a:lnTo>
                    <a:pt x="213" y="890"/>
                  </a:lnTo>
                  <a:lnTo>
                    <a:pt x="191" y="896"/>
                  </a:lnTo>
                  <a:lnTo>
                    <a:pt x="151" y="739"/>
                  </a:lnTo>
                  <a:lnTo>
                    <a:pt x="173" y="733"/>
                  </a:lnTo>
                  <a:lnTo>
                    <a:pt x="161" y="691"/>
                  </a:lnTo>
                  <a:lnTo>
                    <a:pt x="141" y="695"/>
                  </a:lnTo>
                  <a:lnTo>
                    <a:pt x="97" y="525"/>
                  </a:lnTo>
                  <a:lnTo>
                    <a:pt x="119" y="519"/>
                  </a:lnTo>
                  <a:lnTo>
                    <a:pt x="107" y="476"/>
                  </a:lnTo>
                  <a:lnTo>
                    <a:pt x="85" y="482"/>
                  </a:lnTo>
                  <a:lnTo>
                    <a:pt x="46" y="324"/>
                  </a:lnTo>
                  <a:lnTo>
                    <a:pt x="67" y="319"/>
                  </a:lnTo>
                  <a:lnTo>
                    <a:pt x="57" y="276"/>
                  </a:lnTo>
                  <a:lnTo>
                    <a:pt x="35" y="282"/>
                  </a:lnTo>
                  <a:lnTo>
                    <a:pt x="0" y="147"/>
                  </a:lnTo>
                  <a:lnTo>
                    <a:pt x="577" y="1"/>
                  </a:lnTo>
                  <a:lnTo>
                    <a:pt x="587" y="0"/>
                  </a:lnTo>
                  <a:lnTo>
                    <a:pt x="596" y="3"/>
                  </a:lnTo>
                  <a:lnTo>
                    <a:pt x="603" y="9"/>
                  </a:lnTo>
                  <a:lnTo>
                    <a:pt x="607" y="18"/>
                  </a:lnTo>
                  <a:lnTo>
                    <a:pt x="831" y="896"/>
                  </a:lnTo>
                  <a:lnTo>
                    <a:pt x="831" y="906"/>
                  </a:lnTo>
                  <a:lnTo>
                    <a:pt x="829" y="914"/>
                  </a:lnTo>
                  <a:lnTo>
                    <a:pt x="822" y="921"/>
                  </a:lnTo>
                  <a:lnTo>
                    <a:pt x="814" y="926"/>
                  </a:lnTo>
                  <a:close/>
                </a:path>
              </a:pathLst>
            </a:custGeom>
            <a:solidFill>
              <a:srgbClr val="F4F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3" name="Freeform 702"/>
            <p:cNvSpPr>
              <a:spLocks/>
            </p:cNvSpPr>
            <p:nvPr/>
          </p:nvSpPr>
          <p:spPr bwMode="auto">
            <a:xfrm>
              <a:off x="4933" y="947"/>
              <a:ext cx="103" cy="49"/>
            </a:xfrm>
            <a:custGeom>
              <a:avLst/>
              <a:gdLst>
                <a:gd name="T0" fmla="*/ 0 w 207"/>
                <a:gd name="T1" fmla="*/ 1 h 96"/>
                <a:gd name="T2" fmla="*/ 0 w 207"/>
                <a:gd name="T3" fmla="*/ 1 h 96"/>
                <a:gd name="T4" fmla="*/ 0 w 207"/>
                <a:gd name="T5" fmla="*/ 1 h 96"/>
                <a:gd name="T6" fmla="*/ 0 w 207"/>
                <a:gd name="T7" fmla="*/ 1 h 96"/>
                <a:gd name="T8" fmla="*/ 0 w 207"/>
                <a:gd name="T9" fmla="*/ 1 h 96"/>
                <a:gd name="T10" fmla="*/ 0 w 207"/>
                <a:gd name="T11" fmla="*/ 1 h 96"/>
                <a:gd name="T12" fmla="*/ 0 w 207"/>
                <a:gd name="T13" fmla="*/ 1 h 96"/>
                <a:gd name="T14" fmla="*/ 0 w 207"/>
                <a:gd name="T15" fmla="*/ 1 h 96"/>
                <a:gd name="T16" fmla="*/ 0 w 207"/>
                <a:gd name="T17" fmla="*/ 1 h 96"/>
                <a:gd name="T18" fmla="*/ 0 w 207"/>
                <a:gd name="T19" fmla="*/ 1 h 96"/>
                <a:gd name="T20" fmla="*/ 0 w 207"/>
                <a:gd name="T21" fmla="*/ 1 h 96"/>
                <a:gd name="T22" fmla="*/ 0 w 207"/>
                <a:gd name="T23" fmla="*/ 1 h 96"/>
                <a:gd name="T24" fmla="*/ 0 w 207"/>
                <a:gd name="T25" fmla="*/ 1 h 96"/>
                <a:gd name="T26" fmla="*/ 0 w 207"/>
                <a:gd name="T27" fmla="*/ 1 h 96"/>
                <a:gd name="T28" fmla="*/ 0 w 207"/>
                <a:gd name="T29" fmla="*/ 1 h 96"/>
                <a:gd name="T30" fmla="*/ 0 w 207"/>
                <a:gd name="T31" fmla="*/ 1 h 96"/>
                <a:gd name="T32" fmla="*/ 0 w 207"/>
                <a:gd name="T33" fmla="*/ 1 h 96"/>
                <a:gd name="T34" fmla="*/ 0 w 207"/>
                <a:gd name="T35" fmla="*/ 1 h 96"/>
                <a:gd name="T36" fmla="*/ 0 w 207"/>
                <a:gd name="T37" fmla="*/ 1 h 96"/>
                <a:gd name="T38" fmla="*/ 0 w 207"/>
                <a:gd name="T39" fmla="*/ 1 h 96"/>
                <a:gd name="T40" fmla="*/ 0 w 207"/>
                <a:gd name="T41" fmla="*/ 1 h 96"/>
                <a:gd name="T42" fmla="*/ 0 w 207"/>
                <a:gd name="T43" fmla="*/ 0 h 96"/>
                <a:gd name="T44" fmla="*/ 0 w 207"/>
                <a:gd name="T45" fmla="*/ 1 h 96"/>
                <a:gd name="T46" fmla="*/ 0 w 207"/>
                <a:gd name="T47" fmla="*/ 1 h 96"/>
                <a:gd name="T48" fmla="*/ 0 w 207"/>
                <a:gd name="T49" fmla="*/ 1 h 96"/>
                <a:gd name="T50" fmla="*/ 0 w 207"/>
                <a:gd name="T51" fmla="*/ 1 h 96"/>
                <a:gd name="T52" fmla="*/ 0 w 207"/>
                <a:gd name="T53" fmla="*/ 1 h 96"/>
                <a:gd name="T54" fmla="*/ 0 w 207"/>
                <a:gd name="T55" fmla="*/ 1 h 96"/>
                <a:gd name="T56" fmla="*/ 0 w 207"/>
                <a:gd name="T57" fmla="*/ 1 h 96"/>
                <a:gd name="T58" fmla="*/ 0 w 207"/>
                <a:gd name="T59" fmla="*/ 1 h 96"/>
                <a:gd name="T60" fmla="*/ 0 w 207"/>
                <a:gd name="T61" fmla="*/ 1 h 96"/>
                <a:gd name="T62" fmla="*/ 0 w 207"/>
                <a:gd name="T63" fmla="*/ 1 h 96"/>
                <a:gd name="T64" fmla="*/ 0 w 207"/>
                <a:gd name="T65" fmla="*/ 1 h 96"/>
                <a:gd name="T66" fmla="*/ 0 w 207"/>
                <a:gd name="T67" fmla="*/ 1 h 96"/>
                <a:gd name="T68" fmla="*/ 0 w 207"/>
                <a:gd name="T69" fmla="*/ 1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7" h="96">
                  <a:moveTo>
                    <a:pt x="108" y="54"/>
                  </a:moveTo>
                  <a:lnTo>
                    <a:pt x="117" y="57"/>
                  </a:lnTo>
                  <a:lnTo>
                    <a:pt x="126" y="61"/>
                  </a:lnTo>
                  <a:lnTo>
                    <a:pt x="134" y="65"/>
                  </a:lnTo>
                  <a:lnTo>
                    <a:pt x="142" y="71"/>
                  </a:lnTo>
                  <a:lnTo>
                    <a:pt x="151" y="77"/>
                  </a:lnTo>
                  <a:lnTo>
                    <a:pt x="157" y="83"/>
                  </a:lnTo>
                  <a:lnTo>
                    <a:pt x="164" y="89"/>
                  </a:lnTo>
                  <a:lnTo>
                    <a:pt x="170" y="96"/>
                  </a:lnTo>
                  <a:lnTo>
                    <a:pt x="207" y="68"/>
                  </a:lnTo>
                  <a:lnTo>
                    <a:pt x="199" y="57"/>
                  </a:lnTo>
                  <a:lnTo>
                    <a:pt x="190" y="48"/>
                  </a:lnTo>
                  <a:lnTo>
                    <a:pt x="179" y="40"/>
                  </a:lnTo>
                  <a:lnTo>
                    <a:pt x="169" y="32"/>
                  </a:lnTo>
                  <a:lnTo>
                    <a:pt x="159" y="25"/>
                  </a:lnTo>
                  <a:lnTo>
                    <a:pt x="147" y="19"/>
                  </a:lnTo>
                  <a:lnTo>
                    <a:pt x="136" y="13"/>
                  </a:lnTo>
                  <a:lnTo>
                    <a:pt x="123" y="9"/>
                  </a:lnTo>
                  <a:lnTo>
                    <a:pt x="108" y="4"/>
                  </a:lnTo>
                  <a:lnTo>
                    <a:pt x="92" y="2"/>
                  </a:lnTo>
                  <a:lnTo>
                    <a:pt x="77" y="1"/>
                  </a:lnTo>
                  <a:lnTo>
                    <a:pt x="61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5" y="8"/>
                  </a:lnTo>
                  <a:lnTo>
                    <a:pt x="0" y="12"/>
                  </a:lnTo>
                  <a:lnTo>
                    <a:pt x="17" y="56"/>
                  </a:lnTo>
                  <a:lnTo>
                    <a:pt x="28" y="53"/>
                  </a:lnTo>
                  <a:lnTo>
                    <a:pt x="39" y="49"/>
                  </a:lnTo>
                  <a:lnTo>
                    <a:pt x="50" y="48"/>
                  </a:lnTo>
                  <a:lnTo>
                    <a:pt x="62" y="47"/>
                  </a:lnTo>
                  <a:lnTo>
                    <a:pt x="73" y="47"/>
                  </a:lnTo>
                  <a:lnTo>
                    <a:pt x="85" y="48"/>
                  </a:lnTo>
                  <a:lnTo>
                    <a:pt x="96" y="50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4" name="Freeform 703"/>
            <p:cNvSpPr>
              <a:spLocks/>
            </p:cNvSpPr>
            <p:nvPr/>
          </p:nvSpPr>
          <p:spPr bwMode="auto">
            <a:xfrm>
              <a:off x="4793" y="750"/>
              <a:ext cx="219" cy="73"/>
            </a:xfrm>
            <a:custGeom>
              <a:avLst/>
              <a:gdLst>
                <a:gd name="T0" fmla="*/ 1 w 437"/>
                <a:gd name="T1" fmla="*/ 0 h 147"/>
                <a:gd name="T2" fmla="*/ 0 w 437"/>
                <a:gd name="T3" fmla="*/ 0 h 147"/>
                <a:gd name="T4" fmla="*/ 1 w 437"/>
                <a:gd name="T5" fmla="*/ 0 h 147"/>
                <a:gd name="T6" fmla="*/ 1 w 437"/>
                <a:gd name="T7" fmla="*/ 0 h 147"/>
                <a:gd name="T8" fmla="*/ 1 w 437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7" h="147">
                  <a:moveTo>
                    <a:pt x="428" y="0"/>
                  </a:moveTo>
                  <a:lnTo>
                    <a:pt x="0" y="110"/>
                  </a:lnTo>
                  <a:lnTo>
                    <a:pt x="9" y="147"/>
                  </a:lnTo>
                  <a:lnTo>
                    <a:pt x="437" y="3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5" name="Freeform 704"/>
            <p:cNvSpPr>
              <a:spLocks/>
            </p:cNvSpPr>
            <p:nvPr/>
          </p:nvSpPr>
          <p:spPr bwMode="auto">
            <a:xfrm>
              <a:off x="4804" y="794"/>
              <a:ext cx="219" cy="73"/>
            </a:xfrm>
            <a:custGeom>
              <a:avLst/>
              <a:gdLst>
                <a:gd name="T0" fmla="*/ 1 w 437"/>
                <a:gd name="T1" fmla="*/ 0 h 147"/>
                <a:gd name="T2" fmla="*/ 0 w 437"/>
                <a:gd name="T3" fmla="*/ 0 h 147"/>
                <a:gd name="T4" fmla="*/ 1 w 437"/>
                <a:gd name="T5" fmla="*/ 0 h 147"/>
                <a:gd name="T6" fmla="*/ 1 w 437"/>
                <a:gd name="T7" fmla="*/ 0 h 147"/>
                <a:gd name="T8" fmla="*/ 1 w 437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7" h="147">
                  <a:moveTo>
                    <a:pt x="428" y="0"/>
                  </a:moveTo>
                  <a:lnTo>
                    <a:pt x="0" y="109"/>
                  </a:lnTo>
                  <a:lnTo>
                    <a:pt x="10" y="147"/>
                  </a:lnTo>
                  <a:lnTo>
                    <a:pt x="437" y="38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6" name="Freeform 705"/>
            <p:cNvSpPr>
              <a:spLocks/>
            </p:cNvSpPr>
            <p:nvPr/>
          </p:nvSpPr>
          <p:spPr bwMode="auto">
            <a:xfrm>
              <a:off x="4815" y="838"/>
              <a:ext cx="219" cy="73"/>
            </a:xfrm>
            <a:custGeom>
              <a:avLst/>
              <a:gdLst>
                <a:gd name="T0" fmla="*/ 0 w 437"/>
                <a:gd name="T1" fmla="*/ 1 h 146"/>
                <a:gd name="T2" fmla="*/ 1 w 437"/>
                <a:gd name="T3" fmla="*/ 1 h 146"/>
                <a:gd name="T4" fmla="*/ 1 w 437"/>
                <a:gd name="T5" fmla="*/ 1 h 146"/>
                <a:gd name="T6" fmla="*/ 1 w 437"/>
                <a:gd name="T7" fmla="*/ 0 h 146"/>
                <a:gd name="T8" fmla="*/ 0 w 437"/>
                <a:gd name="T9" fmla="*/ 1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7" h="146">
                  <a:moveTo>
                    <a:pt x="0" y="108"/>
                  </a:moveTo>
                  <a:lnTo>
                    <a:pt x="9" y="146"/>
                  </a:lnTo>
                  <a:lnTo>
                    <a:pt x="437" y="37"/>
                  </a:lnTo>
                  <a:lnTo>
                    <a:pt x="428" y="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7" name="Freeform 706"/>
            <p:cNvSpPr>
              <a:spLocks/>
            </p:cNvSpPr>
            <p:nvPr/>
          </p:nvSpPr>
          <p:spPr bwMode="auto">
            <a:xfrm>
              <a:off x="4458" y="836"/>
              <a:ext cx="218" cy="73"/>
            </a:xfrm>
            <a:custGeom>
              <a:avLst/>
              <a:gdLst>
                <a:gd name="T0" fmla="*/ 0 w 437"/>
                <a:gd name="T1" fmla="*/ 0 h 147"/>
                <a:gd name="T2" fmla="*/ 0 w 437"/>
                <a:gd name="T3" fmla="*/ 0 h 147"/>
                <a:gd name="T4" fmla="*/ 0 w 437"/>
                <a:gd name="T5" fmla="*/ 0 h 147"/>
                <a:gd name="T6" fmla="*/ 0 w 437"/>
                <a:gd name="T7" fmla="*/ 0 h 147"/>
                <a:gd name="T8" fmla="*/ 0 w 437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7" h="147">
                  <a:moveTo>
                    <a:pt x="428" y="0"/>
                  </a:moveTo>
                  <a:lnTo>
                    <a:pt x="0" y="109"/>
                  </a:lnTo>
                  <a:lnTo>
                    <a:pt x="10" y="147"/>
                  </a:lnTo>
                  <a:lnTo>
                    <a:pt x="437" y="37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8" name="Freeform 707"/>
            <p:cNvSpPr>
              <a:spLocks/>
            </p:cNvSpPr>
            <p:nvPr/>
          </p:nvSpPr>
          <p:spPr bwMode="auto">
            <a:xfrm>
              <a:off x="4469" y="880"/>
              <a:ext cx="218" cy="73"/>
            </a:xfrm>
            <a:custGeom>
              <a:avLst/>
              <a:gdLst>
                <a:gd name="T0" fmla="*/ 0 w 437"/>
                <a:gd name="T1" fmla="*/ 0 h 146"/>
                <a:gd name="T2" fmla="*/ 0 w 437"/>
                <a:gd name="T3" fmla="*/ 1 h 146"/>
                <a:gd name="T4" fmla="*/ 0 w 437"/>
                <a:gd name="T5" fmla="*/ 1 h 146"/>
                <a:gd name="T6" fmla="*/ 0 w 437"/>
                <a:gd name="T7" fmla="*/ 1 h 146"/>
                <a:gd name="T8" fmla="*/ 0 w 437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7" h="146">
                  <a:moveTo>
                    <a:pt x="428" y="0"/>
                  </a:moveTo>
                  <a:lnTo>
                    <a:pt x="0" y="109"/>
                  </a:lnTo>
                  <a:lnTo>
                    <a:pt x="11" y="146"/>
                  </a:lnTo>
                  <a:lnTo>
                    <a:pt x="437" y="38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9" name="Freeform 708"/>
            <p:cNvSpPr>
              <a:spLocks/>
            </p:cNvSpPr>
            <p:nvPr/>
          </p:nvSpPr>
          <p:spPr bwMode="auto">
            <a:xfrm>
              <a:off x="4481" y="924"/>
              <a:ext cx="218" cy="73"/>
            </a:xfrm>
            <a:custGeom>
              <a:avLst/>
              <a:gdLst>
                <a:gd name="T0" fmla="*/ 0 w 437"/>
                <a:gd name="T1" fmla="*/ 0 h 146"/>
                <a:gd name="T2" fmla="*/ 0 w 437"/>
                <a:gd name="T3" fmla="*/ 1 h 146"/>
                <a:gd name="T4" fmla="*/ 0 w 437"/>
                <a:gd name="T5" fmla="*/ 1 h 146"/>
                <a:gd name="T6" fmla="*/ 0 w 437"/>
                <a:gd name="T7" fmla="*/ 1 h 146"/>
                <a:gd name="T8" fmla="*/ 0 w 437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7" h="146">
                  <a:moveTo>
                    <a:pt x="428" y="0"/>
                  </a:moveTo>
                  <a:lnTo>
                    <a:pt x="0" y="108"/>
                  </a:lnTo>
                  <a:lnTo>
                    <a:pt x="9" y="146"/>
                  </a:lnTo>
                  <a:lnTo>
                    <a:pt x="437" y="36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0" name="Freeform 709"/>
            <p:cNvSpPr>
              <a:spLocks/>
            </p:cNvSpPr>
            <p:nvPr/>
          </p:nvSpPr>
          <p:spPr bwMode="auto">
            <a:xfrm>
              <a:off x="4491" y="968"/>
              <a:ext cx="219" cy="73"/>
            </a:xfrm>
            <a:custGeom>
              <a:avLst/>
              <a:gdLst>
                <a:gd name="T0" fmla="*/ 1 w 438"/>
                <a:gd name="T1" fmla="*/ 0 h 146"/>
                <a:gd name="T2" fmla="*/ 0 w 438"/>
                <a:gd name="T3" fmla="*/ 1 h 146"/>
                <a:gd name="T4" fmla="*/ 1 w 438"/>
                <a:gd name="T5" fmla="*/ 1 h 146"/>
                <a:gd name="T6" fmla="*/ 1 w 438"/>
                <a:gd name="T7" fmla="*/ 1 h 146"/>
                <a:gd name="T8" fmla="*/ 1 w 438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8" h="146">
                  <a:moveTo>
                    <a:pt x="429" y="0"/>
                  </a:moveTo>
                  <a:lnTo>
                    <a:pt x="0" y="109"/>
                  </a:lnTo>
                  <a:lnTo>
                    <a:pt x="9" y="146"/>
                  </a:lnTo>
                  <a:lnTo>
                    <a:pt x="438" y="37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1" name="Freeform 710"/>
            <p:cNvSpPr>
              <a:spLocks/>
            </p:cNvSpPr>
            <p:nvPr/>
          </p:nvSpPr>
          <p:spPr bwMode="auto">
            <a:xfrm>
              <a:off x="4503" y="1012"/>
              <a:ext cx="218" cy="73"/>
            </a:xfrm>
            <a:custGeom>
              <a:avLst/>
              <a:gdLst>
                <a:gd name="T0" fmla="*/ 0 w 438"/>
                <a:gd name="T1" fmla="*/ 0 h 146"/>
                <a:gd name="T2" fmla="*/ 0 w 438"/>
                <a:gd name="T3" fmla="*/ 1 h 146"/>
                <a:gd name="T4" fmla="*/ 0 w 438"/>
                <a:gd name="T5" fmla="*/ 1 h 146"/>
                <a:gd name="T6" fmla="*/ 0 w 438"/>
                <a:gd name="T7" fmla="*/ 1 h 146"/>
                <a:gd name="T8" fmla="*/ 0 w 438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8" h="146">
                  <a:moveTo>
                    <a:pt x="427" y="0"/>
                  </a:moveTo>
                  <a:lnTo>
                    <a:pt x="0" y="109"/>
                  </a:lnTo>
                  <a:lnTo>
                    <a:pt x="9" y="146"/>
                  </a:lnTo>
                  <a:lnTo>
                    <a:pt x="438" y="3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2" name="Freeform 711"/>
            <p:cNvSpPr>
              <a:spLocks/>
            </p:cNvSpPr>
            <p:nvPr/>
          </p:nvSpPr>
          <p:spPr bwMode="auto">
            <a:xfrm>
              <a:off x="4513" y="1056"/>
              <a:ext cx="219" cy="73"/>
            </a:xfrm>
            <a:custGeom>
              <a:avLst/>
              <a:gdLst>
                <a:gd name="T0" fmla="*/ 1 w 438"/>
                <a:gd name="T1" fmla="*/ 0 h 147"/>
                <a:gd name="T2" fmla="*/ 0 w 438"/>
                <a:gd name="T3" fmla="*/ 0 h 147"/>
                <a:gd name="T4" fmla="*/ 1 w 438"/>
                <a:gd name="T5" fmla="*/ 0 h 147"/>
                <a:gd name="T6" fmla="*/ 1 w 438"/>
                <a:gd name="T7" fmla="*/ 0 h 147"/>
                <a:gd name="T8" fmla="*/ 1 w 438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8" h="147">
                  <a:moveTo>
                    <a:pt x="428" y="0"/>
                  </a:moveTo>
                  <a:lnTo>
                    <a:pt x="0" y="109"/>
                  </a:lnTo>
                  <a:lnTo>
                    <a:pt x="9" y="147"/>
                  </a:lnTo>
                  <a:lnTo>
                    <a:pt x="438" y="37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3" name="Freeform 712"/>
            <p:cNvSpPr>
              <a:spLocks/>
            </p:cNvSpPr>
            <p:nvPr/>
          </p:nvSpPr>
          <p:spPr bwMode="auto">
            <a:xfrm>
              <a:off x="4524" y="1100"/>
              <a:ext cx="220" cy="73"/>
            </a:xfrm>
            <a:custGeom>
              <a:avLst/>
              <a:gdLst>
                <a:gd name="T0" fmla="*/ 1 w 439"/>
                <a:gd name="T1" fmla="*/ 0 h 146"/>
                <a:gd name="T2" fmla="*/ 0 w 439"/>
                <a:gd name="T3" fmla="*/ 1 h 146"/>
                <a:gd name="T4" fmla="*/ 1 w 439"/>
                <a:gd name="T5" fmla="*/ 1 h 146"/>
                <a:gd name="T6" fmla="*/ 1 w 439"/>
                <a:gd name="T7" fmla="*/ 1 h 146"/>
                <a:gd name="T8" fmla="*/ 1 w 439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9" h="146">
                  <a:moveTo>
                    <a:pt x="428" y="0"/>
                  </a:moveTo>
                  <a:lnTo>
                    <a:pt x="0" y="109"/>
                  </a:lnTo>
                  <a:lnTo>
                    <a:pt x="10" y="146"/>
                  </a:lnTo>
                  <a:lnTo>
                    <a:pt x="439" y="38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4" name="Freeform 713"/>
            <p:cNvSpPr>
              <a:spLocks/>
            </p:cNvSpPr>
            <p:nvPr/>
          </p:nvSpPr>
          <p:spPr bwMode="auto">
            <a:xfrm>
              <a:off x="4536" y="1144"/>
              <a:ext cx="219" cy="73"/>
            </a:xfrm>
            <a:custGeom>
              <a:avLst/>
              <a:gdLst>
                <a:gd name="T0" fmla="*/ 0 w 438"/>
                <a:gd name="T1" fmla="*/ 0 h 148"/>
                <a:gd name="T2" fmla="*/ 1 w 438"/>
                <a:gd name="T3" fmla="*/ 0 h 148"/>
                <a:gd name="T4" fmla="*/ 1 w 438"/>
                <a:gd name="T5" fmla="*/ 0 h 148"/>
                <a:gd name="T6" fmla="*/ 1 w 438"/>
                <a:gd name="T7" fmla="*/ 0 h 148"/>
                <a:gd name="T8" fmla="*/ 0 w 438"/>
                <a:gd name="T9" fmla="*/ 0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8" h="148">
                  <a:moveTo>
                    <a:pt x="0" y="110"/>
                  </a:moveTo>
                  <a:lnTo>
                    <a:pt x="9" y="148"/>
                  </a:lnTo>
                  <a:lnTo>
                    <a:pt x="438" y="38"/>
                  </a:lnTo>
                  <a:lnTo>
                    <a:pt x="428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356100" y="1079500"/>
            <a:ext cx="4319588" cy="4860925"/>
            <a:chOff x="4356100" y="1079500"/>
            <a:chExt cx="4319588" cy="4860925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356100" y="1079500"/>
              <a:ext cx="4319588" cy="4860925"/>
            </a:xfrm>
            <a:prstGeom prst="rect">
              <a:avLst/>
            </a:prstGeom>
            <a:solidFill>
              <a:srgbClr val="00528D"/>
            </a:solidFill>
            <a:ln w="38100" algn="ctr">
              <a:noFill/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spcAft>
                  <a:spcPts val="600"/>
                </a:spcAft>
                <a:defRPr/>
              </a:pPr>
              <a:endParaRPr lang="en-GB" b="1" dirty="0">
                <a:solidFill>
                  <a:srgbClr val="FFFFFF"/>
                </a:solidFill>
              </a:endParaRPr>
            </a:p>
            <a:p>
              <a:pPr algn="ctr" eaLnBrk="1" hangingPunct="1">
                <a:spcAft>
                  <a:spcPts val="600"/>
                </a:spcAft>
                <a:defRPr/>
              </a:pPr>
              <a:endParaRPr lang="en-GB" b="1" dirty="0">
                <a:solidFill>
                  <a:srgbClr val="FFFFFF"/>
                </a:solidFill>
              </a:endParaRPr>
            </a:p>
            <a:p>
              <a:pPr algn="ctr" eaLnBrk="1" hangingPunct="1">
                <a:spcAft>
                  <a:spcPts val="600"/>
                </a:spcAft>
                <a:defRPr/>
              </a:pPr>
              <a:endParaRPr lang="en-GB" b="1" dirty="0">
                <a:solidFill>
                  <a:srgbClr val="FFFFFF"/>
                </a:solidFill>
              </a:endParaRP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b="1" dirty="0">
                  <a:solidFill>
                    <a:srgbClr val="FFFFFF"/>
                  </a:solidFill>
                </a:rPr>
                <a:t>legal framework</a:t>
              </a: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b="1" dirty="0">
                  <a:solidFill>
                    <a:srgbClr val="FFFFFF"/>
                  </a:solidFill>
                </a:rPr>
                <a:t>rights and competences</a:t>
              </a: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b="1" dirty="0">
                  <a:solidFill>
                    <a:srgbClr val="FFFFFF"/>
                  </a:solidFill>
                </a:rPr>
                <a:t>when is an issue transnational?</a:t>
              </a: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b="1" dirty="0">
                  <a:solidFill>
                    <a:srgbClr val="FFFFFF"/>
                  </a:solidFill>
                </a:rPr>
                <a:t>how to (re)negotiate an agreement</a:t>
              </a: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b="1" dirty="0">
                  <a:solidFill>
                    <a:srgbClr val="FFFFFF"/>
                  </a:solidFill>
                </a:rPr>
                <a:t>discovering the potential</a:t>
              </a: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b="1" dirty="0">
                  <a:solidFill>
                    <a:srgbClr val="FFFFFF"/>
                  </a:solidFill>
                </a:rPr>
                <a:t>content of an EWC agreement</a:t>
              </a: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b="1" dirty="0">
                  <a:solidFill>
                    <a:srgbClr val="FFFFFF"/>
                  </a:solidFill>
                </a:rPr>
                <a:t>actors around the EWC</a:t>
              </a:r>
            </a:p>
            <a:p>
              <a:pPr algn="ctr" eaLnBrk="1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GB" b="1" dirty="0">
                  <a:solidFill>
                    <a:srgbClr val="FFFFFF"/>
                  </a:solidFill>
                </a:rPr>
                <a:t>support by the European</a:t>
              </a:r>
              <a:br>
                <a:rPr lang="en-GB" b="1" dirty="0">
                  <a:solidFill>
                    <a:srgbClr val="FFFFFF"/>
                  </a:solidFill>
                </a:rPr>
              </a:br>
              <a:r>
                <a:rPr lang="en-GB" b="1" dirty="0">
                  <a:solidFill>
                    <a:srgbClr val="FFFFFF"/>
                  </a:solidFill>
                </a:rPr>
                <a:t>Trade Union Federations</a:t>
              </a:r>
            </a:p>
            <a:p>
              <a:pPr algn="ctr" eaLnBrk="1" hangingPunct="1">
                <a:defRPr/>
              </a:pPr>
              <a:r>
                <a:rPr lang="en-GB" b="1" dirty="0">
                  <a:solidFill>
                    <a:srgbClr val="FFFFFF"/>
                  </a:solidFill>
                </a:rPr>
                <a:t>worker representation systems</a:t>
              </a:r>
              <a:endParaRPr lang="en-GB" dirty="0">
                <a:solidFill>
                  <a:srgbClr val="FFFFFF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572318" y="1340768"/>
              <a:ext cx="1887365" cy="812800"/>
              <a:chOff x="1676" y="609599"/>
              <a:chExt cx="1887365" cy="812800"/>
            </a:xfrm>
            <a:scene3d>
              <a:camera prst="orthographicFront"/>
              <a:lightRig rig="flat" dir="t"/>
            </a:scene3d>
          </p:grpSpPr>
          <p:sp>
            <p:nvSpPr>
              <p:cNvPr id="38" name="Rounded Rectangle 37"/>
              <p:cNvSpPr/>
              <p:nvPr/>
            </p:nvSpPr>
            <p:spPr>
              <a:xfrm>
                <a:off x="1676" y="609599"/>
                <a:ext cx="1887365" cy="812800"/>
              </a:xfrm>
              <a:prstGeom prst="roundRect">
                <a:avLst/>
              </a:prstGeom>
              <a:solidFill>
                <a:srgbClr val="FFFF00"/>
              </a:soli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ounded Rectangle 4"/>
              <p:cNvSpPr/>
              <p:nvPr/>
            </p:nvSpPr>
            <p:spPr>
              <a:xfrm>
                <a:off x="41354" y="649277"/>
                <a:ext cx="1808009" cy="73344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390" tIns="72390" rIns="72390" bIns="72390" spcCol="1270" anchor="ctr"/>
              <a:lstStyle/>
              <a:p>
                <a:pPr algn="ctr" defTabSz="84455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GB" sz="1900" b="1" dirty="0">
                    <a:solidFill>
                      <a:schemeClr val="tx1"/>
                    </a:solidFill>
                  </a:rPr>
                  <a:t>rules of</a:t>
                </a:r>
                <a:br>
                  <a:rPr lang="en-GB" sz="1900" b="1" dirty="0">
                    <a:solidFill>
                      <a:schemeClr val="tx1"/>
                    </a:solidFill>
                  </a:rPr>
                </a:br>
                <a:r>
                  <a:rPr lang="en-GB" sz="1900" b="1" dirty="0">
                    <a:solidFill>
                      <a:schemeClr val="tx1"/>
                    </a:solidFill>
                  </a:rPr>
                  <a:t>the game</a:t>
                </a:r>
              </a:p>
            </p:txBody>
          </p:sp>
        </p:grpSp>
      </p:grpSp>
      <p:pic>
        <p:nvPicPr>
          <p:cNvPr id="40" name="Picture 81" descr="http://cliparts.co/cliparts/Bia/Krr/BiaKrrA8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" t="20032" r="9534" b="16269"/>
          <a:stretch>
            <a:fillRect/>
          </a:stretch>
        </p:blipFill>
        <p:spPr bwMode="auto">
          <a:xfrm>
            <a:off x="635000" y="1052513"/>
            <a:ext cx="14160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84763"/>
            <a:ext cx="30114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19672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323850" y="6207125"/>
            <a:ext cx="3603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nl-BE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E8C2FD-0F45-4891-AAE7-79BEBE1F5EA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D81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D81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630"/>
          <p:cNvGrpSpPr>
            <a:grpSpLocks/>
          </p:cNvGrpSpPr>
          <p:nvPr/>
        </p:nvGrpSpPr>
        <p:grpSpPr bwMode="auto">
          <a:xfrm>
            <a:off x="2363788" y="1000125"/>
            <a:ext cx="1389062" cy="1239838"/>
            <a:chOff x="2426" y="2886"/>
            <a:chExt cx="543" cy="551"/>
          </a:xfrm>
        </p:grpSpPr>
        <p:sp>
          <p:nvSpPr>
            <p:cNvPr id="7" name="AutoShape 582"/>
            <p:cNvSpPr>
              <a:spLocks noChangeAspect="1" noChangeArrowheads="1" noTextEdit="1"/>
            </p:cNvSpPr>
            <p:nvPr/>
          </p:nvSpPr>
          <p:spPr bwMode="auto">
            <a:xfrm>
              <a:off x="2426" y="2886"/>
              <a:ext cx="54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586"/>
            <p:cNvSpPr>
              <a:spLocks/>
            </p:cNvSpPr>
            <p:nvPr/>
          </p:nvSpPr>
          <p:spPr bwMode="auto">
            <a:xfrm>
              <a:off x="2474" y="2992"/>
              <a:ext cx="479" cy="389"/>
            </a:xfrm>
            <a:custGeom>
              <a:avLst/>
              <a:gdLst>
                <a:gd name="T0" fmla="*/ 1 w 958"/>
                <a:gd name="T1" fmla="*/ 1 h 778"/>
                <a:gd name="T2" fmla="*/ 1 w 958"/>
                <a:gd name="T3" fmla="*/ 1 h 778"/>
                <a:gd name="T4" fmla="*/ 1 w 958"/>
                <a:gd name="T5" fmla="*/ 1 h 778"/>
                <a:gd name="T6" fmla="*/ 1 w 958"/>
                <a:gd name="T7" fmla="*/ 1 h 778"/>
                <a:gd name="T8" fmla="*/ 1 w 958"/>
                <a:gd name="T9" fmla="*/ 1 h 778"/>
                <a:gd name="T10" fmla="*/ 1 w 958"/>
                <a:gd name="T11" fmla="*/ 1 h 778"/>
                <a:gd name="T12" fmla="*/ 1 w 958"/>
                <a:gd name="T13" fmla="*/ 1 h 778"/>
                <a:gd name="T14" fmla="*/ 1 w 958"/>
                <a:gd name="T15" fmla="*/ 1 h 778"/>
                <a:gd name="T16" fmla="*/ 1 w 958"/>
                <a:gd name="T17" fmla="*/ 1 h 778"/>
                <a:gd name="T18" fmla="*/ 1 w 958"/>
                <a:gd name="T19" fmla="*/ 1 h 778"/>
                <a:gd name="T20" fmla="*/ 1 w 958"/>
                <a:gd name="T21" fmla="*/ 1 h 778"/>
                <a:gd name="T22" fmla="*/ 1 w 958"/>
                <a:gd name="T23" fmla="*/ 1 h 778"/>
                <a:gd name="T24" fmla="*/ 1 w 958"/>
                <a:gd name="T25" fmla="*/ 1 h 778"/>
                <a:gd name="T26" fmla="*/ 1 w 958"/>
                <a:gd name="T27" fmla="*/ 1 h 778"/>
                <a:gd name="T28" fmla="*/ 1 w 958"/>
                <a:gd name="T29" fmla="*/ 1 h 778"/>
                <a:gd name="T30" fmla="*/ 1 w 958"/>
                <a:gd name="T31" fmla="*/ 1 h 778"/>
                <a:gd name="T32" fmla="*/ 1 w 958"/>
                <a:gd name="T33" fmla="*/ 1 h 778"/>
                <a:gd name="T34" fmla="*/ 1 w 958"/>
                <a:gd name="T35" fmla="*/ 1 h 778"/>
                <a:gd name="T36" fmla="*/ 1 w 958"/>
                <a:gd name="T37" fmla="*/ 1 h 778"/>
                <a:gd name="T38" fmla="*/ 1 w 958"/>
                <a:gd name="T39" fmla="*/ 1 h 778"/>
                <a:gd name="T40" fmla="*/ 1 w 958"/>
                <a:gd name="T41" fmla="*/ 1 h 778"/>
                <a:gd name="T42" fmla="*/ 1 w 958"/>
                <a:gd name="T43" fmla="*/ 1 h 778"/>
                <a:gd name="T44" fmla="*/ 1 w 958"/>
                <a:gd name="T45" fmla="*/ 1 h 778"/>
                <a:gd name="T46" fmla="*/ 1 w 958"/>
                <a:gd name="T47" fmla="*/ 1 h 778"/>
                <a:gd name="T48" fmla="*/ 0 w 958"/>
                <a:gd name="T49" fmla="*/ 1 h 778"/>
                <a:gd name="T50" fmla="*/ 1 w 958"/>
                <a:gd name="T51" fmla="*/ 1 h 778"/>
                <a:gd name="T52" fmla="*/ 1 w 958"/>
                <a:gd name="T53" fmla="*/ 1 h 778"/>
                <a:gd name="T54" fmla="*/ 1 w 958"/>
                <a:gd name="T55" fmla="*/ 1 h 778"/>
                <a:gd name="T56" fmla="*/ 1 w 958"/>
                <a:gd name="T57" fmla="*/ 1 h 778"/>
                <a:gd name="T58" fmla="*/ 1 w 958"/>
                <a:gd name="T59" fmla="*/ 1 h 778"/>
                <a:gd name="T60" fmla="*/ 1 w 958"/>
                <a:gd name="T61" fmla="*/ 1 h 778"/>
                <a:gd name="T62" fmla="*/ 1 w 958"/>
                <a:gd name="T63" fmla="*/ 1 h 778"/>
                <a:gd name="T64" fmla="*/ 1 w 958"/>
                <a:gd name="T65" fmla="*/ 1 h 778"/>
                <a:gd name="T66" fmla="*/ 1 w 958"/>
                <a:gd name="T67" fmla="*/ 1 h 778"/>
                <a:gd name="T68" fmla="*/ 1 w 958"/>
                <a:gd name="T69" fmla="*/ 1 h 778"/>
                <a:gd name="T70" fmla="*/ 1 w 958"/>
                <a:gd name="T71" fmla="*/ 1 h 778"/>
                <a:gd name="T72" fmla="*/ 1 w 958"/>
                <a:gd name="T73" fmla="*/ 1 h 778"/>
                <a:gd name="T74" fmla="*/ 1 w 958"/>
                <a:gd name="T75" fmla="*/ 1 h 778"/>
                <a:gd name="T76" fmla="*/ 1 w 958"/>
                <a:gd name="T77" fmla="*/ 1 h 778"/>
                <a:gd name="T78" fmla="*/ 1 w 958"/>
                <a:gd name="T79" fmla="*/ 1 h 778"/>
                <a:gd name="T80" fmla="*/ 1 w 958"/>
                <a:gd name="T81" fmla="*/ 1 h 778"/>
                <a:gd name="T82" fmla="*/ 1 w 958"/>
                <a:gd name="T83" fmla="*/ 1 h 778"/>
                <a:gd name="T84" fmla="*/ 1 w 958"/>
                <a:gd name="T85" fmla="*/ 1 h 778"/>
                <a:gd name="T86" fmla="*/ 1 w 958"/>
                <a:gd name="T87" fmla="*/ 1 h 7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58" h="778">
                  <a:moveTo>
                    <a:pt x="813" y="148"/>
                  </a:moveTo>
                  <a:lnTo>
                    <a:pt x="807" y="129"/>
                  </a:lnTo>
                  <a:lnTo>
                    <a:pt x="799" y="113"/>
                  </a:lnTo>
                  <a:lnTo>
                    <a:pt x="788" y="98"/>
                  </a:lnTo>
                  <a:lnTo>
                    <a:pt x="777" y="85"/>
                  </a:lnTo>
                  <a:lnTo>
                    <a:pt x="762" y="75"/>
                  </a:lnTo>
                  <a:lnTo>
                    <a:pt x="747" y="68"/>
                  </a:lnTo>
                  <a:lnTo>
                    <a:pt x="730" y="62"/>
                  </a:lnTo>
                  <a:lnTo>
                    <a:pt x="712" y="61"/>
                  </a:lnTo>
                  <a:lnTo>
                    <a:pt x="697" y="62"/>
                  </a:lnTo>
                  <a:lnTo>
                    <a:pt x="683" y="66"/>
                  </a:lnTo>
                  <a:lnTo>
                    <a:pt x="669" y="72"/>
                  </a:lnTo>
                  <a:lnTo>
                    <a:pt x="656" y="80"/>
                  </a:lnTo>
                  <a:lnTo>
                    <a:pt x="645" y="90"/>
                  </a:lnTo>
                  <a:lnTo>
                    <a:pt x="634" y="102"/>
                  </a:lnTo>
                  <a:lnTo>
                    <a:pt x="625" y="114"/>
                  </a:lnTo>
                  <a:lnTo>
                    <a:pt x="618" y="129"/>
                  </a:lnTo>
                  <a:lnTo>
                    <a:pt x="603" y="128"/>
                  </a:lnTo>
                  <a:lnTo>
                    <a:pt x="586" y="126"/>
                  </a:lnTo>
                  <a:lnTo>
                    <a:pt x="566" y="123"/>
                  </a:lnTo>
                  <a:lnTo>
                    <a:pt x="545" y="121"/>
                  </a:lnTo>
                  <a:lnTo>
                    <a:pt x="524" y="120"/>
                  </a:lnTo>
                  <a:lnTo>
                    <a:pt x="504" y="118"/>
                  </a:lnTo>
                  <a:lnTo>
                    <a:pt x="486" y="115"/>
                  </a:lnTo>
                  <a:lnTo>
                    <a:pt x="471" y="114"/>
                  </a:lnTo>
                  <a:lnTo>
                    <a:pt x="466" y="91"/>
                  </a:lnTo>
                  <a:lnTo>
                    <a:pt x="458" y="69"/>
                  </a:lnTo>
                  <a:lnTo>
                    <a:pt x="446" y="50"/>
                  </a:lnTo>
                  <a:lnTo>
                    <a:pt x="431" y="32"/>
                  </a:lnTo>
                  <a:lnTo>
                    <a:pt x="415" y="20"/>
                  </a:lnTo>
                  <a:lnTo>
                    <a:pt x="397" y="9"/>
                  </a:lnTo>
                  <a:lnTo>
                    <a:pt x="376" y="2"/>
                  </a:lnTo>
                  <a:lnTo>
                    <a:pt x="354" y="0"/>
                  </a:lnTo>
                  <a:lnTo>
                    <a:pt x="335" y="2"/>
                  </a:lnTo>
                  <a:lnTo>
                    <a:pt x="317" y="7"/>
                  </a:lnTo>
                  <a:lnTo>
                    <a:pt x="300" y="15"/>
                  </a:lnTo>
                  <a:lnTo>
                    <a:pt x="285" y="25"/>
                  </a:lnTo>
                  <a:lnTo>
                    <a:pt x="271" y="39"/>
                  </a:lnTo>
                  <a:lnTo>
                    <a:pt x="260" y="54"/>
                  </a:lnTo>
                  <a:lnTo>
                    <a:pt x="249" y="72"/>
                  </a:lnTo>
                  <a:lnTo>
                    <a:pt x="243" y="91"/>
                  </a:lnTo>
                  <a:lnTo>
                    <a:pt x="232" y="90"/>
                  </a:lnTo>
                  <a:lnTo>
                    <a:pt x="218" y="89"/>
                  </a:lnTo>
                  <a:lnTo>
                    <a:pt x="203" y="88"/>
                  </a:lnTo>
                  <a:lnTo>
                    <a:pt x="188" y="85"/>
                  </a:lnTo>
                  <a:lnTo>
                    <a:pt x="175" y="84"/>
                  </a:lnTo>
                  <a:lnTo>
                    <a:pt x="163" y="83"/>
                  </a:lnTo>
                  <a:lnTo>
                    <a:pt x="155" y="82"/>
                  </a:lnTo>
                  <a:lnTo>
                    <a:pt x="152" y="82"/>
                  </a:lnTo>
                  <a:lnTo>
                    <a:pt x="0" y="476"/>
                  </a:lnTo>
                  <a:lnTo>
                    <a:pt x="5" y="505"/>
                  </a:lnTo>
                  <a:lnTo>
                    <a:pt x="13" y="533"/>
                  </a:lnTo>
                  <a:lnTo>
                    <a:pt x="23" y="560"/>
                  </a:lnTo>
                  <a:lnTo>
                    <a:pt x="34" y="587"/>
                  </a:lnTo>
                  <a:lnTo>
                    <a:pt x="46" y="613"/>
                  </a:lnTo>
                  <a:lnTo>
                    <a:pt x="59" y="638"/>
                  </a:lnTo>
                  <a:lnTo>
                    <a:pt x="76" y="662"/>
                  </a:lnTo>
                  <a:lnTo>
                    <a:pt x="92" y="685"/>
                  </a:lnTo>
                  <a:lnTo>
                    <a:pt x="111" y="683"/>
                  </a:lnTo>
                  <a:lnTo>
                    <a:pt x="131" y="680"/>
                  </a:lnTo>
                  <a:lnTo>
                    <a:pt x="150" y="678"/>
                  </a:lnTo>
                  <a:lnTo>
                    <a:pt x="169" y="676"/>
                  </a:lnTo>
                  <a:lnTo>
                    <a:pt x="186" y="673"/>
                  </a:lnTo>
                  <a:lnTo>
                    <a:pt x="201" y="671"/>
                  </a:lnTo>
                  <a:lnTo>
                    <a:pt x="215" y="669"/>
                  </a:lnTo>
                  <a:lnTo>
                    <a:pt x="225" y="668"/>
                  </a:lnTo>
                  <a:lnTo>
                    <a:pt x="230" y="699"/>
                  </a:lnTo>
                  <a:lnTo>
                    <a:pt x="236" y="734"/>
                  </a:lnTo>
                  <a:lnTo>
                    <a:pt x="240" y="766"/>
                  </a:lnTo>
                  <a:lnTo>
                    <a:pt x="243" y="778"/>
                  </a:lnTo>
                  <a:lnTo>
                    <a:pt x="879" y="668"/>
                  </a:lnTo>
                  <a:lnTo>
                    <a:pt x="893" y="647"/>
                  </a:lnTo>
                  <a:lnTo>
                    <a:pt x="906" y="625"/>
                  </a:lnTo>
                  <a:lnTo>
                    <a:pt x="919" y="602"/>
                  </a:lnTo>
                  <a:lnTo>
                    <a:pt x="929" y="578"/>
                  </a:lnTo>
                  <a:lnTo>
                    <a:pt x="938" y="555"/>
                  </a:lnTo>
                  <a:lnTo>
                    <a:pt x="946" y="529"/>
                  </a:lnTo>
                  <a:lnTo>
                    <a:pt x="952" y="504"/>
                  </a:lnTo>
                  <a:lnTo>
                    <a:pt x="958" y="478"/>
                  </a:lnTo>
                  <a:lnTo>
                    <a:pt x="892" y="156"/>
                  </a:lnTo>
                  <a:lnTo>
                    <a:pt x="890" y="156"/>
                  </a:lnTo>
                  <a:lnTo>
                    <a:pt x="883" y="155"/>
                  </a:lnTo>
                  <a:lnTo>
                    <a:pt x="874" y="153"/>
                  </a:lnTo>
                  <a:lnTo>
                    <a:pt x="861" y="152"/>
                  </a:lnTo>
                  <a:lnTo>
                    <a:pt x="848" y="151"/>
                  </a:lnTo>
                  <a:lnTo>
                    <a:pt x="836" y="150"/>
                  </a:lnTo>
                  <a:lnTo>
                    <a:pt x="823" y="149"/>
                  </a:lnTo>
                  <a:lnTo>
                    <a:pt x="813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587"/>
            <p:cNvSpPr>
              <a:spLocks/>
            </p:cNvSpPr>
            <p:nvPr/>
          </p:nvSpPr>
          <p:spPr bwMode="auto">
            <a:xfrm>
              <a:off x="2520" y="3093"/>
              <a:ext cx="78" cy="209"/>
            </a:xfrm>
            <a:custGeom>
              <a:avLst/>
              <a:gdLst>
                <a:gd name="T0" fmla="*/ 0 w 155"/>
                <a:gd name="T1" fmla="*/ 1 h 417"/>
                <a:gd name="T2" fmla="*/ 1 w 155"/>
                <a:gd name="T3" fmla="*/ 1 h 417"/>
                <a:gd name="T4" fmla="*/ 1 w 155"/>
                <a:gd name="T5" fmla="*/ 1 h 417"/>
                <a:gd name="T6" fmla="*/ 1 w 155"/>
                <a:gd name="T7" fmla="*/ 1 h 417"/>
                <a:gd name="T8" fmla="*/ 1 w 155"/>
                <a:gd name="T9" fmla="*/ 1 h 417"/>
                <a:gd name="T10" fmla="*/ 1 w 155"/>
                <a:gd name="T11" fmla="*/ 1 h 417"/>
                <a:gd name="T12" fmla="*/ 1 w 155"/>
                <a:gd name="T13" fmla="*/ 1 h 417"/>
                <a:gd name="T14" fmla="*/ 1 w 155"/>
                <a:gd name="T15" fmla="*/ 1 h 417"/>
                <a:gd name="T16" fmla="*/ 1 w 155"/>
                <a:gd name="T17" fmla="*/ 1 h 417"/>
                <a:gd name="T18" fmla="*/ 1 w 155"/>
                <a:gd name="T19" fmla="*/ 0 h 417"/>
                <a:gd name="T20" fmla="*/ 1 w 155"/>
                <a:gd name="T21" fmla="*/ 1 h 417"/>
                <a:gd name="T22" fmla="*/ 1 w 155"/>
                <a:gd name="T23" fmla="*/ 1 h 417"/>
                <a:gd name="T24" fmla="*/ 1 w 155"/>
                <a:gd name="T25" fmla="*/ 1 h 417"/>
                <a:gd name="T26" fmla="*/ 1 w 155"/>
                <a:gd name="T27" fmla="*/ 1 h 417"/>
                <a:gd name="T28" fmla="*/ 1 w 155"/>
                <a:gd name="T29" fmla="*/ 1 h 417"/>
                <a:gd name="T30" fmla="*/ 1 w 155"/>
                <a:gd name="T31" fmla="*/ 1 h 417"/>
                <a:gd name="T32" fmla="*/ 1 w 155"/>
                <a:gd name="T33" fmla="*/ 1 h 417"/>
                <a:gd name="T34" fmla="*/ 0 w 155"/>
                <a:gd name="T35" fmla="*/ 1 h 4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5" h="417">
                  <a:moveTo>
                    <a:pt x="0" y="417"/>
                  </a:moveTo>
                  <a:lnTo>
                    <a:pt x="12" y="416"/>
                  </a:lnTo>
                  <a:lnTo>
                    <a:pt x="30" y="414"/>
                  </a:lnTo>
                  <a:lnTo>
                    <a:pt x="50" y="410"/>
                  </a:lnTo>
                  <a:lnTo>
                    <a:pt x="72" y="408"/>
                  </a:lnTo>
                  <a:lnTo>
                    <a:pt x="95" y="405"/>
                  </a:lnTo>
                  <a:lnTo>
                    <a:pt x="117" y="402"/>
                  </a:lnTo>
                  <a:lnTo>
                    <a:pt x="138" y="400"/>
                  </a:lnTo>
                  <a:lnTo>
                    <a:pt x="155" y="398"/>
                  </a:lnTo>
                  <a:lnTo>
                    <a:pt x="94" y="0"/>
                  </a:lnTo>
                  <a:lnTo>
                    <a:pt x="83" y="50"/>
                  </a:lnTo>
                  <a:lnTo>
                    <a:pt x="69" y="109"/>
                  </a:lnTo>
                  <a:lnTo>
                    <a:pt x="55" y="175"/>
                  </a:lnTo>
                  <a:lnTo>
                    <a:pt x="40" y="241"/>
                  </a:lnTo>
                  <a:lnTo>
                    <a:pt x="26" y="302"/>
                  </a:lnTo>
                  <a:lnTo>
                    <a:pt x="14" y="355"/>
                  </a:lnTo>
                  <a:lnTo>
                    <a:pt x="4" y="395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588"/>
            <p:cNvSpPr>
              <a:spLocks noEditPoints="1"/>
            </p:cNvSpPr>
            <p:nvPr/>
          </p:nvSpPr>
          <p:spPr bwMode="auto">
            <a:xfrm>
              <a:off x="2465" y="3008"/>
              <a:ext cx="487" cy="355"/>
            </a:xfrm>
            <a:custGeom>
              <a:avLst/>
              <a:gdLst>
                <a:gd name="T0" fmla="*/ 1 w 973"/>
                <a:gd name="T1" fmla="*/ 1 h 710"/>
                <a:gd name="T2" fmla="*/ 1 w 973"/>
                <a:gd name="T3" fmla="*/ 1 h 710"/>
                <a:gd name="T4" fmla="*/ 1 w 973"/>
                <a:gd name="T5" fmla="*/ 1 h 710"/>
                <a:gd name="T6" fmla="*/ 1 w 973"/>
                <a:gd name="T7" fmla="*/ 1 h 710"/>
                <a:gd name="T8" fmla="*/ 1 w 973"/>
                <a:gd name="T9" fmla="*/ 0 h 710"/>
                <a:gd name="T10" fmla="*/ 1 w 973"/>
                <a:gd name="T11" fmla="*/ 1 h 710"/>
                <a:gd name="T12" fmla="*/ 0 w 973"/>
                <a:gd name="T13" fmla="*/ 1 h 710"/>
                <a:gd name="T14" fmla="*/ 1 w 973"/>
                <a:gd name="T15" fmla="*/ 1 h 710"/>
                <a:gd name="T16" fmla="*/ 1 w 973"/>
                <a:gd name="T17" fmla="*/ 1 h 710"/>
                <a:gd name="T18" fmla="*/ 1 w 973"/>
                <a:gd name="T19" fmla="*/ 1 h 710"/>
                <a:gd name="T20" fmla="*/ 1 w 973"/>
                <a:gd name="T21" fmla="*/ 1 h 710"/>
                <a:gd name="T22" fmla="*/ 1 w 973"/>
                <a:gd name="T23" fmla="*/ 1 h 710"/>
                <a:gd name="T24" fmla="*/ 1 w 973"/>
                <a:gd name="T25" fmla="*/ 1 h 710"/>
                <a:gd name="T26" fmla="*/ 1 w 973"/>
                <a:gd name="T27" fmla="*/ 1 h 710"/>
                <a:gd name="T28" fmla="*/ 1 w 973"/>
                <a:gd name="T29" fmla="*/ 1 h 710"/>
                <a:gd name="T30" fmla="*/ 1 w 973"/>
                <a:gd name="T31" fmla="*/ 1 h 710"/>
                <a:gd name="T32" fmla="*/ 1 w 973"/>
                <a:gd name="T33" fmla="*/ 1 h 710"/>
                <a:gd name="T34" fmla="*/ 1 w 973"/>
                <a:gd name="T35" fmla="*/ 1 h 710"/>
                <a:gd name="T36" fmla="*/ 1 w 973"/>
                <a:gd name="T37" fmla="*/ 1 h 710"/>
                <a:gd name="T38" fmla="*/ 1 w 973"/>
                <a:gd name="T39" fmla="*/ 1 h 710"/>
                <a:gd name="T40" fmla="*/ 1 w 973"/>
                <a:gd name="T41" fmla="*/ 1 h 710"/>
                <a:gd name="T42" fmla="*/ 1 w 973"/>
                <a:gd name="T43" fmla="*/ 1 h 710"/>
                <a:gd name="T44" fmla="*/ 1 w 973"/>
                <a:gd name="T45" fmla="*/ 1 h 710"/>
                <a:gd name="T46" fmla="*/ 1 w 973"/>
                <a:gd name="T47" fmla="*/ 1 h 710"/>
                <a:gd name="T48" fmla="*/ 1 w 973"/>
                <a:gd name="T49" fmla="*/ 1 h 710"/>
                <a:gd name="T50" fmla="*/ 1 w 973"/>
                <a:gd name="T51" fmla="*/ 1 h 710"/>
                <a:gd name="T52" fmla="*/ 1 w 973"/>
                <a:gd name="T53" fmla="*/ 1 h 710"/>
                <a:gd name="T54" fmla="*/ 1 w 973"/>
                <a:gd name="T55" fmla="*/ 1 h 710"/>
                <a:gd name="T56" fmla="*/ 1 w 973"/>
                <a:gd name="T57" fmla="*/ 1 h 710"/>
                <a:gd name="T58" fmla="*/ 1 w 973"/>
                <a:gd name="T59" fmla="*/ 1 h 710"/>
                <a:gd name="T60" fmla="*/ 1 w 973"/>
                <a:gd name="T61" fmla="*/ 1 h 710"/>
                <a:gd name="T62" fmla="*/ 1 w 973"/>
                <a:gd name="T63" fmla="*/ 1 h 710"/>
                <a:gd name="T64" fmla="*/ 1 w 973"/>
                <a:gd name="T65" fmla="*/ 1 h 710"/>
                <a:gd name="T66" fmla="*/ 1 w 973"/>
                <a:gd name="T67" fmla="*/ 1 h 710"/>
                <a:gd name="T68" fmla="*/ 1 w 973"/>
                <a:gd name="T69" fmla="*/ 1 h 710"/>
                <a:gd name="T70" fmla="*/ 1 w 973"/>
                <a:gd name="T71" fmla="*/ 1 h 710"/>
                <a:gd name="T72" fmla="*/ 1 w 973"/>
                <a:gd name="T73" fmla="*/ 1 h 710"/>
                <a:gd name="T74" fmla="*/ 1 w 973"/>
                <a:gd name="T75" fmla="*/ 1 h 710"/>
                <a:gd name="T76" fmla="*/ 1 w 973"/>
                <a:gd name="T77" fmla="*/ 1 h 710"/>
                <a:gd name="T78" fmla="*/ 1 w 973"/>
                <a:gd name="T79" fmla="*/ 1 h 710"/>
                <a:gd name="T80" fmla="*/ 1 w 973"/>
                <a:gd name="T81" fmla="*/ 1 h 710"/>
                <a:gd name="T82" fmla="*/ 1 w 973"/>
                <a:gd name="T83" fmla="*/ 1 h 710"/>
                <a:gd name="T84" fmla="*/ 1 w 973"/>
                <a:gd name="T85" fmla="*/ 1 h 710"/>
                <a:gd name="T86" fmla="*/ 1 w 973"/>
                <a:gd name="T87" fmla="*/ 1 h 710"/>
                <a:gd name="T88" fmla="*/ 1 w 973"/>
                <a:gd name="T89" fmla="*/ 1 h 710"/>
                <a:gd name="T90" fmla="*/ 1 w 973"/>
                <a:gd name="T91" fmla="*/ 1 h 710"/>
                <a:gd name="T92" fmla="*/ 1 w 973"/>
                <a:gd name="T93" fmla="*/ 1 h 710"/>
                <a:gd name="T94" fmla="*/ 1 w 973"/>
                <a:gd name="T95" fmla="*/ 1 h 710"/>
                <a:gd name="T96" fmla="*/ 1 w 973"/>
                <a:gd name="T97" fmla="*/ 1 h 710"/>
                <a:gd name="T98" fmla="*/ 1 w 973"/>
                <a:gd name="T99" fmla="*/ 1 h 710"/>
                <a:gd name="T100" fmla="*/ 1 w 973"/>
                <a:gd name="T101" fmla="*/ 1 h 710"/>
                <a:gd name="T102" fmla="*/ 1 w 973"/>
                <a:gd name="T103" fmla="*/ 1 h 710"/>
                <a:gd name="T104" fmla="*/ 1 w 973"/>
                <a:gd name="T105" fmla="*/ 1 h 710"/>
                <a:gd name="T106" fmla="*/ 1 w 973"/>
                <a:gd name="T107" fmla="*/ 1 h 710"/>
                <a:gd name="T108" fmla="*/ 1 w 973"/>
                <a:gd name="T109" fmla="*/ 1 h 710"/>
                <a:gd name="T110" fmla="*/ 1 w 973"/>
                <a:gd name="T111" fmla="*/ 1 h 710"/>
                <a:gd name="T112" fmla="*/ 1 w 973"/>
                <a:gd name="T113" fmla="*/ 1 h 7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73" h="710">
                  <a:moveTo>
                    <a:pt x="882" y="155"/>
                  </a:moveTo>
                  <a:lnTo>
                    <a:pt x="802" y="147"/>
                  </a:lnTo>
                  <a:lnTo>
                    <a:pt x="802" y="145"/>
                  </a:lnTo>
                  <a:lnTo>
                    <a:pt x="801" y="128"/>
                  </a:lnTo>
                  <a:lnTo>
                    <a:pt x="796" y="113"/>
                  </a:lnTo>
                  <a:lnTo>
                    <a:pt x="789" y="99"/>
                  </a:lnTo>
                  <a:lnTo>
                    <a:pt x="781" y="87"/>
                  </a:lnTo>
                  <a:lnTo>
                    <a:pt x="771" y="76"/>
                  </a:lnTo>
                  <a:lnTo>
                    <a:pt x="758" y="69"/>
                  </a:lnTo>
                  <a:lnTo>
                    <a:pt x="744" y="64"/>
                  </a:lnTo>
                  <a:lnTo>
                    <a:pt x="730" y="62"/>
                  </a:lnTo>
                  <a:lnTo>
                    <a:pt x="718" y="64"/>
                  </a:lnTo>
                  <a:lnTo>
                    <a:pt x="705" y="68"/>
                  </a:lnTo>
                  <a:lnTo>
                    <a:pt x="694" y="74"/>
                  </a:lnTo>
                  <a:lnTo>
                    <a:pt x="683" y="82"/>
                  </a:lnTo>
                  <a:lnTo>
                    <a:pt x="675" y="92"/>
                  </a:lnTo>
                  <a:lnTo>
                    <a:pt x="667" y="105"/>
                  </a:lnTo>
                  <a:lnTo>
                    <a:pt x="663" y="118"/>
                  </a:lnTo>
                  <a:lnTo>
                    <a:pt x="659" y="133"/>
                  </a:lnTo>
                  <a:lnTo>
                    <a:pt x="459" y="112"/>
                  </a:lnTo>
                  <a:lnTo>
                    <a:pt x="459" y="110"/>
                  </a:lnTo>
                  <a:lnTo>
                    <a:pt x="459" y="107"/>
                  </a:lnTo>
                  <a:lnTo>
                    <a:pt x="459" y="105"/>
                  </a:lnTo>
                  <a:lnTo>
                    <a:pt x="459" y="103"/>
                  </a:lnTo>
                  <a:lnTo>
                    <a:pt x="456" y="82"/>
                  </a:lnTo>
                  <a:lnTo>
                    <a:pt x="452" y="62"/>
                  </a:lnTo>
                  <a:lnTo>
                    <a:pt x="444" y="45"/>
                  </a:lnTo>
                  <a:lnTo>
                    <a:pt x="433" y="30"/>
                  </a:lnTo>
                  <a:lnTo>
                    <a:pt x="421" y="18"/>
                  </a:lnTo>
                  <a:lnTo>
                    <a:pt x="406" y="8"/>
                  </a:lnTo>
                  <a:lnTo>
                    <a:pt x="390" y="3"/>
                  </a:lnTo>
                  <a:lnTo>
                    <a:pt x="372" y="0"/>
                  </a:lnTo>
                  <a:lnTo>
                    <a:pt x="356" y="3"/>
                  </a:lnTo>
                  <a:lnTo>
                    <a:pt x="340" y="7"/>
                  </a:lnTo>
                  <a:lnTo>
                    <a:pt x="326" y="16"/>
                  </a:lnTo>
                  <a:lnTo>
                    <a:pt x="314" y="28"/>
                  </a:lnTo>
                  <a:lnTo>
                    <a:pt x="303" y="42"/>
                  </a:lnTo>
                  <a:lnTo>
                    <a:pt x="295" y="58"/>
                  </a:lnTo>
                  <a:lnTo>
                    <a:pt x="288" y="76"/>
                  </a:lnTo>
                  <a:lnTo>
                    <a:pt x="286" y="95"/>
                  </a:lnTo>
                  <a:lnTo>
                    <a:pt x="270" y="94"/>
                  </a:lnTo>
                  <a:lnTo>
                    <a:pt x="190" y="86"/>
                  </a:lnTo>
                  <a:lnTo>
                    <a:pt x="190" y="87"/>
                  </a:lnTo>
                  <a:lnTo>
                    <a:pt x="186" y="98"/>
                  </a:lnTo>
                  <a:lnTo>
                    <a:pt x="0" y="579"/>
                  </a:lnTo>
                  <a:lnTo>
                    <a:pt x="81" y="569"/>
                  </a:lnTo>
                  <a:lnTo>
                    <a:pt x="68" y="627"/>
                  </a:lnTo>
                  <a:lnTo>
                    <a:pt x="270" y="601"/>
                  </a:lnTo>
                  <a:lnTo>
                    <a:pt x="287" y="710"/>
                  </a:lnTo>
                  <a:lnTo>
                    <a:pt x="973" y="590"/>
                  </a:lnTo>
                  <a:lnTo>
                    <a:pt x="882" y="155"/>
                  </a:lnTo>
                  <a:close/>
                  <a:moveTo>
                    <a:pt x="730" y="77"/>
                  </a:moveTo>
                  <a:lnTo>
                    <a:pt x="742" y="79"/>
                  </a:lnTo>
                  <a:lnTo>
                    <a:pt x="752" y="83"/>
                  </a:lnTo>
                  <a:lnTo>
                    <a:pt x="762" y="89"/>
                  </a:lnTo>
                  <a:lnTo>
                    <a:pt x="770" y="97"/>
                  </a:lnTo>
                  <a:lnTo>
                    <a:pt x="777" y="107"/>
                  </a:lnTo>
                  <a:lnTo>
                    <a:pt x="782" y="118"/>
                  </a:lnTo>
                  <a:lnTo>
                    <a:pt x="786" y="130"/>
                  </a:lnTo>
                  <a:lnTo>
                    <a:pt x="787" y="144"/>
                  </a:lnTo>
                  <a:lnTo>
                    <a:pt x="787" y="145"/>
                  </a:lnTo>
                  <a:lnTo>
                    <a:pt x="787" y="154"/>
                  </a:lnTo>
                  <a:lnTo>
                    <a:pt x="786" y="162"/>
                  </a:lnTo>
                  <a:lnTo>
                    <a:pt x="783" y="170"/>
                  </a:lnTo>
                  <a:lnTo>
                    <a:pt x="780" y="177"/>
                  </a:lnTo>
                  <a:lnTo>
                    <a:pt x="775" y="187"/>
                  </a:lnTo>
                  <a:lnTo>
                    <a:pt x="768" y="195"/>
                  </a:lnTo>
                  <a:lnTo>
                    <a:pt x="762" y="202"/>
                  </a:lnTo>
                  <a:lnTo>
                    <a:pt x="752" y="208"/>
                  </a:lnTo>
                  <a:lnTo>
                    <a:pt x="751" y="209"/>
                  </a:lnTo>
                  <a:lnTo>
                    <a:pt x="749" y="209"/>
                  </a:lnTo>
                  <a:lnTo>
                    <a:pt x="748" y="209"/>
                  </a:lnTo>
                  <a:lnTo>
                    <a:pt x="747" y="209"/>
                  </a:lnTo>
                  <a:lnTo>
                    <a:pt x="745" y="208"/>
                  </a:lnTo>
                  <a:lnTo>
                    <a:pt x="743" y="207"/>
                  </a:lnTo>
                  <a:lnTo>
                    <a:pt x="742" y="205"/>
                  </a:lnTo>
                  <a:lnTo>
                    <a:pt x="741" y="204"/>
                  </a:lnTo>
                  <a:lnTo>
                    <a:pt x="740" y="201"/>
                  </a:lnTo>
                  <a:lnTo>
                    <a:pt x="740" y="197"/>
                  </a:lnTo>
                  <a:lnTo>
                    <a:pt x="742" y="194"/>
                  </a:lnTo>
                  <a:lnTo>
                    <a:pt x="744" y="192"/>
                  </a:lnTo>
                  <a:lnTo>
                    <a:pt x="749" y="188"/>
                  </a:lnTo>
                  <a:lnTo>
                    <a:pt x="753" y="185"/>
                  </a:lnTo>
                  <a:lnTo>
                    <a:pt x="758" y="179"/>
                  </a:lnTo>
                  <a:lnTo>
                    <a:pt x="762" y="174"/>
                  </a:lnTo>
                  <a:lnTo>
                    <a:pt x="765" y="167"/>
                  </a:lnTo>
                  <a:lnTo>
                    <a:pt x="767" y="160"/>
                  </a:lnTo>
                  <a:lnTo>
                    <a:pt x="768" y="154"/>
                  </a:lnTo>
                  <a:lnTo>
                    <a:pt x="768" y="145"/>
                  </a:lnTo>
                  <a:lnTo>
                    <a:pt x="768" y="144"/>
                  </a:lnTo>
                  <a:lnTo>
                    <a:pt x="768" y="143"/>
                  </a:lnTo>
                  <a:lnTo>
                    <a:pt x="767" y="134"/>
                  </a:lnTo>
                  <a:lnTo>
                    <a:pt x="765" y="125"/>
                  </a:lnTo>
                  <a:lnTo>
                    <a:pt x="762" y="118"/>
                  </a:lnTo>
                  <a:lnTo>
                    <a:pt x="757" y="111"/>
                  </a:lnTo>
                  <a:lnTo>
                    <a:pt x="751" y="105"/>
                  </a:lnTo>
                  <a:lnTo>
                    <a:pt x="745" y="101"/>
                  </a:lnTo>
                  <a:lnTo>
                    <a:pt x="739" y="98"/>
                  </a:lnTo>
                  <a:lnTo>
                    <a:pt x="730" y="97"/>
                  </a:lnTo>
                  <a:lnTo>
                    <a:pt x="724" y="98"/>
                  </a:lnTo>
                  <a:lnTo>
                    <a:pt x="718" y="99"/>
                  </a:lnTo>
                  <a:lnTo>
                    <a:pt x="712" y="103"/>
                  </a:lnTo>
                  <a:lnTo>
                    <a:pt x="706" y="107"/>
                  </a:lnTo>
                  <a:lnTo>
                    <a:pt x="702" y="113"/>
                  </a:lnTo>
                  <a:lnTo>
                    <a:pt x="698" y="120"/>
                  </a:lnTo>
                  <a:lnTo>
                    <a:pt x="696" y="127"/>
                  </a:lnTo>
                  <a:lnTo>
                    <a:pt x="694" y="135"/>
                  </a:lnTo>
                  <a:lnTo>
                    <a:pt x="675" y="134"/>
                  </a:lnTo>
                  <a:lnTo>
                    <a:pt x="677" y="122"/>
                  </a:lnTo>
                  <a:lnTo>
                    <a:pt x="682" y="112"/>
                  </a:lnTo>
                  <a:lnTo>
                    <a:pt x="688" y="102"/>
                  </a:lnTo>
                  <a:lnTo>
                    <a:pt x="695" y="94"/>
                  </a:lnTo>
                  <a:lnTo>
                    <a:pt x="702" y="87"/>
                  </a:lnTo>
                  <a:lnTo>
                    <a:pt x="711" y="82"/>
                  </a:lnTo>
                  <a:lnTo>
                    <a:pt x="720" y="79"/>
                  </a:lnTo>
                  <a:lnTo>
                    <a:pt x="730" y="77"/>
                  </a:lnTo>
                  <a:close/>
                  <a:moveTo>
                    <a:pt x="709" y="137"/>
                  </a:moveTo>
                  <a:lnTo>
                    <a:pt x="712" y="128"/>
                  </a:lnTo>
                  <a:lnTo>
                    <a:pt x="717" y="120"/>
                  </a:lnTo>
                  <a:lnTo>
                    <a:pt x="724" y="115"/>
                  </a:lnTo>
                  <a:lnTo>
                    <a:pt x="730" y="113"/>
                  </a:lnTo>
                  <a:lnTo>
                    <a:pt x="739" y="115"/>
                  </a:lnTo>
                  <a:lnTo>
                    <a:pt x="745" y="121"/>
                  </a:lnTo>
                  <a:lnTo>
                    <a:pt x="750" y="130"/>
                  </a:lnTo>
                  <a:lnTo>
                    <a:pt x="752" y="142"/>
                  </a:lnTo>
                  <a:lnTo>
                    <a:pt x="709" y="137"/>
                  </a:lnTo>
                  <a:close/>
                  <a:moveTo>
                    <a:pt x="372" y="16"/>
                  </a:moveTo>
                  <a:lnTo>
                    <a:pt x="386" y="19"/>
                  </a:lnTo>
                  <a:lnTo>
                    <a:pt x="400" y="23"/>
                  </a:lnTo>
                  <a:lnTo>
                    <a:pt x="411" y="31"/>
                  </a:lnTo>
                  <a:lnTo>
                    <a:pt x="422" y="42"/>
                  </a:lnTo>
                  <a:lnTo>
                    <a:pt x="431" y="54"/>
                  </a:lnTo>
                  <a:lnTo>
                    <a:pt x="437" y="69"/>
                  </a:lnTo>
                  <a:lnTo>
                    <a:pt x="441" y="86"/>
                  </a:lnTo>
                  <a:lnTo>
                    <a:pt x="443" y="103"/>
                  </a:lnTo>
                  <a:lnTo>
                    <a:pt x="443" y="105"/>
                  </a:lnTo>
                  <a:lnTo>
                    <a:pt x="443" y="106"/>
                  </a:lnTo>
                  <a:lnTo>
                    <a:pt x="443" y="109"/>
                  </a:lnTo>
                  <a:lnTo>
                    <a:pt x="443" y="111"/>
                  </a:lnTo>
                  <a:lnTo>
                    <a:pt x="441" y="119"/>
                  </a:lnTo>
                  <a:lnTo>
                    <a:pt x="440" y="127"/>
                  </a:lnTo>
                  <a:lnTo>
                    <a:pt x="438" y="135"/>
                  </a:lnTo>
                  <a:lnTo>
                    <a:pt x="434" y="142"/>
                  </a:lnTo>
                  <a:lnTo>
                    <a:pt x="431" y="149"/>
                  </a:lnTo>
                  <a:lnTo>
                    <a:pt x="428" y="156"/>
                  </a:lnTo>
                  <a:lnTo>
                    <a:pt x="423" y="163"/>
                  </a:lnTo>
                  <a:lnTo>
                    <a:pt x="417" y="169"/>
                  </a:lnTo>
                  <a:lnTo>
                    <a:pt x="413" y="173"/>
                  </a:lnTo>
                  <a:lnTo>
                    <a:pt x="406" y="178"/>
                  </a:lnTo>
                  <a:lnTo>
                    <a:pt x="400" y="181"/>
                  </a:lnTo>
                  <a:lnTo>
                    <a:pt x="393" y="185"/>
                  </a:lnTo>
                  <a:lnTo>
                    <a:pt x="392" y="185"/>
                  </a:lnTo>
                  <a:lnTo>
                    <a:pt x="390" y="185"/>
                  </a:lnTo>
                  <a:lnTo>
                    <a:pt x="388" y="185"/>
                  </a:lnTo>
                  <a:lnTo>
                    <a:pt x="386" y="184"/>
                  </a:lnTo>
                  <a:lnTo>
                    <a:pt x="385" y="184"/>
                  </a:lnTo>
                  <a:lnTo>
                    <a:pt x="384" y="182"/>
                  </a:lnTo>
                  <a:lnTo>
                    <a:pt x="383" y="180"/>
                  </a:lnTo>
                  <a:lnTo>
                    <a:pt x="382" y="179"/>
                  </a:lnTo>
                  <a:lnTo>
                    <a:pt x="382" y="174"/>
                  </a:lnTo>
                  <a:lnTo>
                    <a:pt x="383" y="171"/>
                  </a:lnTo>
                  <a:lnTo>
                    <a:pt x="384" y="169"/>
                  </a:lnTo>
                  <a:lnTo>
                    <a:pt x="387" y="166"/>
                  </a:lnTo>
                  <a:lnTo>
                    <a:pt x="395" y="162"/>
                  </a:lnTo>
                  <a:lnTo>
                    <a:pt x="403" y="156"/>
                  </a:lnTo>
                  <a:lnTo>
                    <a:pt x="410" y="149"/>
                  </a:lnTo>
                  <a:lnTo>
                    <a:pt x="415" y="140"/>
                  </a:lnTo>
                  <a:lnTo>
                    <a:pt x="418" y="133"/>
                  </a:lnTo>
                  <a:lnTo>
                    <a:pt x="422" y="125"/>
                  </a:lnTo>
                  <a:lnTo>
                    <a:pt x="423" y="117"/>
                  </a:lnTo>
                  <a:lnTo>
                    <a:pt x="424" y="109"/>
                  </a:lnTo>
                  <a:lnTo>
                    <a:pt x="424" y="107"/>
                  </a:lnTo>
                  <a:lnTo>
                    <a:pt x="425" y="105"/>
                  </a:lnTo>
                  <a:lnTo>
                    <a:pt x="425" y="104"/>
                  </a:lnTo>
                  <a:lnTo>
                    <a:pt x="425" y="103"/>
                  </a:lnTo>
                  <a:lnTo>
                    <a:pt x="424" y="89"/>
                  </a:lnTo>
                  <a:lnTo>
                    <a:pt x="421" y="76"/>
                  </a:lnTo>
                  <a:lnTo>
                    <a:pt x="416" y="66"/>
                  </a:lnTo>
                  <a:lnTo>
                    <a:pt x="409" y="56"/>
                  </a:lnTo>
                  <a:lnTo>
                    <a:pt x="402" y="47"/>
                  </a:lnTo>
                  <a:lnTo>
                    <a:pt x="393" y="42"/>
                  </a:lnTo>
                  <a:lnTo>
                    <a:pt x="383" y="37"/>
                  </a:lnTo>
                  <a:lnTo>
                    <a:pt x="372" y="36"/>
                  </a:lnTo>
                  <a:lnTo>
                    <a:pt x="362" y="37"/>
                  </a:lnTo>
                  <a:lnTo>
                    <a:pt x="353" y="41"/>
                  </a:lnTo>
                  <a:lnTo>
                    <a:pt x="344" y="46"/>
                  </a:lnTo>
                  <a:lnTo>
                    <a:pt x="337" y="54"/>
                  </a:lnTo>
                  <a:lnTo>
                    <a:pt x="330" y="64"/>
                  </a:lnTo>
                  <a:lnTo>
                    <a:pt x="325" y="74"/>
                  </a:lnTo>
                  <a:lnTo>
                    <a:pt x="322" y="86"/>
                  </a:lnTo>
                  <a:lnTo>
                    <a:pt x="320" y="98"/>
                  </a:lnTo>
                  <a:lnTo>
                    <a:pt x="302" y="97"/>
                  </a:lnTo>
                  <a:lnTo>
                    <a:pt x="304" y="81"/>
                  </a:lnTo>
                  <a:lnTo>
                    <a:pt x="309" y="66"/>
                  </a:lnTo>
                  <a:lnTo>
                    <a:pt x="316" y="52"/>
                  </a:lnTo>
                  <a:lnTo>
                    <a:pt x="324" y="39"/>
                  </a:lnTo>
                  <a:lnTo>
                    <a:pt x="334" y="30"/>
                  </a:lnTo>
                  <a:lnTo>
                    <a:pt x="346" y="22"/>
                  </a:lnTo>
                  <a:lnTo>
                    <a:pt x="358" y="18"/>
                  </a:lnTo>
                  <a:lnTo>
                    <a:pt x="372" y="16"/>
                  </a:lnTo>
                  <a:close/>
                  <a:moveTo>
                    <a:pt x="335" y="101"/>
                  </a:moveTo>
                  <a:lnTo>
                    <a:pt x="337" y="90"/>
                  </a:lnTo>
                  <a:lnTo>
                    <a:pt x="339" y="81"/>
                  </a:lnTo>
                  <a:lnTo>
                    <a:pt x="342" y="73"/>
                  </a:lnTo>
                  <a:lnTo>
                    <a:pt x="347" y="66"/>
                  </a:lnTo>
                  <a:lnTo>
                    <a:pt x="353" y="60"/>
                  </a:lnTo>
                  <a:lnTo>
                    <a:pt x="358" y="56"/>
                  </a:lnTo>
                  <a:lnTo>
                    <a:pt x="365" y="53"/>
                  </a:lnTo>
                  <a:lnTo>
                    <a:pt x="372" y="52"/>
                  </a:lnTo>
                  <a:lnTo>
                    <a:pt x="379" y="53"/>
                  </a:lnTo>
                  <a:lnTo>
                    <a:pt x="386" y="56"/>
                  </a:lnTo>
                  <a:lnTo>
                    <a:pt x="393" y="60"/>
                  </a:lnTo>
                  <a:lnTo>
                    <a:pt x="398" y="67"/>
                  </a:lnTo>
                  <a:lnTo>
                    <a:pt x="402" y="74"/>
                  </a:lnTo>
                  <a:lnTo>
                    <a:pt x="406" y="83"/>
                  </a:lnTo>
                  <a:lnTo>
                    <a:pt x="408" y="92"/>
                  </a:lnTo>
                  <a:lnTo>
                    <a:pt x="409" y="103"/>
                  </a:lnTo>
                  <a:lnTo>
                    <a:pt x="409" y="104"/>
                  </a:lnTo>
                  <a:lnTo>
                    <a:pt x="409" y="105"/>
                  </a:lnTo>
                  <a:lnTo>
                    <a:pt x="409" y="106"/>
                  </a:lnTo>
                  <a:lnTo>
                    <a:pt x="408" y="107"/>
                  </a:lnTo>
                  <a:lnTo>
                    <a:pt x="335" y="101"/>
                  </a:lnTo>
                  <a:close/>
                  <a:moveTo>
                    <a:pt x="50" y="540"/>
                  </a:moveTo>
                  <a:lnTo>
                    <a:pt x="54" y="527"/>
                  </a:lnTo>
                  <a:lnTo>
                    <a:pt x="63" y="507"/>
                  </a:lnTo>
                  <a:lnTo>
                    <a:pt x="73" y="481"/>
                  </a:lnTo>
                  <a:lnTo>
                    <a:pt x="84" y="450"/>
                  </a:lnTo>
                  <a:lnTo>
                    <a:pt x="98" y="414"/>
                  </a:lnTo>
                  <a:lnTo>
                    <a:pt x="112" y="377"/>
                  </a:lnTo>
                  <a:lnTo>
                    <a:pt x="127" y="338"/>
                  </a:lnTo>
                  <a:lnTo>
                    <a:pt x="142" y="299"/>
                  </a:lnTo>
                  <a:lnTo>
                    <a:pt x="89" y="535"/>
                  </a:lnTo>
                  <a:lnTo>
                    <a:pt x="84" y="535"/>
                  </a:lnTo>
                  <a:lnTo>
                    <a:pt x="80" y="536"/>
                  </a:lnTo>
                  <a:lnTo>
                    <a:pt x="75" y="536"/>
                  </a:lnTo>
                  <a:lnTo>
                    <a:pt x="69" y="537"/>
                  </a:lnTo>
                  <a:lnTo>
                    <a:pt x="65" y="539"/>
                  </a:lnTo>
                  <a:lnTo>
                    <a:pt x="60" y="539"/>
                  </a:lnTo>
                  <a:lnTo>
                    <a:pt x="54" y="540"/>
                  </a:lnTo>
                  <a:lnTo>
                    <a:pt x="50" y="540"/>
                  </a:lnTo>
                  <a:close/>
                  <a:moveTo>
                    <a:pt x="110" y="589"/>
                  </a:moveTo>
                  <a:lnTo>
                    <a:pt x="114" y="567"/>
                  </a:lnTo>
                  <a:lnTo>
                    <a:pt x="124" y="527"/>
                  </a:lnTo>
                  <a:lnTo>
                    <a:pt x="136" y="474"/>
                  </a:lnTo>
                  <a:lnTo>
                    <a:pt x="150" y="413"/>
                  </a:lnTo>
                  <a:lnTo>
                    <a:pt x="165" y="347"/>
                  </a:lnTo>
                  <a:lnTo>
                    <a:pt x="179" y="281"/>
                  </a:lnTo>
                  <a:lnTo>
                    <a:pt x="193" y="222"/>
                  </a:lnTo>
                  <a:lnTo>
                    <a:pt x="204" y="172"/>
                  </a:lnTo>
                  <a:lnTo>
                    <a:pt x="265" y="570"/>
                  </a:lnTo>
                  <a:lnTo>
                    <a:pt x="248" y="572"/>
                  </a:lnTo>
                  <a:lnTo>
                    <a:pt x="227" y="574"/>
                  </a:lnTo>
                  <a:lnTo>
                    <a:pt x="205" y="577"/>
                  </a:lnTo>
                  <a:lnTo>
                    <a:pt x="182" y="580"/>
                  </a:lnTo>
                  <a:lnTo>
                    <a:pt x="160" y="582"/>
                  </a:lnTo>
                  <a:lnTo>
                    <a:pt x="140" y="586"/>
                  </a:lnTo>
                  <a:lnTo>
                    <a:pt x="122" y="588"/>
                  </a:lnTo>
                  <a:lnTo>
                    <a:pt x="110" y="589"/>
                  </a:lnTo>
                  <a:close/>
                  <a:moveTo>
                    <a:pt x="228" y="122"/>
                  </a:moveTo>
                  <a:lnTo>
                    <a:pt x="233" y="122"/>
                  </a:lnTo>
                  <a:lnTo>
                    <a:pt x="235" y="122"/>
                  </a:lnTo>
                  <a:lnTo>
                    <a:pt x="238" y="124"/>
                  </a:lnTo>
                  <a:lnTo>
                    <a:pt x="239" y="124"/>
                  </a:lnTo>
                  <a:lnTo>
                    <a:pt x="239" y="122"/>
                  </a:lnTo>
                  <a:lnTo>
                    <a:pt x="246" y="124"/>
                  </a:lnTo>
                  <a:lnTo>
                    <a:pt x="254" y="124"/>
                  </a:lnTo>
                  <a:lnTo>
                    <a:pt x="261" y="125"/>
                  </a:lnTo>
                  <a:lnTo>
                    <a:pt x="267" y="126"/>
                  </a:lnTo>
                  <a:lnTo>
                    <a:pt x="280" y="127"/>
                  </a:lnTo>
                  <a:lnTo>
                    <a:pt x="294" y="128"/>
                  </a:lnTo>
                  <a:lnTo>
                    <a:pt x="308" y="129"/>
                  </a:lnTo>
                  <a:lnTo>
                    <a:pt x="324" y="130"/>
                  </a:lnTo>
                  <a:lnTo>
                    <a:pt x="341" y="133"/>
                  </a:lnTo>
                  <a:lnTo>
                    <a:pt x="360" y="134"/>
                  </a:lnTo>
                  <a:lnTo>
                    <a:pt x="378" y="136"/>
                  </a:lnTo>
                  <a:lnTo>
                    <a:pt x="398" y="139"/>
                  </a:lnTo>
                  <a:lnTo>
                    <a:pt x="394" y="143"/>
                  </a:lnTo>
                  <a:lnTo>
                    <a:pt x="390" y="147"/>
                  </a:lnTo>
                  <a:lnTo>
                    <a:pt x="386" y="149"/>
                  </a:lnTo>
                  <a:lnTo>
                    <a:pt x="382" y="151"/>
                  </a:lnTo>
                  <a:lnTo>
                    <a:pt x="373" y="157"/>
                  </a:lnTo>
                  <a:lnTo>
                    <a:pt x="368" y="164"/>
                  </a:lnTo>
                  <a:lnTo>
                    <a:pt x="365" y="174"/>
                  </a:lnTo>
                  <a:lnTo>
                    <a:pt x="367" y="184"/>
                  </a:lnTo>
                  <a:lnTo>
                    <a:pt x="369" y="188"/>
                  </a:lnTo>
                  <a:lnTo>
                    <a:pt x="371" y="193"/>
                  </a:lnTo>
                  <a:lnTo>
                    <a:pt x="375" y="196"/>
                  </a:lnTo>
                  <a:lnTo>
                    <a:pt x="379" y="198"/>
                  </a:lnTo>
                  <a:lnTo>
                    <a:pt x="384" y="200"/>
                  </a:lnTo>
                  <a:lnTo>
                    <a:pt x="388" y="201"/>
                  </a:lnTo>
                  <a:lnTo>
                    <a:pt x="394" y="201"/>
                  </a:lnTo>
                  <a:lnTo>
                    <a:pt x="399" y="200"/>
                  </a:lnTo>
                  <a:lnTo>
                    <a:pt x="408" y="196"/>
                  </a:lnTo>
                  <a:lnTo>
                    <a:pt x="416" y="190"/>
                  </a:lnTo>
                  <a:lnTo>
                    <a:pt x="423" y="185"/>
                  </a:lnTo>
                  <a:lnTo>
                    <a:pt x="431" y="178"/>
                  </a:lnTo>
                  <a:lnTo>
                    <a:pt x="437" y="171"/>
                  </a:lnTo>
                  <a:lnTo>
                    <a:pt x="443" y="163"/>
                  </a:lnTo>
                  <a:lnTo>
                    <a:pt x="447" y="154"/>
                  </a:lnTo>
                  <a:lnTo>
                    <a:pt x="452" y="144"/>
                  </a:lnTo>
                  <a:lnTo>
                    <a:pt x="466" y="145"/>
                  </a:lnTo>
                  <a:lnTo>
                    <a:pt x="478" y="147"/>
                  </a:lnTo>
                  <a:lnTo>
                    <a:pt x="492" y="148"/>
                  </a:lnTo>
                  <a:lnTo>
                    <a:pt x="506" y="149"/>
                  </a:lnTo>
                  <a:lnTo>
                    <a:pt x="520" y="151"/>
                  </a:lnTo>
                  <a:lnTo>
                    <a:pt x="532" y="152"/>
                  </a:lnTo>
                  <a:lnTo>
                    <a:pt x="546" y="154"/>
                  </a:lnTo>
                  <a:lnTo>
                    <a:pt x="560" y="155"/>
                  </a:lnTo>
                  <a:lnTo>
                    <a:pt x="574" y="156"/>
                  </a:lnTo>
                  <a:lnTo>
                    <a:pt x="588" y="157"/>
                  </a:lnTo>
                  <a:lnTo>
                    <a:pt x="601" y="158"/>
                  </a:lnTo>
                  <a:lnTo>
                    <a:pt x="614" y="159"/>
                  </a:lnTo>
                  <a:lnTo>
                    <a:pt x="628" y="162"/>
                  </a:lnTo>
                  <a:lnTo>
                    <a:pt x="642" y="163"/>
                  </a:lnTo>
                  <a:lnTo>
                    <a:pt x="654" y="164"/>
                  </a:lnTo>
                  <a:lnTo>
                    <a:pt x="667" y="165"/>
                  </a:lnTo>
                  <a:lnTo>
                    <a:pt x="674" y="166"/>
                  </a:lnTo>
                  <a:lnTo>
                    <a:pt x="682" y="166"/>
                  </a:lnTo>
                  <a:lnTo>
                    <a:pt x="689" y="167"/>
                  </a:lnTo>
                  <a:lnTo>
                    <a:pt x="696" y="169"/>
                  </a:lnTo>
                  <a:lnTo>
                    <a:pt x="702" y="169"/>
                  </a:lnTo>
                  <a:lnTo>
                    <a:pt x="707" y="170"/>
                  </a:lnTo>
                  <a:lnTo>
                    <a:pt x="714" y="170"/>
                  </a:lnTo>
                  <a:lnTo>
                    <a:pt x="720" y="171"/>
                  </a:lnTo>
                  <a:lnTo>
                    <a:pt x="726" y="171"/>
                  </a:lnTo>
                  <a:lnTo>
                    <a:pt x="732" y="172"/>
                  </a:lnTo>
                  <a:lnTo>
                    <a:pt x="737" y="172"/>
                  </a:lnTo>
                  <a:lnTo>
                    <a:pt x="743" y="173"/>
                  </a:lnTo>
                  <a:lnTo>
                    <a:pt x="742" y="174"/>
                  </a:lnTo>
                  <a:lnTo>
                    <a:pt x="741" y="174"/>
                  </a:lnTo>
                  <a:lnTo>
                    <a:pt x="739" y="175"/>
                  </a:lnTo>
                  <a:lnTo>
                    <a:pt x="737" y="177"/>
                  </a:lnTo>
                  <a:lnTo>
                    <a:pt x="729" y="184"/>
                  </a:lnTo>
                  <a:lnTo>
                    <a:pt x="725" y="192"/>
                  </a:lnTo>
                  <a:lnTo>
                    <a:pt x="724" y="202"/>
                  </a:lnTo>
                  <a:lnTo>
                    <a:pt x="726" y="211"/>
                  </a:lnTo>
                  <a:lnTo>
                    <a:pt x="729" y="216"/>
                  </a:lnTo>
                  <a:lnTo>
                    <a:pt x="733" y="219"/>
                  </a:lnTo>
                  <a:lnTo>
                    <a:pt x="736" y="222"/>
                  </a:lnTo>
                  <a:lnTo>
                    <a:pt x="741" y="224"/>
                  </a:lnTo>
                  <a:lnTo>
                    <a:pt x="745" y="225"/>
                  </a:lnTo>
                  <a:lnTo>
                    <a:pt x="751" y="225"/>
                  </a:lnTo>
                  <a:lnTo>
                    <a:pt x="756" y="224"/>
                  </a:lnTo>
                  <a:lnTo>
                    <a:pt x="760" y="223"/>
                  </a:lnTo>
                  <a:lnTo>
                    <a:pt x="766" y="219"/>
                  </a:lnTo>
                  <a:lnTo>
                    <a:pt x="772" y="215"/>
                  </a:lnTo>
                  <a:lnTo>
                    <a:pt x="778" y="210"/>
                  </a:lnTo>
                  <a:lnTo>
                    <a:pt x="782" y="204"/>
                  </a:lnTo>
                  <a:lnTo>
                    <a:pt x="787" y="198"/>
                  </a:lnTo>
                  <a:lnTo>
                    <a:pt x="790" y="192"/>
                  </a:lnTo>
                  <a:lnTo>
                    <a:pt x="794" y="185"/>
                  </a:lnTo>
                  <a:lnTo>
                    <a:pt x="797" y="178"/>
                  </a:lnTo>
                  <a:lnTo>
                    <a:pt x="809" y="179"/>
                  </a:lnTo>
                  <a:lnTo>
                    <a:pt x="820" y="180"/>
                  </a:lnTo>
                  <a:lnTo>
                    <a:pt x="829" y="181"/>
                  </a:lnTo>
                  <a:lnTo>
                    <a:pt x="838" y="182"/>
                  </a:lnTo>
                  <a:lnTo>
                    <a:pt x="844" y="182"/>
                  </a:lnTo>
                  <a:lnTo>
                    <a:pt x="850" y="184"/>
                  </a:lnTo>
                  <a:lnTo>
                    <a:pt x="854" y="184"/>
                  </a:lnTo>
                  <a:lnTo>
                    <a:pt x="856" y="184"/>
                  </a:lnTo>
                  <a:lnTo>
                    <a:pt x="861" y="205"/>
                  </a:lnTo>
                  <a:lnTo>
                    <a:pt x="870" y="248"/>
                  </a:lnTo>
                  <a:lnTo>
                    <a:pt x="881" y="306"/>
                  </a:lnTo>
                  <a:lnTo>
                    <a:pt x="895" y="371"/>
                  </a:lnTo>
                  <a:lnTo>
                    <a:pt x="909" y="437"/>
                  </a:lnTo>
                  <a:lnTo>
                    <a:pt x="922" y="496"/>
                  </a:lnTo>
                  <a:lnTo>
                    <a:pt x="931" y="541"/>
                  </a:lnTo>
                  <a:lnTo>
                    <a:pt x="935" y="565"/>
                  </a:lnTo>
                  <a:lnTo>
                    <a:pt x="924" y="567"/>
                  </a:lnTo>
                  <a:lnTo>
                    <a:pt x="901" y="571"/>
                  </a:lnTo>
                  <a:lnTo>
                    <a:pt x="870" y="577"/>
                  </a:lnTo>
                  <a:lnTo>
                    <a:pt x="829" y="584"/>
                  </a:lnTo>
                  <a:lnTo>
                    <a:pt x="783" y="592"/>
                  </a:lnTo>
                  <a:lnTo>
                    <a:pt x="734" y="601"/>
                  </a:lnTo>
                  <a:lnTo>
                    <a:pt x="680" y="610"/>
                  </a:lnTo>
                  <a:lnTo>
                    <a:pt x="625" y="619"/>
                  </a:lnTo>
                  <a:lnTo>
                    <a:pt x="569" y="628"/>
                  </a:lnTo>
                  <a:lnTo>
                    <a:pt x="515" y="638"/>
                  </a:lnTo>
                  <a:lnTo>
                    <a:pt x="466" y="647"/>
                  </a:lnTo>
                  <a:lnTo>
                    <a:pt x="420" y="655"/>
                  </a:lnTo>
                  <a:lnTo>
                    <a:pt x="379" y="662"/>
                  </a:lnTo>
                  <a:lnTo>
                    <a:pt x="348" y="668"/>
                  </a:lnTo>
                  <a:lnTo>
                    <a:pt x="325" y="671"/>
                  </a:lnTo>
                  <a:lnTo>
                    <a:pt x="314" y="673"/>
                  </a:lnTo>
                  <a:lnTo>
                    <a:pt x="309" y="642"/>
                  </a:lnTo>
                  <a:lnTo>
                    <a:pt x="300" y="580"/>
                  </a:lnTo>
                  <a:lnTo>
                    <a:pt x="286" y="497"/>
                  </a:lnTo>
                  <a:lnTo>
                    <a:pt x="272" y="403"/>
                  </a:lnTo>
                  <a:lnTo>
                    <a:pt x="257" y="307"/>
                  </a:lnTo>
                  <a:lnTo>
                    <a:pt x="244" y="222"/>
                  </a:lnTo>
                  <a:lnTo>
                    <a:pt x="234" y="157"/>
                  </a:lnTo>
                  <a:lnTo>
                    <a:pt x="228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589"/>
            <p:cNvSpPr>
              <a:spLocks/>
            </p:cNvSpPr>
            <p:nvPr/>
          </p:nvSpPr>
          <p:spPr bwMode="auto">
            <a:xfrm>
              <a:off x="2490" y="3157"/>
              <a:ext cx="46" cy="120"/>
            </a:xfrm>
            <a:custGeom>
              <a:avLst/>
              <a:gdLst>
                <a:gd name="T0" fmla="*/ 0 w 92"/>
                <a:gd name="T1" fmla="*/ 0 h 241"/>
                <a:gd name="T2" fmla="*/ 1 w 92"/>
                <a:gd name="T3" fmla="*/ 0 h 241"/>
                <a:gd name="T4" fmla="*/ 1 w 92"/>
                <a:gd name="T5" fmla="*/ 0 h 241"/>
                <a:gd name="T6" fmla="*/ 1 w 92"/>
                <a:gd name="T7" fmla="*/ 0 h 241"/>
                <a:gd name="T8" fmla="*/ 1 w 92"/>
                <a:gd name="T9" fmla="*/ 0 h 241"/>
                <a:gd name="T10" fmla="*/ 1 w 92"/>
                <a:gd name="T11" fmla="*/ 0 h 241"/>
                <a:gd name="T12" fmla="*/ 1 w 92"/>
                <a:gd name="T13" fmla="*/ 0 h 241"/>
                <a:gd name="T14" fmla="*/ 1 w 92"/>
                <a:gd name="T15" fmla="*/ 0 h 241"/>
                <a:gd name="T16" fmla="*/ 1 w 92"/>
                <a:gd name="T17" fmla="*/ 0 h 241"/>
                <a:gd name="T18" fmla="*/ 1 w 92"/>
                <a:gd name="T19" fmla="*/ 0 h 241"/>
                <a:gd name="T20" fmla="*/ 1 w 92"/>
                <a:gd name="T21" fmla="*/ 0 h 241"/>
                <a:gd name="T22" fmla="*/ 1 w 92"/>
                <a:gd name="T23" fmla="*/ 0 h 241"/>
                <a:gd name="T24" fmla="*/ 1 w 92"/>
                <a:gd name="T25" fmla="*/ 0 h 241"/>
                <a:gd name="T26" fmla="*/ 1 w 92"/>
                <a:gd name="T27" fmla="*/ 0 h 241"/>
                <a:gd name="T28" fmla="*/ 1 w 92"/>
                <a:gd name="T29" fmla="*/ 0 h 241"/>
                <a:gd name="T30" fmla="*/ 1 w 92"/>
                <a:gd name="T31" fmla="*/ 0 h 241"/>
                <a:gd name="T32" fmla="*/ 1 w 92"/>
                <a:gd name="T33" fmla="*/ 0 h 241"/>
                <a:gd name="T34" fmla="*/ 0 w 92"/>
                <a:gd name="T35" fmla="*/ 0 h 2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2" h="241">
                  <a:moveTo>
                    <a:pt x="0" y="241"/>
                  </a:moveTo>
                  <a:lnTo>
                    <a:pt x="4" y="228"/>
                  </a:lnTo>
                  <a:lnTo>
                    <a:pt x="13" y="208"/>
                  </a:lnTo>
                  <a:lnTo>
                    <a:pt x="23" y="182"/>
                  </a:lnTo>
                  <a:lnTo>
                    <a:pt x="34" y="151"/>
                  </a:lnTo>
                  <a:lnTo>
                    <a:pt x="48" y="115"/>
                  </a:lnTo>
                  <a:lnTo>
                    <a:pt x="62" y="78"/>
                  </a:lnTo>
                  <a:lnTo>
                    <a:pt x="77" y="39"/>
                  </a:lnTo>
                  <a:lnTo>
                    <a:pt x="92" y="0"/>
                  </a:lnTo>
                  <a:lnTo>
                    <a:pt x="39" y="236"/>
                  </a:lnTo>
                  <a:lnTo>
                    <a:pt x="34" y="236"/>
                  </a:lnTo>
                  <a:lnTo>
                    <a:pt x="30" y="237"/>
                  </a:lnTo>
                  <a:lnTo>
                    <a:pt x="25" y="237"/>
                  </a:lnTo>
                  <a:lnTo>
                    <a:pt x="19" y="238"/>
                  </a:lnTo>
                  <a:lnTo>
                    <a:pt x="15" y="240"/>
                  </a:lnTo>
                  <a:lnTo>
                    <a:pt x="10" y="240"/>
                  </a:lnTo>
                  <a:lnTo>
                    <a:pt x="4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590"/>
            <p:cNvSpPr>
              <a:spLocks/>
            </p:cNvSpPr>
            <p:nvPr/>
          </p:nvSpPr>
          <p:spPr bwMode="auto">
            <a:xfrm>
              <a:off x="2616" y="3016"/>
              <a:ext cx="70" cy="84"/>
            </a:xfrm>
            <a:custGeom>
              <a:avLst/>
              <a:gdLst>
                <a:gd name="T0" fmla="*/ 0 w 141"/>
                <a:gd name="T1" fmla="*/ 0 h 169"/>
                <a:gd name="T2" fmla="*/ 0 w 141"/>
                <a:gd name="T3" fmla="*/ 0 h 169"/>
                <a:gd name="T4" fmla="*/ 0 w 141"/>
                <a:gd name="T5" fmla="*/ 0 h 169"/>
                <a:gd name="T6" fmla="*/ 0 w 141"/>
                <a:gd name="T7" fmla="*/ 0 h 169"/>
                <a:gd name="T8" fmla="*/ 0 w 141"/>
                <a:gd name="T9" fmla="*/ 0 h 169"/>
                <a:gd name="T10" fmla="*/ 0 w 141"/>
                <a:gd name="T11" fmla="*/ 0 h 169"/>
                <a:gd name="T12" fmla="*/ 0 w 141"/>
                <a:gd name="T13" fmla="*/ 0 h 169"/>
                <a:gd name="T14" fmla="*/ 0 w 141"/>
                <a:gd name="T15" fmla="*/ 0 h 169"/>
                <a:gd name="T16" fmla="*/ 0 w 141"/>
                <a:gd name="T17" fmla="*/ 0 h 169"/>
                <a:gd name="T18" fmla="*/ 0 w 141"/>
                <a:gd name="T19" fmla="*/ 0 h 169"/>
                <a:gd name="T20" fmla="*/ 0 w 141"/>
                <a:gd name="T21" fmla="*/ 0 h 169"/>
                <a:gd name="T22" fmla="*/ 0 w 141"/>
                <a:gd name="T23" fmla="*/ 0 h 169"/>
                <a:gd name="T24" fmla="*/ 0 w 141"/>
                <a:gd name="T25" fmla="*/ 0 h 169"/>
                <a:gd name="T26" fmla="*/ 0 w 141"/>
                <a:gd name="T27" fmla="*/ 0 h 169"/>
                <a:gd name="T28" fmla="*/ 0 w 141"/>
                <a:gd name="T29" fmla="*/ 0 h 169"/>
                <a:gd name="T30" fmla="*/ 0 w 141"/>
                <a:gd name="T31" fmla="*/ 0 h 169"/>
                <a:gd name="T32" fmla="*/ 0 w 141"/>
                <a:gd name="T33" fmla="*/ 0 h 169"/>
                <a:gd name="T34" fmla="*/ 0 w 141"/>
                <a:gd name="T35" fmla="*/ 0 h 169"/>
                <a:gd name="T36" fmla="*/ 0 w 141"/>
                <a:gd name="T37" fmla="*/ 0 h 169"/>
                <a:gd name="T38" fmla="*/ 0 w 141"/>
                <a:gd name="T39" fmla="*/ 0 h 169"/>
                <a:gd name="T40" fmla="*/ 0 w 141"/>
                <a:gd name="T41" fmla="*/ 0 h 169"/>
                <a:gd name="T42" fmla="*/ 0 w 141"/>
                <a:gd name="T43" fmla="*/ 0 h 169"/>
                <a:gd name="T44" fmla="*/ 0 w 141"/>
                <a:gd name="T45" fmla="*/ 0 h 169"/>
                <a:gd name="T46" fmla="*/ 0 w 141"/>
                <a:gd name="T47" fmla="*/ 0 h 169"/>
                <a:gd name="T48" fmla="*/ 0 w 141"/>
                <a:gd name="T49" fmla="*/ 0 h 169"/>
                <a:gd name="T50" fmla="*/ 0 w 141"/>
                <a:gd name="T51" fmla="*/ 0 h 169"/>
                <a:gd name="T52" fmla="*/ 0 w 141"/>
                <a:gd name="T53" fmla="*/ 0 h 169"/>
                <a:gd name="T54" fmla="*/ 0 w 141"/>
                <a:gd name="T55" fmla="*/ 0 h 169"/>
                <a:gd name="T56" fmla="*/ 0 w 141"/>
                <a:gd name="T57" fmla="*/ 0 h 169"/>
                <a:gd name="T58" fmla="*/ 0 w 141"/>
                <a:gd name="T59" fmla="*/ 0 h 169"/>
                <a:gd name="T60" fmla="*/ 0 w 141"/>
                <a:gd name="T61" fmla="*/ 0 h 169"/>
                <a:gd name="T62" fmla="*/ 0 w 141"/>
                <a:gd name="T63" fmla="*/ 0 h 169"/>
                <a:gd name="T64" fmla="*/ 0 w 141"/>
                <a:gd name="T65" fmla="*/ 0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1" h="169">
                  <a:moveTo>
                    <a:pt x="70" y="0"/>
                  </a:moveTo>
                  <a:lnTo>
                    <a:pt x="56" y="2"/>
                  </a:lnTo>
                  <a:lnTo>
                    <a:pt x="44" y="6"/>
                  </a:lnTo>
                  <a:lnTo>
                    <a:pt x="32" y="14"/>
                  </a:lnTo>
                  <a:lnTo>
                    <a:pt x="22" y="23"/>
                  </a:lnTo>
                  <a:lnTo>
                    <a:pt x="14" y="36"/>
                  </a:lnTo>
                  <a:lnTo>
                    <a:pt x="7" y="50"/>
                  </a:lnTo>
                  <a:lnTo>
                    <a:pt x="2" y="65"/>
                  </a:lnTo>
                  <a:lnTo>
                    <a:pt x="0" y="81"/>
                  </a:lnTo>
                  <a:lnTo>
                    <a:pt x="8" y="81"/>
                  </a:lnTo>
                  <a:lnTo>
                    <a:pt x="10" y="66"/>
                  </a:lnTo>
                  <a:lnTo>
                    <a:pt x="14" y="52"/>
                  </a:lnTo>
                  <a:lnTo>
                    <a:pt x="20" y="41"/>
                  </a:lnTo>
                  <a:lnTo>
                    <a:pt x="28" y="29"/>
                  </a:lnTo>
                  <a:lnTo>
                    <a:pt x="37" y="21"/>
                  </a:lnTo>
                  <a:lnTo>
                    <a:pt x="47" y="14"/>
                  </a:lnTo>
                  <a:lnTo>
                    <a:pt x="58" y="10"/>
                  </a:lnTo>
                  <a:lnTo>
                    <a:pt x="70" y="8"/>
                  </a:lnTo>
                  <a:lnTo>
                    <a:pt x="83" y="10"/>
                  </a:lnTo>
                  <a:lnTo>
                    <a:pt x="94" y="14"/>
                  </a:lnTo>
                  <a:lnTo>
                    <a:pt x="105" y="22"/>
                  </a:lnTo>
                  <a:lnTo>
                    <a:pt x="114" y="31"/>
                  </a:lnTo>
                  <a:lnTo>
                    <a:pt x="122" y="43"/>
                  </a:lnTo>
                  <a:lnTo>
                    <a:pt x="128" y="57"/>
                  </a:lnTo>
                  <a:lnTo>
                    <a:pt x="131" y="71"/>
                  </a:lnTo>
                  <a:lnTo>
                    <a:pt x="132" y="87"/>
                  </a:lnTo>
                  <a:lnTo>
                    <a:pt x="131" y="101"/>
                  </a:lnTo>
                  <a:lnTo>
                    <a:pt x="129" y="114"/>
                  </a:lnTo>
                  <a:lnTo>
                    <a:pt x="124" y="127"/>
                  </a:lnTo>
                  <a:lnTo>
                    <a:pt x="118" y="138"/>
                  </a:lnTo>
                  <a:lnTo>
                    <a:pt x="111" y="148"/>
                  </a:lnTo>
                  <a:lnTo>
                    <a:pt x="101" y="155"/>
                  </a:lnTo>
                  <a:lnTo>
                    <a:pt x="91" y="161"/>
                  </a:lnTo>
                  <a:lnTo>
                    <a:pt x="81" y="164"/>
                  </a:lnTo>
                  <a:lnTo>
                    <a:pt x="82" y="165"/>
                  </a:lnTo>
                  <a:lnTo>
                    <a:pt x="83" y="166"/>
                  </a:lnTo>
                  <a:lnTo>
                    <a:pt x="83" y="168"/>
                  </a:lnTo>
                  <a:lnTo>
                    <a:pt x="84" y="168"/>
                  </a:lnTo>
                  <a:lnTo>
                    <a:pt x="86" y="169"/>
                  </a:lnTo>
                  <a:lnTo>
                    <a:pt x="88" y="169"/>
                  </a:lnTo>
                  <a:lnTo>
                    <a:pt x="90" y="169"/>
                  </a:lnTo>
                  <a:lnTo>
                    <a:pt x="91" y="169"/>
                  </a:lnTo>
                  <a:lnTo>
                    <a:pt x="98" y="165"/>
                  </a:lnTo>
                  <a:lnTo>
                    <a:pt x="104" y="162"/>
                  </a:lnTo>
                  <a:lnTo>
                    <a:pt x="111" y="157"/>
                  </a:lnTo>
                  <a:lnTo>
                    <a:pt x="115" y="153"/>
                  </a:lnTo>
                  <a:lnTo>
                    <a:pt x="121" y="147"/>
                  </a:lnTo>
                  <a:lnTo>
                    <a:pt x="126" y="140"/>
                  </a:lnTo>
                  <a:lnTo>
                    <a:pt x="129" y="133"/>
                  </a:lnTo>
                  <a:lnTo>
                    <a:pt x="132" y="126"/>
                  </a:lnTo>
                  <a:lnTo>
                    <a:pt x="136" y="119"/>
                  </a:lnTo>
                  <a:lnTo>
                    <a:pt x="138" y="111"/>
                  </a:lnTo>
                  <a:lnTo>
                    <a:pt x="139" y="103"/>
                  </a:lnTo>
                  <a:lnTo>
                    <a:pt x="141" y="95"/>
                  </a:lnTo>
                  <a:lnTo>
                    <a:pt x="141" y="93"/>
                  </a:lnTo>
                  <a:lnTo>
                    <a:pt x="141" y="90"/>
                  </a:lnTo>
                  <a:lnTo>
                    <a:pt x="141" y="89"/>
                  </a:lnTo>
                  <a:lnTo>
                    <a:pt x="141" y="87"/>
                  </a:lnTo>
                  <a:lnTo>
                    <a:pt x="139" y="70"/>
                  </a:lnTo>
                  <a:lnTo>
                    <a:pt x="135" y="53"/>
                  </a:lnTo>
                  <a:lnTo>
                    <a:pt x="129" y="38"/>
                  </a:lnTo>
                  <a:lnTo>
                    <a:pt x="120" y="26"/>
                  </a:lnTo>
                  <a:lnTo>
                    <a:pt x="109" y="15"/>
                  </a:lnTo>
                  <a:lnTo>
                    <a:pt x="98" y="7"/>
                  </a:lnTo>
                  <a:lnTo>
                    <a:pt x="84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591"/>
            <p:cNvSpPr>
              <a:spLocks/>
            </p:cNvSpPr>
            <p:nvPr/>
          </p:nvSpPr>
          <p:spPr bwMode="auto">
            <a:xfrm>
              <a:off x="2620" y="3020"/>
              <a:ext cx="62" cy="78"/>
            </a:xfrm>
            <a:custGeom>
              <a:avLst/>
              <a:gdLst>
                <a:gd name="T0" fmla="*/ 1 w 124"/>
                <a:gd name="T1" fmla="*/ 1 h 156"/>
                <a:gd name="T2" fmla="*/ 1 w 124"/>
                <a:gd name="T3" fmla="*/ 1 h 156"/>
                <a:gd name="T4" fmla="*/ 1 w 124"/>
                <a:gd name="T5" fmla="*/ 1 h 156"/>
                <a:gd name="T6" fmla="*/ 1 w 124"/>
                <a:gd name="T7" fmla="*/ 1 h 156"/>
                <a:gd name="T8" fmla="*/ 1 w 124"/>
                <a:gd name="T9" fmla="*/ 1 h 156"/>
                <a:gd name="T10" fmla="*/ 1 w 124"/>
                <a:gd name="T11" fmla="*/ 1 h 156"/>
                <a:gd name="T12" fmla="*/ 1 w 124"/>
                <a:gd name="T13" fmla="*/ 1 h 156"/>
                <a:gd name="T14" fmla="*/ 1 w 124"/>
                <a:gd name="T15" fmla="*/ 1 h 156"/>
                <a:gd name="T16" fmla="*/ 1 w 124"/>
                <a:gd name="T17" fmla="*/ 0 h 156"/>
                <a:gd name="T18" fmla="*/ 1 w 124"/>
                <a:gd name="T19" fmla="*/ 1 h 156"/>
                <a:gd name="T20" fmla="*/ 1 w 124"/>
                <a:gd name="T21" fmla="*/ 1 h 156"/>
                <a:gd name="T22" fmla="*/ 1 w 124"/>
                <a:gd name="T23" fmla="*/ 1 h 156"/>
                <a:gd name="T24" fmla="*/ 1 w 124"/>
                <a:gd name="T25" fmla="*/ 1 h 156"/>
                <a:gd name="T26" fmla="*/ 1 w 124"/>
                <a:gd name="T27" fmla="*/ 1 h 156"/>
                <a:gd name="T28" fmla="*/ 1 w 124"/>
                <a:gd name="T29" fmla="*/ 1 h 156"/>
                <a:gd name="T30" fmla="*/ 1 w 124"/>
                <a:gd name="T31" fmla="*/ 1 h 156"/>
                <a:gd name="T32" fmla="*/ 0 w 124"/>
                <a:gd name="T33" fmla="*/ 1 h 156"/>
                <a:gd name="T34" fmla="*/ 1 w 124"/>
                <a:gd name="T35" fmla="*/ 1 h 156"/>
                <a:gd name="T36" fmla="*/ 1 w 124"/>
                <a:gd name="T37" fmla="*/ 1 h 156"/>
                <a:gd name="T38" fmla="*/ 1 w 124"/>
                <a:gd name="T39" fmla="*/ 1 h 156"/>
                <a:gd name="T40" fmla="*/ 1 w 124"/>
                <a:gd name="T41" fmla="*/ 1 h 156"/>
                <a:gd name="T42" fmla="*/ 1 w 124"/>
                <a:gd name="T43" fmla="*/ 1 h 156"/>
                <a:gd name="T44" fmla="*/ 1 w 124"/>
                <a:gd name="T45" fmla="*/ 1 h 156"/>
                <a:gd name="T46" fmla="*/ 1 w 124"/>
                <a:gd name="T47" fmla="*/ 1 h 156"/>
                <a:gd name="T48" fmla="*/ 1 w 124"/>
                <a:gd name="T49" fmla="*/ 1 h 156"/>
                <a:gd name="T50" fmla="*/ 1 w 124"/>
                <a:gd name="T51" fmla="*/ 1 h 156"/>
                <a:gd name="T52" fmla="*/ 1 w 124"/>
                <a:gd name="T53" fmla="*/ 1 h 156"/>
                <a:gd name="T54" fmla="*/ 1 w 124"/>
                <a:gd name="T55" fmla="*/ 1 h 156"/>
                <a:gd name="T56" fmla="*/ 1 w 124"/>
                <a:gd name="T57" fmla="*/ 1 h 156"/>
                <a:gd name="T58" fmla="*/ 1 w 124"/>
                <a:gd name="T59" fmla="*/ 1 h 156"/>
                <a:gd name="T60" fmla="*/ 1 w 124"/>
                <a:gd name="T61" fmla="*/ 1 h 156"/>
                <a:gd name="T62" fmla="*/ 1 w 124"/>
                <a:gd name="T63" fmla="*/ 1 h 156"/>
                <a:gd name="T64" fmla="*/ 1 w 124"/>
                <a:gd name="T65" fmla="*/ 1 h 156"/>
                <a:gd name="T66" fmla="*/ 1 w 124"/>
                <a:gd name="T67" fmla="*/ 1 h 156"/>
                <a:gd name="T68" fmla="*/ 1 w 124"/>
                <a:gd name="T69" fmla="*/ 1 h 156"/>
                <a:gd name="T70" fmla="*/ 1 w 124"/>
                <a:gd name="T71" fmla="*/ 1 h 156"/>
                <a:gd name="T72" fmla="*/ 1 w 124"/>
                <a:gd name="T73" fmla="*/ 1 h 156"/>
                <a:gd name="T74" fmla="*/ 1 w 124"/>
                <a:gd name="T75" fmla="*/ 1 h 156"/>
                <a:gd name="T76" fmla="*/ 1 w 124"/>
                <a:gd name="T77" fmla="*/ 1 h 156"/>
                <a:gd name="T78" fmla="*/ 1 w 124"/>
                <a:gd name="T79" fmla="*/ 1 h 156"/>
                <a:gd name="T80" fmla="*/ 1 w 124"/>
                <a:gd name="T81" fmla="*/ 1 h 156"/>
                <a:gd name="T82" fmla="*/ 1 w 124"/>
                <a:gd name="T83" fmla="*/ 1 h 156"/>
                <a:gd name="T84" fmla="*/ 1 w 124"/>
                <a:gd name="T85" fmla="*/ 1 h 156"/>
                <a:gd name="T86" fmla="*/ 1 w 124"/>
                <a:gd name="T87" fmla="*/ 1 h 156"/>
                <a:gd name="T88" fmla="*/ 1 w 124"/>
                <a:gd name="T89" fmla="*/ 1 h 156"/>
                <a:gd name="T90" fmla="*/ 1 w 124"/>
                <a:gd name="T91" fmla="*/ 1 h 156"/>
                <a:gd name="T92" fmla="*/ 1 w 124"/>
                <a:gd name="T93" fmla="*/ 1 h 156"/>
                <a:gd name="T94" fmla="*/ 1 w 124"/>
                <a:gd name="T95" fmla="*/ 1 h 156"/>
                <a:gd name="T96" fmla="*/ 1 w 124"/>
                <a:gd name="T97" fmla="*/ 1 h 156"/>
                <a:gd name="T98" fmla="*/ 1 w 124"/>
                <a:gd name="T99" fmla="*/ 1 h 156"/>
                <a:gd name="T100" fmla="*/ 1 w 124"/>
                <a:gd name="T101" fmla="*/ 1 h 156"/>
                <a:gd name="T102" fmla="*/ 1 w 124"/>
                <a:gd name="T103" fmla="*/ 1 h 156"/>
                <a:gd name="T104" fmla="*/ 1 w 124"/>
                <a:gd name="T105" fmla="*/ 1 h 156"/>
                <a:gd name="T106" fmla="*/ 1 w 124"/>
                <a:gd name="T107" fmla="*/ 1 h 156"/>
                <a:gd name="T108" fmla="*/ 1 w 124"/>
                <a:gd name="T109" fmla="*/ 1 h 156"/>
                <a:gd name="T110" fmla="*/ 1 w 124"/>
                <a:gd name="T111" fmla="*/ 1 h 156"/>
                <a:gd name="T112" fmla="*/ 1 w 124"/>
                <a:gd name="T113" fmla="*/ 1 h 156"/>
                <a:gd name="T114" fmla="*/ 1 w 124"/>
                <a:gd name="T115" fmla="*/ 1 h 156"/>
                <a:gd name="T116" fmla="*/ 1 w 124"/>
                <a:gd name="T117" fmla="*/ 1 h 156"/>
                <a:gd name="T118" fmla="*/ 1 w 124"/>
                <a:gd name="T119" fmla="*/ 1 h 156"/>
                <a:gd name="T120" fmla="*/ 1 w 124"/>
                <a:gd name="T121" fmla="*/ 1 h 156"/>
                <a:gd name="T122" fmla="*/ 1 w 124"/>
                <a:gd name="T123" fmla="*/ 1 h 1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4" h="156">
                  <a:moveTo>
                    <a:pt x="124" y="79"/>
                  </a:moveTo>
                  <a:lnTo>
                    <a:pt x="123" y="63"/>
                  </a:lnTo>
                  <a:lnTo>
                    <a:pt x="120" y="49"/>
                  </a:lnTo>
                  <a:lnTo>
                    <a:pt x="114" y="35"/>
                  </a:lnTo>
                  <a:lnTo>
                    <a:pt x="106" y="23"/>
                  </a:lnTo>
                  <a:lnTo>
                    <a:pt x="97" y="14"/>
                  </a:lnTo>
                  <a:lnTo>
                    <a:pt x="86" y="6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0" y="2"/>
                  </a:lnTo>
                  <a:lnTo>
                    <a:pt x="39" y="6"/>
                  </a:lnTo>
                  <a:lnTo>
                    <a:pt x="29" y="13"/>
                  </a:lnTo>
                  <a:lnTo>
                    <a:pt x="20" y="21"/>
                  </a:lnTo>
                  <a:lnTo>
                    <a:pt x="12" y="33"/>
                  </a:lnTo>
                  <a:lnTo>
                    <a:pt x="6" y="44"/>
                  </a:lnTo>
                  <a:lnTo>
                    <a:pt x="2" y="58"/>
                  </a:lnTo>
                  <a:lnTo>
                    <a:pt x="0" y="73"/>
                  </a:lnTo>
                  <a:lnTo>
                    <a:pt x="10" y="74"/>
                  </a:lnTo>
                  <a:lnTo>
                    <a:pt x="12" y="62"/>
                  </a:lnTo>
                  <a:lnTo>
                    <a:pt x="15" y="50"/>
                  </a:lnTo>
                  <a:lnTo>
                    <a:pt x="20" y="40"/>
                  </a:lnTo>
                  <a:lnTo>
                    <a:pt x="27" y="30"/>
                  </a:lnTo>
                  <a:lnTo>
                    <a:pt x="34" y="22"/>
                  </a:lnTo>
                  <a:lnTo>
                    <a:pt x="43" y="17"/>
                  </a:lnTo>
                  <a:lnTo>
                    <a:pt x="52" y="13"/>
                  </a:lnTo>
                  <a:lnTo>
                    <a:pt x="62" y="12"/>
                  </a:lnTo>
                  <a:lnTo>
                    <a:pt x="73" y="13"/>
                  </a:lnTo>
                  <a:lnTo>
                    <a:pt x="83" y="18"/>
                  </a:lnTo>
                  <a:lnTo>
                    <a:pt x="92" y="23"/>
                  </a:lnTo>
                  <a:lnTo>
                    <a:pt x="99" y="32"/>
                  </a:lnTo>
                  <a:lnTo>
                    <a:pt x="106" y="42"/>
                  </a:lnTo>
                  <a:lnTo>
                    <a:pt x="111" y="52"/>
                  </a:lnTo>
                  <a:lnTo>
                    <a:pt x="114" y="65"/>
                  </a:lnTo>
                  <a:lnTo>
                    <a:pt x="115" y="79"/>
                  </a:lnTo>
                  <a:lnTo>
                    <a:pt x="115" y="80"/>
                  </a:lnTo>
                  <a:lnTo>
                    <a:pt x="115" y="81"/>
                  </a:lnTo>
                  <a:lnTo>
                    <a:pt x="114" y="83"/>
                  </a:lnTo>
                  <a:lnTo>
                    <a:pt x="114" y="85"/>
                  </a:lnTo>
                  <a:lnTo>
                    <a:pt x="113" y="93"/>
                  </a:lnTo>
                  <a:lnTo>
                    <a:pt x="112" y="101"/>
                  </a:lnTo>
                  <a:lnTo>
                    <a:pt x="108" y="109"/>
                  </a:lnTo>
                  <a:lnTo>
                    <a:pt x="105" y="116"/>
                  </a:lnTo>
                  <a:lnTo>
                    <a:pt x="100" y="125"/>
                  </a:lnTo>
                  <a:lnTo>
                    <a:pt x="93" y="132"/>
                  </a:lnTo>
                  <a:lnTo>
                    <a:pt x="85" y="138"/>
                  </a:lnTo>
                  <a:lnTo>
                    <a:pt x="77" y="142"/>
                  </a:lnTo>
                  <a:lnTo>
                    <a:pt x="74" y="145"/>
                  </a:lnTo>
                  <a:lnTo>
                    <a:pt x="73" y="147"/>
                  </a:lnTo>
                  <a:lnTo>
                    <a:pt x="72" y="150"/>
                  </a:lnTo>
                  <a:lnTo>
                    <a:pt x="72" y="155"/>
                  </a:lnTo>
                  <a:lnTo>
                    <a:pt x="73" y="155"/>
                  </a:lnTo>
                  <a:lnTo>
                    <a:pt x="73" y="156"/>
                  </a:lnTo>
                  <a:lnTo>
                    <a:pt x="83" y="153"/>
                  </a:lnTo>
                  <a:lnTo>
                    <a:pt x="93" y="147"/>
                  </a:lnTo>
                  <a:lnTo>
                    <a:pt x="103" y="140"/>
                  </a:lnTo>
                  <a:lnTo>
                    <a:pt x="110" y="130"/>
                  </a:lnTo>
                  <a:lnTo>
                    <a:pt x="116" y="119"/>
                  </a:lnTo>
                  <a:lnTo>
                    <a:pt x="121" y="106"/>
                  </a:lnTo>
                  <a:lnTo>
                    <a:pt x="123" y="93"/>
                  </a:lnTo>
                  <a:lnTo>
                    <a:pt x="124" y="79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592"/>
            <p:cNvSpPr>
              <a:spLocks/>
            </p:cNvSpPr>
            <p:nvPr/>
          </p:nvSpPr>
          <p:spPr bwMode="auto">
            <a:xfrm>
              <a:off x="2803" y="3046"/>
              <a:ext cx="55" cy="66"/>
            </a:xfrm>
            <a:custGeom>
              <a:avLst/>
              <a:gdLst>
                <a:gd name="T0" fmla="*/ 0 w 112"/>
                <a:gd name="T1" fmla="*/ 1 h 132"/>
                <a:gd name="T2" fmla="*/ 0 w 112"/>
                <a:gd name="T3" fmla="*/ 1 h 132"/>
                <a:gd name="T4" fmla="*/ 0 w 112"/>
                <a:gd name="T5" fmla="*/ 1 h 132"/>
                <a:gd name="T6" fmla="*/ 0 w 112"/>
                <a:gd name="T7" fmla="*/ 1 h 132"/>
                <a:gd name="T8" fmla="*/ 0 w 112"/>
                <a:gd name="T9" fmla="*/ 1 h 132"/>
                <a:gd name="T10" fmla="*/ 0 w 112"/>
                <a:gd name="T11" fmla="*/ 1 h 132"/>
                <a:gd name="T12" fmla="*/ 0 w 112"/>
                <a:gd name="T13" fmla="*/ 1 h 132"/>
                <a:gd name="T14" fmla="*/ 0 w 112"/>
                <a:gd name="T15" fmla="*/ 1 h 132"/>
                <a:gd name="T16" fmla="*/ 0 w 112"/>
                <a:gd name="T17" fmla="*/ 0 h 132"/>
                <a:gd name="T18" fmla="*/ 0 w 112"/>
                <a:gd name="T19" fmla="*/ 1 h 132"/>
                <a:gd name="T20" fmla="*/ 0 w 112"/>
                <a:gd name="T21" fmla="*/ 1 h 132"/>
                <a:gd name="T22" fmla="*/ 0 w 112"/>
                <a:gd name="T23" fmla="*/ 1 h 132"/>
                <a:gd name="T24" fmla="*/ 0 w 112"/>
                <a:gd name="T25" fmla="*/ 1 h 132"/>
                <a:gd name="T26" fmla="*/ 0 w 112"/>
                <a:gd name="T27" fmla="*/ 1 h 132"/>
                <a:gd name="T28" fmla="*/ 0 w 112"/>
                <a:gd name="T29" fmla="*/ 1 h 132"/>
                <a:gd name="T30" fmla="*/ 0 w 112"/>
                <a:gd name="T31" fmla="*/ 1 h 132"/>
                <a:gd name="T32" fmla="*/ 0 w 112"/>
                <a:gd name="T33" fmla="*/ 1 h 132"/>
                <a:gd name="T34" fmla="*/ 0 w 112"/>
                <a:gd name="T35" fmla="*/ 1 h 132"/>
                <a:gd name="T36" fmla="*/ 0 w 112"/>
                <a:gd name="T37" fmla="*/ 1 h 132"/>
                <a:gd name="T38" fmla="*/ 0 w 112"/>
                <a:gd name="T39" fmla="*/ 1 h 132"/>
                <a:gd name="T40" fmla="*/ 0 w 112"/>
                <a:gd name="T41" fmla="*/ 1 h 132"/>
                <a:gd name="T42" fmla="*/ 0 w 112"/>
                <a:gd name="T43" fmla="*/ 1 h 132"/>
                <a:gd name="T44" fmla="*/ 0 w 112"/>
                <a:gd name="T45" fmla="*/ 1 h 132"/>
                <a:gd name="T46" fmla="*/ 0 w 112"/>
                <a:gd name="T47" fmla="*/ 1 h 132"/>
                <a:gd name="T48" fmla="*/ 0 w 112"/>
                <a:gd name="T49" fmla="*/ 1 h 132"/>
                <a:gd name="T50" fmla="*/ 0 w 112"/>
                <a:gd name="T51" fmla="*/ 1 h 132"/>
                <a:gd name="T52" fmla="*/ 0 w 112"/>
                <a:gd name="T53" fmla="*/ 1 h 132"/>
                <a:gd name="T54" fmla="*/ 0 w 112"/>
                <a:gd name="T55" fmla="*/ 1 h 132"/>
                <a:gd name="T56" fmla="*/ 0 w 112"/>
                <a:gd name="T57" fmla="*/ 1 h 132"/>
                <a:gd name="T58" fmla="*/ 0 w 112"/>
                <a:gd name="T59" fmla="*/ 1 h 132"/>
                <a:gd name="T60" fmla="*/ 0 w 112"/>
                <a:gd name="T61" fmla="*/ 1 h 132"/>
                <a:gd name="T62" fmla="*/ 0 w 112"/>
                <a:gd name="T63" fmla="*/ 1 h 132"/>
                <a:gd name="T64" fmla="*/ 0 w 112"/>
                <a:gd name="T65" fmla="*/ 1 h 132"/>
                <a:gd name="T66" fmla="*/ 0 w 112"/>
                <a:gd name="T67" fmla="*/ 1 h 132"/>
                <a:gd name="T68" fmla="*/ 0 w 112"/>
                <a:gd name="T69" fmla="*/ 1 h 132"/>
                <a:gd name="T70" fmla="*/ 0 w 112"/>
                <a:gd name="T71" fmla="*/ 1 h 132"/>
                <a:gd name="T72" fmla="*/ 0 w 112"/>
                <a:gd name="T73" fmla="*/ 1 h 132"/>
                <a:gd name="T74" fmla="*/ 0 w 112"/>
                <a:gd name="T75" fmla="*/ 1 h 132"/>
                <a:gd name="T76" fmla="*/ 0 w 112"/>
                <a:gd name="T77" fmla="*/ 1 h 132"/>
                <a:gd name="T78" fmla="*/ 0 w 112"/>
                <a:gd name="T79" fmla="*/ 1 h 132"/>
                <a:gd name="T80" fmla="*/ 0 w 112"/>
                <a:gd name="T81" fmla="*/ 1 h 132"/>
                <a:gd name="T82" fmla="*/ 0 w 112"/>
                <a:gd name="T83" fmla="*/ 1 h 132"/>
                <a:gd name="T84" fmla="*/ 0 w 112"/>
                <a:gd name="T85" fmla="*/ 1 h 132"/>
                <a:gd name="T86" fmla="*/ 0 w 112"/>
                <a:gd name="T87" fmla="*/ 1 h 132"/>
                <a:gd name="T88" fmla="*/ 0 w 112"/>
                <a:gd name="T89" fmla="*/ 1 h 132"/>
                <a:gd name="T90" fmla="*/ 0 w 112"/>
                <a:gd name="T91" fmla="*/ 1 h 132"/>
                <a:gd name="T92" fmla="*/ 0 w 112"/>
                <a:gd name="T93" fmla="*/ 1 h 132"/>
                <a:gd name="T94" fmla="*/ 0 w 112"/>
                <a:gd name="T95" fmla="*/ 1 h 132"/>
                <a:gd name="T96" fmla="*/ 0 w 112"/>
                <a:gd name="T97" fmla="*/ 1 h 132"/>
                <a:gd name="T98" fmla="*/ 0 w 112"/>
                <a:gd name="T99" fmla="*/ 1 h 132"/>
                <a:gd name="T100" fmla="*/ 0 w 112"/>
                <a:gd name="T101" fmla="*/ 1 h 132"/>
                <a:gd name="T102" fmla="*/ 0 w 112"/>
                <a:gd name="T103" fmla="*/ 1 h 132"/>
                <a:gd name="T104" fmla="*/ 0 w 112"/>
                <a:gd name="T105" fmla="*/ 1 h 132"/>
                <a:gd name="T106" fmla="*/ 0 w 112"/>
                <a:gd name="T107" fmla="*/ 1 h 132"/>
                <a:gd name="T108" fmla="*/ 0 w 112"/>
                <a:gd name="T109" fmla="*/ 1 h 132"/>
                <a:gd name="T110" fmla="*/ 0 w 112"/>
                <a:gd name="T111" fmla="*/ 1 h 132"/>
                <a:gd name="T112" fmla="*/ 0 w 112"/>
                <a:gd name="T113" fmla="*/ 1 h 132"/>
                <a:gd name="T114" fmla="*/ 0 w 112"/>
                <a:gd name="T115" fmla="*/ 1 h 132"/>
                <a:gd name="T116" fmla="*/ 0 w 112"/>
                <a:gd name="T117" fmla="*/ 1 h 132"/>
                <a:gd name="T118" fmla="*/ 0 w 112"/>
                <a:gd name="T119" fmla="*/ 1 h 132"/>
                <a:gd name="T120" fmla="*/ 0 w 112"/>
                <a:gd name="T121" fmla="*/ 1 h 132"/>
                <a:gd name="T122" fmla="*/ 0 w 112"/>
                <a:gd name="T123" fmla="*/ 1 h 1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2" h="132">
                  <a:moveTo>
                    <a:pt x="112" y="67"/>
                  </a:moveTo>
                  <a:lnTo>
                    <a:pt x="111" y="53"/>
                  </a:lnTo>
                  <a:lnTo>
                    <a:pt x="107" y="41"/>
                  </a:lnTo>
                  <a:lnTo>
                    <a:pt x="102" y="30"/>
                  </a:lnTo>
                  <a:lnTo>
                    <a:pt x="95" y="20"/>
                  </a:lnTo>
                  <a:lnTo>
                    <a:pt x="87" y="12"/>
                  </a:lnTo>
                  <a:lnTo>
                    <a:pt x="77" y="6"/>
                  </a:lnTo>
                  <a:lnTo>
                    <a:pt x="67" y="2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6" y="5"/>
                  </a:lnTo>
                  <a:lnTo>
                    <a:pt x="27" y="10"/>
                  </a:lnTo>
                  <a:lnTo>
                    <a:pt x="20" y="17"/>
                  </a:lnTo>
                  <a:lnTo>
                    <a:pt x="13" y="25"/>
                  </a:lnTo>
                  <a:lnTo>
                    <a:pt x="7" y="35"/>
                  </a:lnTo>
                  <a:lnTo>
                    <a:pt x="2" y="45"/>
                  </a:lnTo>
                  <a:lnTo>
                    <a:pt x="0" y="57"/>
                  </a:lnTo>
                  <a:lnTo>
                    <a:pt x="7" y="57"/>
                  </a:lnTo>
                  <a:lnTo>
                    <a:pt x="9" y="47"/>
                  </a:lnTo>
                  <a:lnTo>
                    <a:pt x="13" y="37"/>
                  </a:lnTo>
                  <a:lnTo>
                    <a:pt x="19" y="29"/>
                  </a:lnTo>
                  <a:lnTo>
                    <a:pt x="24" y="22"/>
                  </a:lnTo>
                  <a:lnTo>
                    <a:pt x="31" y="17"/>
                  </a:lnTo>
                  <a:lnTo>
                    <a:pt x="38" y="12"/>
                  </a:lnTo>
                  <a:lnTo>
                    <a:pt x="46" y="10"/>
                  </a:lnTo>
                  <a:lnTo>
                    <a:pt x="55" y="9"/>
                  </a:lnTo>
                  <a:lnTo>
                    <a:pt x="65" y="10"/>
                  </a:lnTo>
                  <a:lnTo>
                    <a:pt x="74" y="13"/>
                  </a:lnTo>
                  <a:lnTo>
                    <a:pt x="82" y="19"/>
                  </a:lnTo>
                  <a:lnTo>
                    <a:pt x="90" y="26"/>
                  </a:lnTo>
                  <a:lnTo>
                    <a:pt x="96" y="35"/>
                  </a:lnTo>
                  <a:lnTo>
                    <a:pt x="100" y="45"/>
                  </a:lnTo>
                  <a:lnTo>
                    <a:pt x="103" y="57"/>
                  </a:lnTo>
                  <a:lnTo>
                    <a:pt x="104" y="70"/>
                  </a:lnTo>
                  <a:lnTo>
                    <a:pt x="103" y="80"/>
                  </a:lnTo>
                  <a:lnTo>
                    <a:pt x="102" y="90"/>
                  </a:lnTo>
                  <a:lnTo>
                    <a:pt x="98" y="100"/>
                  </a:lnTo>
                  <a:lnTo>
                    <a:pt x="93" y="108"/>
                  </a:lnTo>
                  <a:lnTo>
                    <a:pt x="88" y="115"/>
                  </a:lnTo>
                  <a:lnTo>
                    <a:pt x="82" y="120"/>
                  </a:lnTo>
                  <a:lnTo>
                    <a:pt x="75" y="125"/>
                  </a:lnTo>
                  <a:lnTo>
                    <a:pt x="67" y="128"/>
                  </a:lnTo>
                  <a:lnTo>
                    <a:pt x="68" y="130"/>
                  </a:lnTo>
                  <a:lnTo>
                    <a:pt x="69" y="131"/>
                  </a:lnTo>
                  <a:lnTo>
                    <a:pt x="70" y="131"/>
                  </a:lnTo>
                  <a:lnTo>
                    <a:pt x="72" y="132"/>
                  </a:lnTo>
                  <a:lnTo>
                    <a:pt x="73" y="132"/>
                  </a:lnTo>
                  <a:lnTo>
                    <a:pt x="74" y="132"/>
                  </a:lnTo>
                  <a:lnTo>
                    <a:pt x="76" y="132"/>
                  </a:lnTo>
                  <a:lnTo>
                    <a:pt x="77" y="131"/>
                  </a:lnTo>
                  <a:lnTo>
                    <a:pt x="87" y="125"/>
                  </a:lnTo>
                  <a:lnTo>
                    <a:pt x="93" y="118"/>
                  </a:lnTo>
                  <a:lnTo>
                    <a:pt x="100" y="110"/>
                  </a:lnTo>
                  <a:lnTo>
                    <a:pt x="105" y="100"/>
                  </a:lnTo>
                  <a:lnTo>
                    <a:pt x="108" y="93"/>
                  </a:lnTo>
                  <a:lnTo>
                    <a:pt x="111" y="85"/>
                  </a:lnTo>
                  <a:lnTo>
                    <a:pt x="112" y="77"/>
                  </a:lnTo>
                  <a:lnTo>
                    <a:pt x="112" y="68"/>
                  </a:lnTo>
                  <a:lnTo>
                    <a:pt x="112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593"/>
            <p:cNvSpPr>
              <a:spLocks/>
            </p:cNvSpPr>
            <p:nvPr/>
          </p:nvSpPr>
          <p:spPr bwMode="auto">
            <a:xfrm>
              <a:off x="2806" y="3050"/>
              <a:ext cx="48" cy="60"/>
            </a:xfrm>
            <a:custGeom>
              <a:avLst/>
              <a:gdLst>
                <a:gd name="T0" fmla="*/ 0 w 97"/>
                <a:gd name="T1" fmla="*/ 1 h 119"/>
                <a:gd name="T2" fmla="*/ 0 w 97"/>
                <a:gd name="T3" fmla="*/ 1 h 119"/>
                <a:gd name="T4" fmla="*/ 0 w 97"/>
                <a:gd name="T5" fmla="*/ 1 h 119"/>
                <a:gd name="T6" fmla="*/ 0 w 97"/>
                <a:gd name="T7" fmla="*/ 1 h 119"/>
                <a:gd name="T8" fmla="*/ 0 w 97"/>
                <a:gd name="T9" fmla="*/ 1 h 119"/>
                <a:gd name="T10" fmla="*/ 0 w 97"/>
                <a:gd name="T11" fmla="*/ 1 h 119"/>
                <a:gd name="T12" fmla="*/ 0 w 97"/>
                <a:gd name="T13" fmla="*/ 1 h 119"/>
                <a:gd name="T14" fmla="*/ 0 w 97"/>
                <a:gd name="T15" fmla="*/ 1 h 119"/>
                <a:gd name="T16" fmla="*/ 0 w 97"/>
                <a:gd name="T17" fmla="*/ 0 h 119"/>
                <a:gd name="T18" fmla="*/ 0 w 97"/>
                <a:gd name="T19" fmla="*/ 1 h 119"/>
                <a:gd name="T20" fmla="*/ 0 w 97"/>
                <a:gd name="T21" fmla="*/ 1 h 119"/>
                <a:gd name="T22" fmla="*/ 0 w 97"/>
                <a:gd name="T23" fmla="*/ 1 h 119"/>
                <a:gd name="T24" fmla="*/ 0 w 97"/>
                <a:gd name="T25" fmla="*/ 1 h 119"/>
                <a:gd name="T26" fmla="*/ 0 w 97"/>
                <a:gd name="T27" fmla="*/ 1 h 119"/>
                <a:gd name="T28" fmla="*/ 0 w 97"/>
                <a:gd name="T29" fmla="*/ 1 h 119"/>
                <a:gd name="T30" fmla="*/ 0 w 97"/>
                <a:gd name="T31" fmla="*/ 1 h 119"/>
                <a:gd name="T32" fmla="*/ 0 w 97"/>
                <a:gd name="T33" fmla="*/ 1 h 119"/>
                <a:gd name="T34" fmla="*/ 0 w 97"/>
                <a:gd name="T35" fmla="*/ 1 h 119"/>
                <a:gd name="T36" fmla="*/ 0 w 97"/>
                <a:gd name="T37" fmla="*/ 1 h 119"/>
                <a:gd name="T38" fmla="*/ 0 w 97"/>
                <a:gd name="T39" fmla="*/ 1 h 119"/>
                <a:gd name="T40" fmla="*/ 0 w 97"/>
                <a:gd name="T41" fmla="*/ 1 h 119"/>
                <a:gd name="T42" fmla="*/ 0 w 97"/>
                <a:gd name="T43" fmla="*/ 1 h 119"/>
                <a:gd name="T44" fmla="*/ 0 w 97"/>
                <a:gd name="T45" fmla="*/ 1 h 119"/>
                <a:gd name="T46" fmla="*/ 0 w 97"/>
                <a:gd name="T47" fmla="*/ 1 h 119"/>
                <a:gd name="T48" fmla="*/ 0 w 97"/>
                <a:gd name="T49" fmla="*/ 1 h 119"/>
                <a:gd name="T50" fmla="*/ 0 w 97"/>
                <a:gd name="T51" fmla="*/ 1 h 119"/>
                <a:gd name="T52" fmla="*/ 0 w 97"/>
                <a:gd name="T53" fmla="*/ 1 h 119"/>
                <a:gd name="T54" fmla="*/ 0 w 97"/>
                <a:gd name="T55" fmla="*/ 1 h 119"/>
                <a:gd name="T56" fmla="*/ 0 w 97"/>
                <a:gd name="T57" fmla="*/ 1 h 119"/>
                <a:gd name="T58" fmla="*/ 0 w 97"/>
                <a:gd name="T59" fmla="*/ 1 h 119"/>
                <a:gd name="T60" fmla="*/ 0 w 97"/>
                <a:gd name="T61" fmla="*/ 1 h 119"/>
                <a:gd name="T62" fmla="*/ 0 w 97"/>
                <a:gd name="T63" fmla="*/ 1 h 119"/>
                <a:gd name="T64" fmla="*/ 0 w 97"/>
                <a:gd name="T65" fmla="*/ 1 h 119"/>
                <a:gd name="T66" fmla="*/ 0 w 97"/>
                <a:gd name="T67" fmla="*/ 1 h 119"/>
                <a:gd name="T68" fmla="*/ 0 w 97"/>
                <a:gd name="T69" fmla="*/ 1 h 119"/>
                <a:gd name="T70" fmla="*/ 0 w 97"/>
                <a:gd name="T71" fmla="*/ 1 h 119"/>
                <a:gd name="T72" fmla="*/ 0 w 97"/>
                <a:gd name="T73" fmla="*/ 1 h 119"/>
                <a:gd name="T74" fmla="*/ 0 w 97"/>
                <a:gd name="T75" fmla="*/ 1 h 119"/>
                <a:gd name="T76" fmla="*/ 0 w 97"/>
                <a:gd name="T77" fmla="*/ 1 h 119"/>
                <a:gd name="T78" fmla="*/ 0 w 97"/>
                <a:gd name="T79" fmla="*/ 1 h 119"/>
                <a:gd name="T80" fmla="*/ 0 w 97"/>
                <a:gd name="T81" fmla="*/ 1 h 119"/>
                <a:gd name="T82" fmla="*/ 0 w 97"/>
                <a:gd name="T83" fmla="*/ 1 h 119"/>
                <a:gd name="T84" fmla="*/ 0 w 97"/>
                <a:gd name="T85" fmla="*/ 1 h 119"/>
                <a:gd name="T86" fmla="*/ 0 w 97"/>
                <a:gd name="T87" fmla="*/ 1 h 119"/>
                <a:gd name="T88" fmla="*/ 0 w 97"/>
                <a:gd name="T89" fmla="*/ 1 h 119"/>
                <a:gd name="T90" fmla="*/ 0 w 97"/>
                <a:gd name="T91" fmla="*/ 1 h 119"/>
                <a:gd name="T92" fmla="*/ 0 w 97"/>
                <a:gd name="T93" fmla="*/ 1 h 119"/>
                <a:gd name="T94" fmla="*/ 0 w 97"/>
                <a:gd name="T95" fmla="*/ 1 h 119"/>
                <a:gd name="T96" fmla="*/ 0 w 97"/>
                <a:gd name="T97" fmla="*/ 1 h 119"/>
                <a:gd name="T98" fmla="*/ 0 w 97"/>
                <a:gd name="T99" fmla="*/ 1 h 119"/>
                <a:gd name="T100" fmla="*/ 0 w 97"/>
                <a:gd name="T101" fmla="*/ 1 h 119"/>
                <a:gd name="T102" fmla="*/ 0 w 97"/>
                <a:gd name="T103" fmla="*/ 1 h 119"/>
                <a:gd name="T104" fmla="*/ 0 w 97"/>
                <a:gd name="T105" fmla="*/ 1 h 119"/>
                <a:gd name="T106" fmla="*/ 0 w 97"/>
                <a:gd name="T107" fmla="*/ 1 h 119"/>
                <a:gd name="T108" fmla="*/ 0 w 97"/>
                <a:gd name="T109" fmla="*/ 1 h 119"/>
                <a:gd name="T110" fmla="*/ 0 w 97"/>
                <a:gd name="T111" fmla="*/ 1 h 119"/>
                <a:gd name="T112" fmla="*/ 0 w 97"/>
                <a:gd name="T113" fmla="*/ 1 h 119"/>
                <a:gd name="T114" fmla="*/ 0 w 97"/>
                <a:gd name="T115" fmla="*/ 1 h 119"/>
                <a:gd name="T116" fmla="*/ 0 w 97"/>
                <a:gd name="T117" fmla="*/ 1 h 119"/>
                <a:gd name="T118" fmla="*/ 0 w 97"/>
                <a:gd name="T119" fmla="*/ 1 h 119"/>
                <a:gd name="T120" fmla="*/ 0 w 97"/>
                <a:gd name="T121" fmla="*/ 1 h 119"/>
                <a:gd name="T122" fmla="*/ 0 w 97"/>
                <a:gd name="T123" fmla="*/ 1 h 1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7" h="119">
                  <a:moveTo>
                    <a:pt x="97" y="61"/>
                  </a:moveTo>
                  <a:lnTo>
                    <a:pt x="96" y="48"/>
                  </a:lnTo>
                  <a:lnTo>
                    <a:pt x="93" y="36"/>
                  </a:lnTo>
                  <a:lnTo>
                    <a:pt x="89" y="26"/>
                  </a:lnTo>
                  <a:lnTo>
                    <a:pt x="83" y="17"/>
                  </a:lnTo>
                  <a:lnTo>
                    <a:pt x="75" y="10"/>
                  </a:lnTo>
                  <a:lnTo>
                    <a:pt x="67" y="4"/>
                  </a:lnTo>
                  <a:lnTo>
                    <a:pt x="58" y="1"/>
                  </a:lnTo>
                  <a:lnTo>
                    <a:pt x="48" y="0"/>
                  </a:lnTo>
                  <a:lnTo>
                    <a:pt x="39" y="1"/>
                  </a:lnTo>
                  <a:lnTo>
                    <a:pt x="31" y="3"/>
                  </a:lnTo>
                  <a:lnTo>
                    <a:pt x="24" y="8"/>
                  </a:lnTo>
                  <a:lnTo>
                    <a:pt x="17" y="13"/>
                  </a:lnTo>
                  <a:lnTo>
                    <a:pt x="12" y="20"/>
                  </a:lnTo>
                  <a:lnTo>
                    <a:pt x="6" y="28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12" y="49"/>
                  </a:lnTo>
                  <a:lnTo>
                    <a:pt x="14" y="41"/>
                  </a:lnTo>
                  <a:lnTo>
                    <a:pt x="16" y="34"/>
                  </a:lnTo>
                  <a:lnTo>
                    <a:pt x="20" y="27"/>
                  </a:lnTo>
                  <a:lnTo>
                    <a:pt x="24" y="21"/>
                  </a:lnTo>
                  <a:lnTo>
                    <a:pt x="30" y="17"/>
                  </a:lnTo>
                  <a:lnTo>
                    <a:pt x="36" y="13"/>
                  </a:lnTo>
                  <a:lnTo>
                    <a:pt x="42" y="12"/>
                  </a:lnTo>
                  <a:lnTo>
                    <a:pt x="48" y="11"/>
                  </a:lnTo>
                  <a:lnTo>
                    <a:pt x="57" y="12"/>
                  </a:lnTo>
                  <a:lnTo>
                    <a:pt x="63" y="15"/>
                  </a:lnTo>
                  <a:lnTo>
                    <a:pt x="69" y="19"/>
                  </a:lnTo>
                  <a:lnTo>
                    <a:pt x="75" y="25"/>
                  </a:lnTo>
                  <a:lnTo>
                    <a:pt x="80" y="32"/>
                  </a:lnTo>
                  <a:lnTo>
                    <a:pt x="83" y="39"/>
                  </a:lnTo>
                  <a:lnTo>
                    <a:pt x="85" y="48"/>
                  </a:lnTo>
                  <a:lnTo>
                    <a:pt x="86" y="57"/>
                  </a:lnTo>
                  <a:lnTo>
                    <a:pt x="86" y="58"/>
                  </a:lnTo>
                  <a:lnTo>
                    <a:pt x="86" y="59"/>
                  </a:lnTo>
                  <a:lnTo>
                    <a:pt x="86" y="68"/>
                  </a:lnTo>
                  <a:lnTo>
                    <a:pt x="85" y="74"/>
                  </a:lnTo>
                  <a:lnTo>
                    <a:pt x="83" y="81"/>
                  </a:lnTo>
                  <a:lnTo>
                    <a:pt x="80" y="88"/>
                  </a:lnTo>
                  <a:lnTo>
                    <a:pt x="76" y="93"/>
                  </a:lnTo>
                  <a:lnTo>
                    <a:pt x="71" y="99"/>
                  </a:lnTo>
                  <a:lnTo>
                    <a:pt x="67" y="102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8" y="111"/>
                  </a:lnTo>
                  <a:lnTo>
                    <a:pt x="58" y="115"/>
                  </a:lnTo>
                  <a:lnTo>
                    <a:pt x="59" y="118"/>
                  </a:lnTo>
                  <a:lnTo>
                    <a:pt x="60" y="118"/>
                  </a:lnTo>
                  <a:lnTo>
                    <a:pt x="60" y="119"/>
                  </a:lnTo>
                  <a:lnTo>
                    <a:pt x="68" y="116"/>
                  </a:lnTo>
                  <a:lnTo>
                    <a:pt x="75" y="111"/>
                  </a:lnTo>
                  <a:lnTo>
                    <a:pt x="81" y="106"/>
                  </a:lnTo>
                  <a:lnTo>
                    <a:pt x="86" y="99"/>
                  </a:lnTo>
                  <a:lnTo>
                    <a:pt x="91" y="91"/>
                  </a:lnTo>
                  <a:lnTo>
                    <a:pt x="95" y="81"/>
                  </a:lnTo>
                  <a:lnTo>
                    <a:pt x="96" y="71"/>
                  </a:lnTo>
                  <a:lnTo>
                    <a:pt x="97" y="61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594"/>
            <p:cNvSpPr>
              <a:spLocks/>
            </p:cNvSpPr>
            <p:nvPr/>
          </p:nvSpPr>
          <p:spPr bwMode="auto">
            <a:xfrm>
              <a:off x="2579" y="3069"/>
              <a:ext cx="354" cy="275"/>
            </a:xfrm>
            <a:custGeom>
              <a:avLst/>
              <a:gdLst>
                <a:gd name="T0" fmla="*/ 1 w 707"/>
                <a:gd name="T1" fmla="*/ 0 h 551"/>
                <a:gd name="T2" fmla="*/ 1 w 707"/>
                <a:gd name="T3" fmla="*/ 0 h 551"/>
                <a:gd name="T4" fmla="*/ 1 w 707"/>
                <a:gd name="T5" fmla="*/ 0 h 551"/>
                <a:gd name="T6" fmla="*/ 1 w 707"/>
                <a:gd name="T7" fmla="*/ 0 h 551"/>
                <a:gd name="T8" fmla="*/ 1 w 707"/>
                <a:gd name="T9" fmla="*/ 0 h 551"/>
                <a:gd name="T10" fmla="*/ 1 w 707"/>
                <a:gd name="T11" fmla="*/ 0 h 551"/>
                <a:gd name="T12" fmla="*/ 1 w 707"/>
                <a:gd name="T13" fmla="*/ 0 h 551"/>
                <a:gd name="T14" fmla="*/ 1 w 707"/>
                <a:gd name="T15" fmla="*/ 0 h 551"/>
                <a:gd name="T16" fmla="*/ 1 w 707"/>
                <a:gd name="T17" fmla="*/ 0 h 551"/>
                <a:gd name="T18" fmla="*/ 1 w 707"/>
                <a:gd name="T19" fmla="*/ 0 h 551"/>
                <a:gd name="T20" fmla="*/ 1 w 707"/>
                <a:gd name="T21" fmla="*/ 0 h 551"/>
                <a:gd name="T22" fmla="*/ 1 w 707"/>
                <a:gd name="T23" fmla="*/ 0 h 551"/>
                <a:gd name="T24" fmla="*/ 0 w 707"/>
                <a:gd name="T25" fmla="*/ 0 h 551"/>
                <a:gd name="T26" fmla="*/ 1 w 707"/>
                <a:gd name="T27" fmla="*/ 0 h 551"/>
                <a:gd name="T28" fmla="*/ 1 w 707"/>
                <a:gd name="T29" fmla="*/ 0 h 551"/>
                <a:gd name="T30" fmla="*/ 1 w 707"/>
                <a:gd name="T31" fmla="*/ 0 h 551"/>
                <a:gd name="T32" fmla="*/ 1 w 707"/>
                <a:gd name="T33" fmla="*/ 0 h 551"/>
                <a:gd name="T34" fmla="*/ 1 w 707"/>
                <a:gd name="T35" fmla="*/ 0 h 551"/>
                <a:gd name="T36" fmla="*/ 1 w 707"/>
                <a:gd name="T37" fmla="*/ 0 h 551"/>
                <a:gd name="T38" fmla="*/ 1 w 707"/>
                <a:gd name="T39" fmla="*/ 0 h 551"/>
                <a:gd name="T40" fmla="*/ 1 w 707"/>
                <a:gd name="T41" fmla="*/ 0 h 551"/>
                <a:gd name="T42" fmla="*/ 1 w 707"/>
                <a:gd name="T43" fmla="*/ 0 h 551"/>
                <a:gd name="T44" fmla="*/ 1 w 707"/>
                <a:gd name="T45" fmla="*/ 0 h 551"/>
                <a:gd name="T46" fmla="*/ 1 w 707"/>
                <a:gd name="T47" fmla="*/ 0 h 551"/>
                <a:gd name="T48" fmla="*/ 1 w 707"/>
                <a:gd name="T49" fmla="*/ 0 h 551"/>
                <a:gd name="T50" fmla="*/ 1 w 707"/>
                <a:gd name="T51" fmla="*/ 0 h 551"/>
                <a:gd name="T52" fmla="*/ 1 w 707"/>
                <a:gd name="T53" fmla="*/ 0 h 551"/>
                <a:gd name="T54" fmla="*/ 1 w 707"/>
                <a:gd name="T55" fmla="*/ 0 h 551"/>
                <a:gd name="T56" fmla="*/ 1 w 707"/>
                <a:gd name="T57" fmla="*/ 0 h 551"/>
                <a:gd name="T58" fmla="*/ 1 w 707"/>
                <a:gd name="T59" fmla="*/ 0 h 551"/>
                <a:gd name="T60" fmla="*/ 1 w 707"/>
                <a:gd name="T61" fmla="*/ 0 h 551"/>
                <a:gd name="T62" fmla="*/ 1 w 707"/>
                <a:gd name="T63" fmla="*/ 0 h 551"/>
                <a:gd name="T64" fmla="*/ 1 w 707"/>
                <a:gd name="T65" fmla="*/ 0 h 551"/>
                <a:gd name="T66" fmla="*/ 1 w 707"/>
                <a:gd name="T67" fmla="*/ 0 h 551"/>
                <a:gd name="T68" fmla="*/ 1 w 707"/>
                <a:gd name="T69" fmla="*/ 0 h 551"/>
                <a:gd name="T70" fmla="*/ 1 w 707"/>
                <a:gd name="T71" fmla="*/ 0 h 551"/>
                <a:gd name="T72" fmla="*/ 1 w 707"/>
                <a:gd name="T73" fmla="*/ 0 h 551"/>
                <a:gd name="T74" fmla="*/ 1 w 707"/>
                <a:gd name="T75" fmla="*/ 0 h 551"/>
                <a:gd name="T76" fmla="*/ 1 w 707"/>
                <a:gd name="T77" fmla="*/ 0 h 551"/>
                <a:gd name="T78" fmla="*/ 1 w 707"/>
                <a:gd name="T79" fmla="*/ 0 h 551"/>
                <a:gd name="T80" fmla="*/ 1 w 707"/>
                <a:gd name="T81" fmla="*/ 0 h 551"/>
                <a:gd name="T82" fmla="*/ 1 w 707"/>
                <a:gd name="T83" fmla="*/ 0 h 551"/>
                <a:gd name="T84" fmla="*/ 1 w 707"/>
                <a:gd name="T85" fmla="*/ 0 h 551"/>
                <a:gd name="T86" fmla="*/ 1 w 707"/>
                <a:gd name="T87" fmla="*/ 0 h 551"/>
                <a:gd name="T88" fmla="*/ 1 w 707"/>
                <a:gd name="T89" fmla="*/ 0 h 551"/>
                <a:gd name="T90" fmla="*/ 1 w 707"/>
                <a:gd name="T91" fmla="*/ 0 h 551"/>
                <a:gd name="T92" fmla="*/ 1 w 707"/>
                <a:gd name="T93" fmla="*/ 0 h 551"/>
                <a:gd name="T94" fmla="*/ 1 w 707"/>
                <a:gd name="T95" fmla="*/ 0 h 551"/>
                <a:gd name="T96" fmla="*/ 1 w 707"/>
                <a:gd name="T97" fmla="*/ 0 h 551"/>
                <a:gd name="T98" fmla="*/ 1 w 707"/>
                <a:gd name="T99" fmla="*/ 0 h 551"/>
                <a:gd name="T100" fmla="*/ 1 w 707"/>
                <a:gd name="T101" fmla="*/ 0 h 551"/>
                <a:gd name="T102" fmla="*/ 1 w 707"/>
                <a:gd name="T103" fmla="*/ 0 h 551"/>
                <a:gd name="T104" fmla="*/ 1 w 707"/>
                <a:gd name="T105" fmla="*/ 0 h 551"/>
                <a:gd name="T106" fmla="*/ 1 w 707"/>
                <a:gd name="T107" fmla="*/ 0 h 551"/>
                <a:gd name="T108" fmla="*/ 1 w 707"/>
                <a:gd name="T109" fmla="*/ 0 h 551"/>
                <a:gd name="T110" fmla="*/ 1 w 707"/>
                <a:gd name="T111" fmla="*/ 0 h 551"/>
                <a:gd name="T112" fmla="*/ 1 w 707"/>
                <a:gd name="T113" fmla="*/ 0 h 5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07" h="551">
                  <a:moveTo>
                    <a:pt x="102" y="530"/>
                  </a:moveTo>
                  <a:lnTo>
                    <a:pt x="97" y="504"/>
                  </a:lnTo>
                  <a:lnTo>
                    <a:pt x="89" y="451"/>
                  </a:lnTo>
                  <a:lnTo>
                    <a:pt x="77" y="379"/>
                  </a:lnTo>
                  <a:lnTo>
                    <a:pt x="65" y="296"/>
                  </a:lnTo>
                  <a:lnTo>
                    <a:pt x="52" y="209"/>
                  </a:lnTo>
                  <a:lnTo>
                    <a:pt x="38" y="126"/>
                  </a:lnTo>
                  <a:lnTo>
                    <a:pt x="28" y="53"/>
                  </a:lnTo>
                  <a:lnTo>
                    <a:pt x="20" y="2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34"/>
                  </a:lnTo>
                  <a:lnTo>
                    <a:pt x="15" y="98"/>
                  </a:lnTo>
                  <a:lnTo>
                    <a:pt x="29" y="184"/>
                  </a:lnTo>
                  <a:lnTo>
                    <a:pt x="43" y="279"/>
                  </a:lnTo>
                  <a:lnTo>
                    <a:pt x="58" y="374"/>
                  </a:lnTo>
                  <a:lnTo>
                    <a:pt x="71" y="458"/>
                  </a:lnTo>
                  <a:lnTo>
                    <a:pt x="81" y="520"/>
                  </a:lnTo>
                  <a:lnTo>
                    <a:pt x="86" y="551"/>
                  </a:lnTo>
                  <a:lnTo>
                    <a:pt x="97" y="549"/>
                  </a:lnTo>
                  <a:lnTo>
                    <a:pt x="120" y="546"/>
                  </a:lnTo>
                  <a:lnTo>
                    <a:pt x="151" y="540"/>
                  </a:lnTo>
                  <a:lnTo>
                    <a:pt x="192" y="533"/>
                  </a:lnTo>
                  <a:lnTo>
                    <a:pt x="238" y="525"/>
                  </a:lnTo>
                  <a:lnTo>
                    <a:pt x="287" y="516"/>
                  </a:lnTo>
                  <a:lnTo>
                    <a:pt x="341" y="506"/>
                  </a:lnTo>
                  <a:lnTo>
                    <a:pt x="397" y="497"/>
                  </a:lnTo>
                  <a:lnTo>
                    <a:pt x="452" y="488"/>
                  </a:lnTo>
                  <a:lnTo>
                    <a:pt x="506" y="479"/>
                  </a:lnTo>
                  <a:lnTo>
                    <a:pt x="555" y="470"/>
                  </a:lnTo>
                  <a:lnTo>
                    <a:pt x="601" y="462"/>
                  </a:lnTo>
                  <a:lnTo>
                    <a:pt x="642" y="455"/>
                  </a:lnTo>
                  <a:lnTo>
                    <a:pt x="673" y="449"/>
                  </a:lnTo>
                  <a:lnTo>
                    <a:pt x="696" y="445"/>
                  </a:lnTo>
                  <a:lnTo>
                    <a:pt x="707" y="443"/>
                  </a:lnTo>
                  <a:lnTo>
                    <a:pt x="706" y="440"/>
                  </a:lnTo>
                  <a:lnTo>
                    <a:pt x="706" y="436"/>
                  </a:lnTo>
                  <a:lnTo>
                    <a:pt x="705" y="430"/>
                  </a:lnTo>
                  <a:lnTo>
                    <a:pt x="704" y="425"/>
                  </a:lnTo>
                  <a:lnTo>
                    <a:pt x="680" y="429"/>
                  </a:lnTo>
                  <a:lnTo>
                    <a:pt x="649" y="434"/>
                  </a:lnTo>
                  <a:lnTo>
                    <a:pt x="612" y="441"/>
                  </a:lnTo>
                  <a:lnTo>
                    <a:pt x="569" y="448"/>
                  </a:lnTo>
                  <a:lnTo>
                    <a:pt x="523" y="456"/>
                  </a:lnTo>
                  <a:lnTo>
                    <a:pt x="474" y="465"/>
                  </a:lnTo>
                  <a:lnTo>
                    <a:pt x="424" y="473"/>
                  </a:lnTo>
                  <a:lnTo>
                    <a:pt x="373" y="482"/>
                  </a:lnTo>
                  <a:lnTo>
                    <a:pt x="324" y="490"/>
                  </a:lnTo>
                  <a:lnTo>
                    <a:pt x="277" y="500"/>
                  </a:lnTo>
                  <a:lnTo>
                    <a:pt x="232" y="506"/>
                  </a:lnTo>
                  <a:lnTo>
                    <a:pt x="193" y="513"/>
                  </a:lnTo>
                  <a:lnTo>
                    <a:pt x="158" y="519"/>
                  </a:lnTo>
                  <a:lnTo>
                    <a:pt x="132" y="525"/>
                  </a:lnTo>
                  <a:lnTo>
                    <a:pt x="112" y="527"/>
                  </a:lnTo>
                  <a:lnTo>
                    <a:pt x="102" y="53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595"/>
            <p:cNvSpPr>
              <a:spLocks/>
            </p:cNvSpPr>
            <p:nvPr/>
          </p:nvSpPr>
          <p:spPr bwMode="auto">
            <a:xfrm>
              <a:off x="2589" y="3069"/>
              <a:ext cx="342" cy="264"/>
            </a:xfrm>
            <a:custGeom>
              <a:avLst/>
              <a:gdLst>
                <a:gd name="T0" fmla="*/ 1 w 684"/>
                <a:gd name="T1" fmla="*/ 1 h 528"/>
                <a:gd name="T2" fmla="*/ 1 w 684"/>
                <a:gd name="T3" fmla="*/ 1 h 528"/>
                <a:gd name="T4" fmla="*/ 1 w 684"/>
                <a:gd name="T5" fmla="*/ 1 h 528"/>
                <a:gd name="T6" fmla="*/ 1 w 684"/>
                <a:gd name="T7" fmla="*/ 1 h 528"/>
                <a:gd name="T8" fmla="*/ 1 w 684"/>
                <a:gd name="T9" fmla="*/ 1 h 528"/>
                <a:gd name="T10" fmla="*/ 1 w 684"/>
                <a:gd name="T11" fmla="*/ 1 h 528"/>
                <a:gd name="T12" fmla="*/ 1 w 684"/>
                <a:gd name="T13" fmla="*/ 1 h 528"/>
                <a:gd name="T14" fmla="*/ 1 w 684"/>
                <a:gd name="T15" fmla="*/ 1 h 528"/>
                <a:gd name="T16" fmla="*/ 1 w 684"/>
                <a:gd name="T17" fmla="*/ 1 h 528"/>
                <a:gd name="T18" fmla="*/ 1 w 684"/>
                <a:gd name="T19" fmla="*/ 1 h 528"/>
                <a:gd name="T20" fmla="*/ 1 w 684"/>
                <a:gd name="T21" fmla="*/ 1 h 528"/>
                <a:gd name="T22" fmla="*/ 1 w 684"/>
                <a:gd name="T23" fmla="*/ 1 h 528"/>
                <a:gd name="T24" fmla="*/ 1 w 684"/>
                <a:gd name="T25" fmla="*/ 1 h 528"/>
                <a:gd name="T26" fmla="*/ 1 w 684"/>
                <a:gd name="T27" fmla="*/ 1 h 528"/>
                <a:gd name="T28" fmla="*/ 1 w 684"/>
                <a:gd name="T29" fmla="*/ 1 h 528"/>
                <a:gd name="T30" fmla="*/ 1 w 684"/>
                <a:gd name="T31" fmla="*/ 1 h 528"/>
                <a:gd name="T32" fmla="*/ 1 w 684"/>
                <a:gd name="T33" fmla="*/ 1 h 528"/>
                <a:gd name="T34" fmla="*/ 1 w 684"/>
                <a:gd name="T35" fmla="*/ 1 h 528"/>
                <a:gd name="T36" fmla="*/ 1 w 684"/>
                <a:gd name="T37" fmla="*/ 1 h 528"/>
                <a:gd name="T38" fmla="*/ 1 w 684"/>
                <a:gd name="T39" fmla="*/ 1 h 528"/>
                <a:gd name="T40" fmla="*/ 1 w 684"/>
                <a:gd name="T41" fmla="*/ 1 h 528"/>
                <a:gd name="T42" fmla="*/ 1 w 684"/>
                <a:gd name="T43" fmla="*/ 1 h 528"/>
                <a:gd name="T44" fmla="*/ 1 w 684"/>
                <a:gd name="T45" fmla="*/ 1 h 528"/>
                <a:gd name="T46" fmla="*/ 1 w 684"/>
                <a:gd name="T47" fmla="*/ 1 h 528"/>
                <a:gd name="T48" fmla="*/ 1 w 684"/>
                <a:gd name="T49" fmla="*/ 1 h 528"/>
                <a:gd name="T50" fmla="*/ 1 w 684"/>
                <a:gd name="T51" fmla="*/ 1 h 528"/>
                <a:gd name="T52" fmla="*/ 1 w 684"/>
                <a:gd name="T53" fmla="*/ 1 h 528"/>
                <a:gd name="T54" fmla="*/ 1 w 684"/>
                <a:gd name="T55" fmla="*/ 1 h 528"/>
                <a:gd name="T56" fmla="*/ 1 w 684"/>
                <a:gd name="T57" fmla="*/ 1 h 528"/>
                <a:gd name="T58" fmla="*/ 1 w 684"/>
                <a:gd name="T59" fmla="*/ 1 h 528"/>
                <a:gd name="T60" fmla="*/ 1 w 684"/>
                <a:gd name="T61" fmla="*/ 1 h 528"/>
                <a:gd name="T62" fmla="*/ 1 w 684"/>
                <a:gd name="T63" fmla="*/ 1 h 528"/>
                <a:gd name="T64" fmla="*/ 1 w 684"/>
                <a:gd name="T65" fmla="*/ 1 h 528"/>
                <a:gd name="T66" fmla="*/ 1 w 684"/>
                <a:gd name="T67" fmla="*/ 1 h 528"/>
                <a:gd name="T68" fmla="*/ 0 w 684"/>
                <a:gd name="T69" fmla="*/ 0 h 528"/>
                <a:gd name="T70" fmla="*/ 1 w 684"/>
                <a:gd name="T71" fmla="*/ 1 h 528"/>
                <a:gd name="T72" fmla="*/ 1 w 684"/>
                <a:gd name="T73" fmla="*/ 1 h 528"/>
                <a:gd name="T74" fmla="*/ 1 w 684"/>
                <a:gd name="T75" fmla="*/ 1 h 528"/>
                <a:gd name="T76" fmla="*/ 1 w 684"/>
                <a:gd name="T77" fmla="*/ 1 h 528"/>
                <a:gd name="T78" fmla="*/ 1 w 684"/>
                <a:gd name="T79" fmla="*/ 1 h 528"/>
                <a:gd name="T80" fmla="*/ 1 w 684"/>
                <a:gd name="T81" fmla="*/ 1 h 528"/>
                <a:gd name="T82" fmla="*/ 1 w 684"/>
                <a:gd name="T83" fmla="*/ 1 h 528"/>
                <a:gd name="T84" fmla="*/ 1 w 684"/>
                <a:gd name="T85" fmla="*/ 1 h 5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4" h="528">
                  <a:moveTo>
                    <a:pt x="684" y="423"/>
                  </a:moveTo>
                  <a:lnTo>
                    <a:pt x="676" y="386"/>
                  </a:lnTo>
                  <a:lnTo>
                    <a:pt x="666" y="336"/>
                  </a:lnTo>
                  <a:lnTo>
                    <a:pt x="654" y="279"/>
                  </a:lnTo>
                  <a:lnTo>
                    <a:pt x="641" y="220"/>
                  </a:lnTo>
                  <a:lnTo>
                    <a:pt x="630" y="162"/>
                  </a:lnTo>
                  <a:lnTo>
                    <a:pt x="619" y="114"/>
                  </a:lnTo>
                  <a:lnTo>
                    <a:pt x="611" y="78"/>
                  </a:lnTo>
                  <a:lnTo>
                    <a:pt x="608" y="60"/>
                  </a:lnTo>
                  <a:lnTo>
                    <a:pt x="606" y="60"/>
                  </a:lnTo>
                  <a:lnTo>
                    <a:pt x="602" y="60"/>
                  </a:lnTo>
                  <a:lnTo>
                    <a:pt x="596" y="58"/>
                  </a:lnTo>
                  <a:lnTo>
                    <a:pt x="590" y="58"/>
                  </a:lnTo>
                  <a:lnTo>
                    <a:pt x="581" y="57"/>
                  </a:lnTo>
                  <a:lnTo>
                    <a:pt x="572" y="56"/>
                  </a:lnTo>
                  <a:lnTo>
                    <a:pt x="561" y="55"/>
                  </a:lnTo>
                  <a:lnTo>
                    <a:pt x="549" y="54"/>
                  </a:lnTo>
                  <a:lnTo>
                    <a:pt x="546" y="61"/>
                  </a:lnTo>
                  <a:lnTo>
                    <a:pt x="542" y="68"/>
                  </a:lnTo>
                  <a:lnTo>
                    <a:pt x="539" y="74"/>
                  </a:lnTo>
                  <a:lnTo>
                    <a:pt x="534" y="80"/>
                  </a:lnTo>
                  <a:lnTo>
                    <a:pt x="530" y="86"/>
                  </a:lnTo>
                  <a:lnTo>
                    <a:pt x="524" y="91"/>
                  </a:lnTo>
                  <a:lnTo>
                    <a:pt x="518" y="95"/>
                  </a:lnTo>
                  <a:lnTo>
                    <a:pt x="512" y="99"/>
                  </a:lnTo>
                  <a:lnTo>
                    <a:pt x="508" y="100"/>
                  </a:lnTo>
                  <a:lnTo>
                    <a:pt x="503" y="101"/>
                  </a:lnTo>
                  <a:lnTo>
                    <a:pt x="497" y="101"/>
                  </a:lnTo>
                  <a:lnTo>
                    <a:pt x="493" y="100"/>
                  </a:lnTo>
                  <a:lnTo>
                    <a:pt x="488" y="98"/>
                  </a:lnTo>
                  <a:lnTo>
                    <a:pt x="485" y="95"/>
                  </a:lnTo>
                  <a:lnTo>
                    <a:pt x="481" y="92"/>
                  </a:lnTo>
                  <a:lnTo>
                    <a:pt x="478" y="87"/>
                  </a:lnTo>
                  <a:lnTo>
                    <a:pt x="476" y="78"/>
                  </a:lnTo>
                  <a:lnTo>
                    <a:pt x="477" y="68"/>
                  </a:lnTo>
                  <a:lnTo>
                    <a:pt x="481" y="60"/>
                  </a:lnTo>
                  <a:lnTo>
                    <a:pt x="489" y="53"/>
                  </a:lnTo>
                  <a:lnTo>
                    <a:pt x="491" y="51"/>
                  </a:lnTo>
                  <a:lnTo>
                    <a:pt x="493" y="50"/>
                  </a:lnTo>
                  <a:lnTo>
                    <a:pt x="494" y="50"/>
                  </a:lnTo>
                  <a:lnTo>
                    <a:pt x="495" y="49"/>
                  </a:lnTo>
                  <a:lnTo>
                    <a:pt x="489" y="48"/>
                  </a:lnTo>
                  <a:lnTo>
                    <a:pt x="484" y="48"/>
                  </a:lnTo>
                  <a:lnTo>
                    <a:pt x="478" y="47"/>
                  </a:lnTo>
                  <a:lnTo>
                    <a:pt x="472" y="47"/>
                  </a:lnTo>
                  <a:lnTo>
                    <a:pt x="466" y="46"/>
                  </a:lnTo>
                  <a:lnTo>
                    <a:pt x="459" y="46"/>
                  </a:lnTo>
                  <a:lnTo>
                    <a:pt x="454" y="45"/>
                  </a:lnTo>
                  <a:lnTo>
                    <a:pt x="448" y="45"/>
                  </a:lnTo>
                  <a:lnTo>
                    <a:pt x="441" y="43"/>
                  </a:lnTo>
                  <a:lnTo>
                    <a:pt x="434" y="42"/>
                  </a:lnTo>
                  <a:lnTo>
                    <a:pt x="426" y="42"/>
                  </a:lnTo>
                  <a:lnTo>
                    <a:pt x="419" y="41"/>
                  </a:lnTo>
                  <a:lnTo>
                    <a:pt x="406" y="40"/>
                  </a:lnTo>
                  <a:lnTo>
                    <a:pt x="394" y="39"/>
                  </a:lnTo>
                  <a:lnTo>
                    <a:pt x="380" y="38"/>
                  </a:lnTo>
                  <a:lnTo>
                    <a:pt x="366" y="35"/>
                  </a:lnTo>
                  <a:lnTo>
                    <a:pt x="353" y="34"/>
                  </a:lnTo>
                  <a:lnTo>
                    <a:pt x="340" y="33"/>
                  </a:lnTo>
                  <a:lnTo>
                    <a:pt x="326" y="32"/>
                  </a:lnTo>
                  <a:lnTo>
                    <a:pt x="312" y="31"/>
                  </a:lnTo>
                  <a:lnTo>
                    <a:pt x="298" y="30"/>
                  </a:lnTo>
                  <a:lnTo>
                    <a:pt x="284" y="28"/>
                  </a:lnTo>
                  <a:lnTo>
                    <a:pt x="272" y="27"/>
                  </a:lnTo>
                  <a:lnTo>
                    <a:pt x="258" y="25"/>
                  </a:lnTo>
                  <a:lnTo>
                    <a:pt x="244" y="24"/>
                  </a:lnTo>
                  <a:lnTo>
                    <a:pt x="230" y="23"/>
                  </a:lnTo>
                  <a:lnTo>
                    <a:pt x="218" y="21"/>
                  </a:lnTo>
                  <a:lnTo>
                    <a:pt x="204" y="20"/>
                  </a:lnTo>
                  <a:lnTo>
                    <a:pt x="199" y="30"/>
                  </a:lnTo>
                  <a:lnTo>
                    <a:pt x="195" y="39"/>
                  </a:lnTo>
                  <a:lnTo>
                    <a:pt x="189" y="47"/>
                  </a:lnTo>
                  <a:lnTo>
                    <a:pt x="183" y="54"/>
                  </a:lnTo>
                  <a:lnTo>
                    <a:pt x="175" y="61"/>
                  </a:lnTo>
                  <a:lnTo>
                    <a:pt x="168" y="66"/>
                  </a:lnTo>
                  <a:lnTo>
                    <a:pt x="160" y="72"/>
                  </a:lnTo>
                  <a:lnTo>
                    <a:pt x="151" y="76"/>
                  </a:lnTo>
                  <a:lnTo>
                    <a:pt x="146" y="77"/>
                  </a:lnTo>
                  <a:lnTo>
                    <a:pt x="140" y="77"/>
                  </a:lnTo>
                  <a:lnTo>
                    <a:pt x="136" y="76"/>
                  </a:lnTo>
                  <a:lnTo>
                    <a:pt x="131" y="74"/>
                  </a:lnTo>
                  <a:lnTo>
                    <a:pt x="127" y="72"/>
                  </a:lnTo>
                  <a:lnTo>
                    <a:pt x="123" y="69"/>
                  </a:lnTo>
                  <a:lnTo>
                    <a:pt x="121" y="64"/>
                  </a:lnTo>
                  <a:lnTo>
                    <a:pt x="119" y="60"/>
                  </a:lnTo>
                  <a:lnTo>
                    <a:pt x="117" y="50"/>
                  </a:lnTo>
                  <a:lnTo>
                    <a:pt x="120" y="40"/>
                  </a:lnTo>
                  <a:lnTo>
                    <a:pt x="125" y="33"/>
                  </a:lnTo>
                  <a:lnTo>
                    <a:pt x="134" y="27"/>
                  </a:lnTo>
                  <a:lnTo>
                    <a:pt x="138" y="25"/>
                  </a:lnTo>
                  <a:lnTo>
                    <a:pt x="142" y="23"/>
                  </a:lnTo>
                  <a:lnTo>
                    <a:pt x="146" y="19"/>
                  </a:lnTo>
                  <a:lnTo>
                    <a:pt x="150" y="15"/>
                  </a:lnTo>
                  <a:lnTo>
                    <a:pt x="130" y="12"/>
                  </a:lnTo>
                  <a:lnTo>
                    <a:pt x="112" y="10"/>
                  </a:lnTo>
                  <a:lnTo>
                    <a:pt x="93" y="9"/>
                  </a:lnTo>
                  <a:lnTo>
                    <a:pt x="76" y="6"/>
                  </a:lnTo>
                  <a:lnTo>
                    <a:pt x="60" y="5"/>
                  </a:lnTo>
                  <a:lnTo>
                    <a:pt x="46" y="4"/>
                  </a:lnTo>
                  <a:lnTo>
                    <a:pt x="32" y="3"/>
                  </a:lnTo>
                  <a:lnTo>
                    <a:pt x="19" y="2"/>
                  </a:lnTo>
                  <a:lnTo>
                    <a:pt x="15" y="1"/>
                  </a:lnTo>
                  <a:lnTo>
                    <a:pt x="10" y="1"/>
                  </a:lnTo>
                  <a:lnTo>
                    <a:pt x="5" y="1"/>
                  </a:lnTo>
                  <a:lnTo>
                    <a:pt x="0" y="0"/>
                  </a:lnTo>
                  <a:lnTo>
                    <a:pt x="8" y="51"/>
                  </a:lnTo>
                  <a:lnTo>
                    <a:pt x="18" y="124"/>
                  </a:lnTo>
                  <a:lnTo>
                    <a:pt x="32" y="207"/>
                  </a:lnTo>
                  <a:lnTo>
                    <a:pt x="45" y="294"/>
                  </a:lnTo>
                  <a:lnTo>
                    <a:pt x="57" y="377"/>
                  </a:lnTo>
                  <a:lnTo>
                    <a:pt x="69" y="449"/>
                  </a:lnTo>
                  <a:lnTo>
                    <a:pt x="77" y="502"/>
                  </a:lnTo>
                  <a:lnTo>
                    <a:pt x="82" y="528"/>
                  </a:lnTo>
                  <a:lnTo>
                    <a:pt x="92" y="525"/>
                  </a:lnTo>
                  <a:lnTo>
                    <a:pt x="112" y="523"/>
                  </a:lnTo>
                  <a:lnTo>
                    <a:pt x="138" y="517"/>
                  </a:lnTo>
                  <a:lnTo>
                    <a:pt x="173" y="511"/>
                  </a:lnTo>
                  <a:lnTo>
                    <a:pt x="212" y="504"/>
                  </a:lnTo>
                  <a:lnTo>
                    <a:pt x="257" y="498"/>
                  </a:lnTo>
                  <a:lnTo>
                    <a:pt x="304" y="488"/>
                  </a:lnTo>
                  <a:lnTo>
                    <a:pt x="353" y="480"/>
                  </a:lnTo>
                  <a:lnTo>
                    <a:pt x="404" y="471"/>
                  </a:lnTo>
                  <a:lnTo>
                    <a:pt x="454" y="463"/>
                  </a:lnTo>
                  <a:lnTo>
                    <a:pt x="503" y="454"/>
                  </a:lnTo>
                  <a:lnTo>
                    <a:pt x="549" y="446"/>
                  </a:lnTo>
                  <a:lnTo>
                    <a:pt x="592" y="439"/>
                  </a:lnTo>
                  <a:lnTo>
                    <a:pt x="629" y="432"/>
                  </a:lnTo>
                  <a:lnTo>
                    <a:pt x="660" y="427"/>
                  </a:lnTo>
                  <a:lnTo>
                    <a:pt x="684" y="4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596"/>
            <p:cNvSpPr>
              <a:spLocks noEditPoints="1"/>
            </p:cNvSpPr>
            <p:nvPr/>
          </p:nvSpPr>
          <p:spPr bwMode="auto">
            <a:xfrm>
              <a:off x="2626" y="3121"/>
              <a:ext cx="274" cy="192"/>
            </a:xfrm>
            <a:custGeom>
              <a:avLst/>
              <a:gdLst>
                <a:gd name="T0" fmla="*/ 0 w 549"/>
                <a:gd name="T1" fmla="*/ 0 h 385"/>
                <a:gd name="T2" fmla="*/ 0 w 549"/>
                <a:gd name="T3" fmla="*/ 0 h 385"/>
                <a:gd name="T4" fmla="*/ 0 w 549"/>
                <a:gd name="T5" fmla="*/ 0 h 385"/>
                <a:gd name="T6" fmla="*/ 0 w 549"/>
                <a:gd name="T7" fmla="*/ 0 h 385"/>
                <a:gd name="T8" fmla="*/ 0 w 549"/>
                <a:gd name="T9" fmla="*/ 0 h 385"/>
                <a:gd name="T10" fmla="*/ 0 w 549"/>
                <a:gd name="T11" fmla="*/ 0 h 385"/>
                <a:gd name="T12" fmla="*/ 0 w 549"/>
                <a:gd name="T13" fmla="*/ 0 h 385"/>
                <a:gd name="T14" fmla="*/ 0 w 549"/>
                <a:gd name="T15" fmla="*/ 0 h 385"/>
                <a:gd name="T16" fmla="*/ 0 w 549"/>
                <a:gd name="T17" fmla="*/ 0 h 385"/>
                <a:gd name="T18" fmla="*/ 0 w 549"/>
                <a:gd name="T19" fmla="*/ 0 h 385"/>
                <a:gd name="T20" fmla="*/ 0 w 549"/>
                <a:gd name="T21" fmla="*/ 0 h 385"/>
                <a:gd name="T22" fmla="*/ 0 w 549"/>
                <a:gd name="T23" fmla="*/ 0 h 385"/>
                <a:gd name="T24" fmla="*/ 0 w 549"/>
                <a:gd name="T25" fmla="*/ 0 h 385"/>
                <a:gd name="T26" fmla="*/ 0 w 549"/>
                <a:gd name="T27" fmla="*/ 0 h 385"/>
                <a:gd name="T28" fmla="*/ 0 w 549"/>
                <a:gd name="T29" fmla="*/ 0 h 385"/>
                <a:gd name="T30" fmla="*/ 0 w 549"/>
                <a:gd name="T31" fmla="*/ 0 h 385"/>
                <a:gd name="T32" fmla="*/ 0 w 549"/>
                <a:gd name="T33" fmla="*/ 0 h 385"/>
                <a:gd name="T34" fmla="*/ 0 w 549"/>
                <a:gd name="T35" fmla="*/ 0 h 385"/>
                <a:gd name="T36" fmla="*/ 0 w 549"/>
                <a:gd name="T37" fmla="*/ 0 h 385"/>
                <a:gd name="T38" fmla="*/ 0 w 549"/>
                <a:gd name="T39" fmla="*/ 0 h 385"/>
                <a:gd name="T40" fmla="*/ 0 w 549"/>
                <a:gd name="T41" fmla="*/ 0 h 385"/>
                <a:gd name="T42" fmla="*/ 0 w 549"/>
                <a:gd name="T43" fmla="*/ 0 h 385"/>
                <a:gd name="T44" fmla="*/ 0 w 549"/>
                <a:gd name="T45" fmla="*/ 0 h 385"/>
                <a:gd name="T46" fmla="*/ 0 w 549"/>
                <a:gd name="T47" fmla="*/ 0 h 385"/>
                <a:gd name="T48" fmla="*/ 0 w 549"/>
                <a:gd name="T49" fmla="*/ 0 h 385"/>
                <a:gd name="T50" fmla="*/ 0 w 549"/>
                <a:gd name="T51" fmla="*/ 0 h 385"/>
                <a:gd name="T52" fmla="*/ 0 w 549"/>
                <a:gd name="T53" fmla="*/ 0 h 385"/>
                <a:gd name="T54" fmla="*/ 0 w 549"/>
                <a:gd name="T55" fmla="*/ 0 h 385"/>
                <a:gd name="T56" fmla="*/ 0 w 549"/>
                <a:gd name="T57" fmla="*/ 0 h 385"/>
                <a:gd name="T58" fmla="*/ 0 w 549"/>
                <a:gd name="T59" fmla="*/ 0 h 385"/>
                <a:gd name="T60" fmla="*/ 0 w 549"/>
                <a:gd name="T61" fmla="*/ 0 h 385"/>
                <a:gd name="T62" fmla="*/ 0 w 549"/>
                <a:gd name="T63" fmla="*/ 0 h 385"/>
                <a:gd name="T64" fmla="*/ 0 w 549"/>
                <a:gd name="T65" fmla="*/ 0 h 385"/>
                <a:gd name="T66" fmla="*/ 0 w 549"/>
                <a:gd name="T67" fmla="*/ 0 h 385"/>
                <a:gd name="T68" fmla="*/ 0 w 549"/>
                <a:gd name="T69" fmla="*/ 0 h 385"/>
                <a:gd name="T70" fmla="*/ 0 w 549"/>
                <a:gd name="T71" fmla="*/ 0 h 385"/>
                <a:gd name="T72" fmla="*/ 0 w 549"/>
                <a:gd name="T73" fmla="*/ 0 h 385"/>
                <a:gd name="T74" fmla="*/ 0 w 549"/>
                <a:gd name="T75" fmla="*/ 0 h 385"/>
                <a:gd name="T76" fmla="*/ 0 w 549"/>
                <a:gd name="T77" fmla="*/ 0 h 385"/>
                <a:gd name="T78" fmla="*/ 0 w 549"/>
                <a:gd name="T79" fmla="*/ 0 h 385"/>
                <a:gd name="T80" fmla="*/ 0 w 549"/>
                <a:gd name="T81" fmla="*/ 0 h 385"/>
                <a:gd name="T82" fmla="*/ 0 w 549"/>
                <a:gd name="T83" fmla="*/ 0 h 385"/>
                <a:gd name="T84" fmla="*/ 0 w 549"/>
                <a:gd name="T85" fmla="*/ 0 h 385"/>
                <a:gd name="T86" fmla="*/ 0 w 549"/>
                <a:gd name="T87" fmla="*/ 0 h 385"/>
                <a:gd name="T88" fmla="*/ 0 w 549"/>
                <a:gd name="T89" fmla="*/ 0 h 385"/>
                <a:gd name="T90" fmla="*/ 0 w 549"/>
                <a:gd name="T91" fmla="*/ 0 h 385"/>
                <a:gd name="T92" fmla="*/ 0 w 549"/>
                <a:gd name="T93" fmla="*/ 0 h 385"/>
                <a:gd name="T94" fmla="*/ 0 w 549"/>
                <a:gd name="T95" fmla="*/ 0 h 385"/>
                <a:gd name="T96" fmla="*/ 0 w 549"/>
                <a:gd name="T97" fmla="*/ 0 h 385"/>
                <a:gd name="T98" fmla="*/ 0 w 549"/>
                <a:gd name="T99" fmla="*/ 0 h 385"/>
                <a:gd name="T100" fmla="*/ 0 w 549"/>
                <a:gd name="T101" fmla="*/ 0 h 385"/>
                <a:gd name="T102" fmla="*/ 0 w 549"/>
                <a:gd name="T103" fmla="*/ 0 h 385"/>
                <a:gd name="T104" fmla="*/ 0 w 549"/>
                <a:gd name="T105" fmla="*/ 0 h 385"/>
                <a:gd name="T106" fmla="*/ 0 w 549"/>
                <a:gd name="T107" fmla="*/ 0 h 385"/>
                <a:gd name="T108" fmla="*/ 0 w 549"/>
                <a:gd name="T109" fmla="*/ 0 h 385"/>
                <a:gd name="T110" fmla="*/ 0 w 549"/>
                <a:gd name="T111" fmla="*/ 0 h 385"/>
                <a:gd name="T112" fmla="*/ 0 w 549"/>
                <a:gd name="T113" fmla="*/ 0 h 385"/>
                <a:gd name="T114" fmla="*/ 0 w 549"/>
                <a:gd name="T115" fmla="*/ 0 h 385"/>
                <a:gd name="T116" fmla="*/ 0 w 549"/>
                <a:gd name="T117" fmla="*/ 0 h 385"/>
                <a:gd name="T118" fmla="*/ 0 w 549"/>
                <a:gd name="T119" fmla="*/ 0 h 385"/>
                <a:gd name="T120" fmla="*/ 0 w 549"/>
                <a:gd name="T121" fmla="*/ 0 h 385"/>
                <a:gd name="T122" fmla="*/ 0 w 549"/>
                <a:gd name="T123" fmla="*/ 0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49" h="385">
                  <a:moveTo>
                    <a:pt x="549" y="261"/>
                  </a:moveTo>
                  <a:lnTo>
                    <a:pt x="499" y="20"/>
                  </a:lnTo>
                  <a:lnTo>
                    <a:pt x="58" y="0"/>
                  </a:lnTo>
                  <a:lnTo>
                    <a:pt x="61" y="9"/>
                  </a:lnTo>
                  <a:lnTo>
                    <a:pt x="71" y="72"/>
                  </a:lnTo>
                  <a:lnTo>
                    <a:pt x="63" y="72"/>
                  </a:lnTo>
                  <a:lnTo>
                    <a:pt x="53" y="72"/>
                  </a:lnTo>
                  <a:lnTo>
                    <a:pt x="41" y="72"/>
                  </a:lnTo>
                  <a:lnTo>
                    <a:pt x="28" y="72"/>
                  </a:lnTo>
                  <a:lnTo>
                    <a:pt x="18" y="72"/>
                  </a:lnTo>
                  <a:lnTo>
                    <a:pt x="9" y="72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51" y="385"/>
                  </a:lnTo>
                  <a:lnTo>
                    <a:pt x="277" y="353"/>
                  </a:lnTo>
                  <a:lnTo>
                    <a:pt x="276" y="345"/>
                  </a:lnTo>
                  <a:lnTo>
                    <a:pt x="273" y="326"/>
                  </a:lnTo>
                  <a:lnTo>
                    <a:pt x="269" y="306"/>
                  </a:lnTo>
                  <a:lnTo>
                    <a:pt x="267" y="291"/>
                  </a:lnTo>
                  <a:lnTo>
                    <a:pt x="273" y="291"/>
                  </a:lnTo>
                  <a:lnTo>
                    <a:pt x="284" y="289"/>
                  </a:lnTo>
                  <a:lnTo>
                    <a:pt x="299" y="287"/>
                  </a:lnTo>
                  <a:lnTo>
                    <a:pt x="317" y="286"/>
                  </a:lnTo>
                  <a:lnTo>
                    <a:pt x="339" y="284"/>
                  </a:lnTo>
                  <a:lnTo>
                    <a:pt x="364" y="280"/>
                  </a:lnTo>
                  <a:lnTo>
                    <a:pt x="388" y="278"/>
                  </a:lnTo>
                  <a:lnTo>
                    <a:pt x="414" y="276"/>
                  </a:lnTo>
                  <a:lnTo>
                    <a:pt x="440" y="272"/>
                  </a:lnTo>
                  <a:lnTo>
                    <a:pt x="464" y="270"/>
                  </a:lnTo>
                  <a:lnTo>
                    <a:pt x="487" y="268"/>
                  </a:lnTo>
                  <a:lnTo>
                    <a:pt x="507" y="265"/>
                  </a:lnTo>
                  <a:lnTo>
                    <a:pt x="525" y="263"/>
                  </a:lnTo>
                  <a:lnTo>
                    <a:pt x="537" y="262"/>
                  </a:lnTo>
                  <a:lnTo>
                    <a:pt x="545" y="261"/>
                  </a:lnTo>
                  <a:lnTo>
                    <a:pt x="549" y="261"/>
                  </a:lnTo>
                  <a:close/>
                  <a:moveTo>
                    <a:pt x="334" y="268"/>
                  </a:moveTo>
                  <a:lnTo>
                    <a:pt x="324" y="219"/>
                  </a:lnTo>
                  <a:lnTo>
                    <a:pt x="380" y="216"/>
                  </a:lnTo>
                  <a:lnTo>
                    <a:pt x="389" y="262"/>
                  </a:lnTo>
                  <a:lnTo>
                    <a:pt x="382" y="263"/>
                  </a:lnTo>
                  <a:lnTo>
                    <a:pt x="375" y="263"/>
                  </a:lnTo>
                  <a:lnTo>
                    <a:pt x="368" y="264"/>
                  </a:lnTo>
                  <a:lnTo>
                    <a:pt x="361" y="265"/>
                  </a:lnTo>
                  <a:lnTo>
                    <a:pt x="354" y="266"/>
                  </a:lnTo>
                  <a:lnTo>
                    <a:pt x="347" y="266"/>
                  </a:lnTo>
                  <a:lnTo>
                    <a:pt x="341" y="268"/>
                  </a:lnTo>
                  <a:lnTo>
                    <a:pt x="334" y="268"/>
                  </a:lnTo>
                  <a:close/>
                  <a:moveTo>
                    <a:pt x="322" y="203"/>
                  </a:moveTo>
                  <a:lnTo>
                    <a:pt x="313" y="153"/>
                  </a:lnTo>
                  <a:lnTo>
                    <a:pt x="368" y="152"/>
                  </a:lnTo>
                  <a:lnTo>
                    <a:pt x="377" y="200"/>
                  </a:lnTo>
                  <a:lnTo>
                    <a:pt x="322" y="203"/>
                  </a:lnTo>
                  <a:close/>
                  <a:moveTo>
                    <a:pt x="384" y="151"/>
                  </a:moveTo>
                  <a:lnTo>
                    <a:pt x="438" y="150"/>
                  </a:lnTo>
                  <a:lnTo>
                    <a:pt x="448" y="195"/>
                  </a:lnTo>
                  <a:lnTo>
                    <a:pt x="393" y="198"/>
                  </a:lnTo>
                  <a:lnTo>
                    <a:pt x="384" y="151"/>
                  </a:lnTo>
                  <a:close/>
                  <a:moveTo>
                    <a:pt x="405" y="261"/>
                  </a:moveTo>
                  <a:lnTo>
                    <a:pt x="396" y="215"/>
                  </a:lnTo>
                  <a:lnTo>
                    <a:pt x="450" y="211"/>
                  </a:lnTo>
                  <a:lnTo>
                    <a:pt x="459" y="255"/>
                  </a:lnTo>
                  <a:lnTo>
                    <a:pt x="452" y="255"/>
                  </a:lnTo>
                  <a:lnTo>
                    <a:pt x="446" y="256"/>
                  </a:lnTo>
                  <a:lnTo>
                    <a:pt x="440" y="256"/>
                  </a:lnTo>
                  <a:lnTo>
                    <a:pt x="433" y="257"/>
                  </a:lnTo>
                  <a:lnTo>
                    <a:pt x="426" y="258"/>
                  </a:lnTo>
                  <a:lnTo>
                    <a:pt x="419" y="260"/>
                  </a:lnTo>
                  <a:lnTo>
                    <a:pt x="412" y="260"/>
                  </a:lnTo>
                  <a:lnTo>
                    <a:pt x="405" y="261"/>
                  </a:lnTo>
                  <a:close/>
                  <a:moveTo>
                    <a:pt x="529" y="247"/>
                  </a:moveTo>
                  <a:lnTo>
                    <a:pt x="527" y="247"/>
                  </a:lnTo>
                  <a:lnTo>
                    <a:pt x="522" y="247"/>
                  </a:lnTo>
                  <a:lnTo>
                    <a:pt x="518" y="248"/>
                  </a:lnTo>
                  <a:lnTo>
                    <a:pt x="511" y="248"/>
                  </a:lnTo>
                  <a:lnTo>
                    <a:pt x="504" y="249"/>
                  </a:lnTo>
                  <a:lnTo>
                    <a:pt x="495" y="250"/>
                  </a:lnTo>
                  <a:lnTo>
                    <a:pt x="486" y="251"/>
                  </a:lnTo>
                  <a:lnTo>
                    <a:pt x="475" y="253"/>
                  </a:lnTo>
                  <a:lnTo>
                    <a:pt x="466" y="210"/>
                  </a:lnTo>
                  <a:lnTo>
                    <a:pt x="521" y="206"/>
                  </a:lnTo>
                  <a:lnTo>
                    <a:pt x="525" y="220"/>
                  </a:lnTo>
                  <a:lnTo>
                    <a:pt x="527" y="233"/>
                  </a:lnTo>
                  <a:lnTo>
                    <a:pt x="528" y="241"/>
                  </a:lnTo>
                  <a:lnTo>
                    <a:pt x="529" y="247"/>
                  </a:lnTo>
                  <a:close/>
                  <a:moveTo>
                    <a:pt x="518" y="190"/>
                  </a:moveTo>
                  <a:lnTo>
                    <a:pt x="464" y="194"/>
                  </a:lnTo>
                  <a:lnTo>
                    <a:pt x="455" y="150"/>
                  </a:lnTo>
                  <a:lnTo>
                    <a:pt x="509" y="148"/>
                  </a:lnTo>
                  <a:lnTo>
                    <a:pt x="511" y="159"/>
                  </a:lnTo>
                  <a:lnTo>
                    <a:pt x="513" y="170"/>
                  </a:lnTo>
                  <a:lnTo>
                    <a:pt x="516" y="180"/>
                  </a:lnTo>
                  <a:lnTo>
                    <a:pt x="518" y="190"/>
                  </a:lnTo>
                  <a:close/>
                  <a:moveTo>
                    <a:pt x="506" y="132"/>
                  </a:moveTo>
                  <a:lnTo>
                    <a:pt x="452" y="134"/>
                  </a:lnTo>
                  <a:lnTo>
                    <a:pt x="443" y="89"/>
                  </a:lnTo>
                  <a:lnTo>
                    <a:pt x="497" y="89"/>
                  </a:lnTo>
                  <a:lnTo>
                    <a:pt x="499" y="99"/>
                  </a:lnTo>
                  <a:lnTo>
                    <a:pt x="502" y="110"/>
                  </a:lnTo>
                  <a:lnTo>
                    <a:pt x="504" y="121"/>
                  </a:lnTo>
                  <a:lnTo>
                    <a:pt x="506" y="132"/>
                  </a:lnTo>
                  <a:close/>
                  <a:moveTo>
                    <a:pt x="486" y="36"/>
                  </a:moveTo>
                  <a:lnTo>
                    <a:pt x="487" y="39"/>
                  </a:lnTo>
                  <a:lnTo>
                    <a:pt x="488" y="47"/>
                  </a:lnTo>
                  <a:lnTo>
                    <a:pt x="490" y="60"/>
                  </a:lnTo>
                  <a:lnTo>
                    <a:pt x="494" y="74"/>
                  </a:lnTo>
                  <a:lnTo>
                    <a:pt x="440" y="73"/>
                  </a:lnTo>
                  <a:lnTo>
                    <a:pt x="433" y="32"/>
                  </a:lnTo>
                  <a:lnTo>
                    <a:pt x="443" y="34"/>
                  </a:lnTo>
                  <a:lnTo>
                    <a:pt x="453" y="34"/>
                  </a:lnTo>
                  <a:lnTo>
                    <a:pt x="461" y="35"/>
                  </a:lnTo>
                  <a:lnTo>
                    <a:pt x="469" y="35"/>
                  </a:lnTo>
                  <a:lnTo>
                    <a:pt x="475" y="35"/>
                  </a:lnTo>
                  <a:lnTo>
                    <a:pt x="481" y="35"/>
                  </a:lnTo>
                  <a:lnTo>
                    <a:pt x="484" y="36"/>
                  </a:lnTo>
                  <a:lnTo>
                    <a:pt x="486" y="36"/>
                  </a:lnTo>
                  <a:close/>
                  <a:moveTo>
                    <a:pt x="436" y="134"/>
                  </a:moveTo>
                  <a:lnTo>
                    <a:pt x="381" y="136"/>
                  </a:lnTo>
                  <a:lnTo>
                    <a:pt x="372" y="89"/>
                  </a:lnTo>
                  <a:lnTo>
                    <a:pt x="427" y="89"/>
                  </a:lnTo>
                  <a:lnTo>
                    <a:pt x="436" y="134"/>
                  </a:lnTo>
                  <a:close/>
                  <a:moveTo>
                    <a:pt x="415" y="32"/>
                  </a:moveTo>
                  <a:lnTo>
                    <a:pt x="423" y="73"/>
                  </a:lnTo>
                  <a:lnTo>
                    <a:pt x="369" y="73"/>
                  </a:lnTo>
                  <a:lnTo>
                    <a:pt x="360" y="30"/>
                  </a:lnTo>
                  <a:lnTo>
                    <a:pt x="368" y="30"/>
                  </a:lnTo>
                  <a:lnTo>
                    <a:pt x="375" y="30"/>
                  </a:lnTo>
                  <a:lnTo>
                    <a:pt x="382" y="30"/>
                  </a:lnTo>
                  <a:lnTo>
                    <a:pt x="390" y="31"/>
                  </a:lnTo>
                  <a:lnTo>
                    <a:pt x="396" y="31"/>
                  </a:lnTo>
                  <a:lnTo>
                    <a:pt x="403" y="31"/>
                  </a:lnTo>
                  <a:lnTo>
                    <a:pt x="410" y="32"/>
                  </a:lnTo>
                  <a:lnTo>
                    <a:pt x="415" y="32"/>
                  </a:lnTo>
                  <a:close/>
                  <a:moveTo>
                    <a:pt x="365" y="136"/>
                  </a:moveTo>
                  <a:lnTo>
                    <a:pt x="309" y="138"/>
                  </a:lnTo>
                  <a:lnTo>
                    <a:pt x="300" y="89"/>
                  </a:lnTo>
                  <a:lnTo>
                    <a:pt x="355" y="89"/>
                  </a:lnTo>
                  <a:lnTo>
                    <a:pt x="365" y="136"/>
                  </a:lnTo>
                  <a:close/>
                  <a:moveTo>
                    <a:pt x="306" y="204"/>
                  </a:moveTo>
                  <a:lnTo>
                    <a:pt x="252" y="208"/>
                  </a:lnTo>
                  <a:lnTo>
                    <a:pt x="244" y="156"/>
                  </a:lnTo>
                  <a:lnTo>
                    <a:pt x="297" y="155"/>
                  </a:lnTo>
                  <a:lnTo>
                    <a:pt x="306" y="204"/>
                  </a:lnTo>
                  <a:close/>
                  <a:moveTo>
                    <a:pt x="344" y="29"/>
                  </a:moveTo>
                  <a:lnTo>
                    <a:pt x="352" y="73"/>
                  </a:lnTo>
                  <a:lnTo>
                    <a:pt x="298" y="73"/>
                  </a:lnTo>
                  <a:lnTo>
                    <a:pt x="289" y="27"/>
                  </a:lnTo>
                  <a:lnTo>
                    <a:pt x="296" y="27"/>
                  </a:lnTo>
                  <a:lnTo>
                    <a:pt x="303" y="27"/>
                  </a:lnTo>
                  <a:lnTo>
                    <a:pt x="309" y="27"/>
                  </a:lnTo>
                  <a:lnTo>
                    <a:pt x="316" y="28"/>
                  </a:lnTo>
                  <a:lnTo>
                    <a:pt x="323" y="28"/>
                  </a:lnTo>
                  <a:lnTo>
                    <a:pt x="330" y="28"/>
                  </a:lnTo>
                  <a:lnTo>
                    <a:pt x="337" y="29"/>
                  </a:lnTo>
                  <a:lnTo>
                    <a:pt x="344" y="29"/>
                  </a:lnTo>
                  <a:close/>
                  <a:moveTo>
                    <a:pt x="293" y="138"/>
                  </a:moveTo>
                  <a:lnTo>
                    <a:pt x="240" y="140"/>
                  </a:lnTo>
                  <a:lnTo>
                    <a:pt x="231" y="88"/>
                  </a:lnTo>
                  <a:lnTo>
                    <a:pt x="284" y="89"/>
                  </a:lnTo>
                  <a:lnTo>
                    <a:pt x="293" y="138"/>
                  </a:lnTo>
                  <a:close/>
                  <a:moveTo>
                    <a:pt x="236" y="209"/>
                  </a:moveTo>
                  <a:lnTo>
                    <a:pt x="183" y="212"/>
                  </a:lnTo>
                  <a:lnTo>
                    <a:pt x="174" y="158"/>
                  </a:lnTo>
                  <a:lnTo>
                    <a:pt x="228" y="157"/>
                  </a:lnTo>
                  <a:lnTo>
                    <a:pt x="236" y="209"/>
                  </a:lnTo>
                  <a:close/>
                  <a:moveTo>
                    <a:pt x="273" y="26"/>
                  </a:moveTo>
                  <a:lnTo>
                    <a:pt x="282" y="73"/>
                  </a:lnTo>
                  <a:lnTo>
                    <a:pt x="229" y="73"/>
                  </a:lnTo>
                  <a:lnTo>
                    <a:pt x="220" y="23"/>
                  </a:lnTo>
                  <a:lnTo>
                    <a:pt x="226" y="23"/>
                  </a:lnTo>
                  <a:lnTo>
                    <a:pt x="232" y="24"/>
                  </a:lnTo>
                  <a:lnTo>
                    <a:pt x="239" y="24"/>
                  </a:lnTo>
                  <a:lnTo>
                    <a:pt x="246" y="24"/>
                  </a:lnTo>
                  <a:lnTo>
                    <a:pt x="253" y="24"/>
                  </a:lnTo>
                  <a:lnTo>
                    <a:pt x="260" y="24"/>
                  </a:lnTo>
                  <a:lnTo>
                    <a:pt x="266" y="26"/>
                  </a:lnTo>
                  <a:lnTo>
                    <a:pt x="273" y="26"/>
                  </a:lnTo>
                  <a:close/>
                  <a:moveTo>
                    <a:pt x="224" y="141"/>
                  </a:moveTo>
                  <a:lnTo>
                    <a:pt x="171" y="142"/>
                  </a:lnTo>
                  <a:lnTo>
                    <a:pt x="162" y="88"/>
                  </a:lnTo>
                  <a:lnTo>
                    <a:pt x="215" y="88"/>
                  </a:lnTo>
                  <a:lnTo>
                    <a:pt x="224" y="141"/>
                  </a:lnTo>
                  <a:close/>
                  <a:moveTo>
                    <a:pt x="167" y="213"/>
                  </a:moveTo>
                  <a:lnTo>
                    <a:pt x="111" y="217"/>
                  </a:lnTo>
                  <a:lnTo>
                    <a:pt x="102" y="160"/>
                  </a:lnTo>
                  <a:lnTo>
                    <a:pt x="157" y="158"/>
                  </a:lnTo>
                  <a:lnTo>
                    <a:pt x="167" y="213"/>
                  </a:lnTo>
                  <a:close/>
                  <a:moveTo>
                    <a:pt x="203" y="22"/>
                  </a:moveTo>
                  <a:lnTo>
                    <a:pt x="213" y="73"/>
                  </a:lnTo>
                  <a:lnTo>
                    <a:pt x="160" y="72"/>
                  </a:lnTo>
                  <a:lnTo>
                    <a:pt x="150" y="20"/>
                  </a:lnTo>
                  <a:lnTo>
                    <a:pt x="156" y="20"/>
                  </a:lnTo>
                  <a:lnTo>
                    <a:pt x="163" y="21"/>
                  </a:lnTo>
                  <a:lnTo>
                    <a:pt x="169" y="21"/>
                  </a:lnTo>
                  <a:lnTo>
                    <a:pt x="176" y="21"/>
                  </a:lnTo>
                  <a:lnTo>
                    <a:pt x="183" y="22"/>
                  </a:lnTo>
                  <a:lnTo>
                    <a:pt x="190" y="22"/>
                  </a:lnTo>
                  <a:lnTo>
                    <a:pt x="197" y="22"/>
                  </a:lnTo>
                  <a:lnTo>
                    <a:pt x="203" y="22"/>
                  </a:lnTo>
                  <a:close/>
                  <a:moveTo>
                    <a:pt x="155" y="143"/>
                  </a:moveTo>
                  <a:lnTo>
                    <a:pt x="100" y="144"/>
                  </a:lnTo>
                  <a:lnTo>
                    <a:pt x="89" y="88"/>
                  </a:lnTo>
                  <a:lnTo>
                    <a:pt x="146" y="88"/>
                  </a:lnTo>
                  <a:lnTo>
                    <a:pt x="155" y="143"/>
                  </a:lnTo>
                  <a:close/>
                  <a:moveTo>
                    <a:pt x="134" y="20"/>
                  </a:moveTo>
                  <a:lnTo>
                    <a:pt x="144" y="72"/>
                  </a:lnTo>
                  <a:lnTo>
                    <a:pt x="89" y="72"/>
                  </a:lnTo>
                  <a:lnTo>
                    <a:pt x="86" y="57"/>
                  </a:lnTo>
                  <a:lnTo>
                    <a:pt x="83" y="42"/>
                  </a:lnTo>
                  <a:lnTo>
                    <a:pt x="80" y="27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5" y="17"/>
                  </a:lnTo>
                  <a:lnTo>
                    <a:pt x="89" y="17"/>
                  </a:lnTo>
                  <a:lnTo>
                    <a:pt x="96" y="17"/>
                  </a:lnTo>
                  <a:lnTo>
                    <a:pt x="104" y="17"/>
                  </a:lnTo>
                  <a:lnTo>
                    <a:pt x="114" y="19"/>
                  </a:lnTo>
                  <a:lnTo>
                    <a:pt x="123" y="19"/>
                  </a:lnTo>
                  <a:lnTo>
                    <a:pt x="134" y="20"/>
                  </a:lnTo>
                  <a:close/>
                  <a:moveTo>
                    <a:pt x="18" y="88"/>
                  </a:moveTo>
                  <a:lnTo>
                    <a:pt x="73" y="88"/>
                  </a:lnTo>
                  <a:lnTo>
                    <a:pt x="84" y="145"/>
                  </a:lnTo>
                  <a:lnTo>
                    <a:pt x="28" y="147"/>
                  </a:lnTo>
                  <a:lnTo>
                    <a:pt x="25" y="125"/>
                  </a:lnTo>
                  <a:lnTo>
                    <a:pt x="22" y="107"/>
                  </a:lnTo>
                  <a:lnTo>
                    <a:pt x="19" y="95"/>
                  </a:lnTo>
                  <a:lnTo>
                    <a:pt x="18" y="88"/>
                  </a:lnTo>
                  <a:close/>
                  <a:moveTo>
                    <a:pt x="31" y="163"/>
                  </a:moveTo>
                  <a:lnTo>
                    <a:pt x="86" y="160"/>
                  </a:lnTo>
                  <a:lnTo>
                    <a:pt x="96" y="218"/>
                  </a:lnTo>
                  <a:lnTo>
                    <a:pt x="40" y="221"/>
                  </a:lnTo>
                  <a:lnTo>
                    <a:pt x="38" y="206"/>
                  </a:lnTo>
                  <a:lnTo>
                    <a:pt x="35" y="192"/>
                  </a:lnTo>
                  <a:lnTo>
                    <a:pt x="33" y="177"/>
                  </a:lnTo>
                  <a:lnTo>
                    <a:pt x="31" y="163"/>
                  </a:lnTo>
                  <a:close/>
                  <a:moveTo>
                    <a:pt x="43" y="238"/>
                  </a:moveTo>
                  <a:lnTo>
                    <a:pt x="99" y="234"/>
                  </a:lnTo>
                  <a:lnTo>
                    <a:pt x="108" y="289"/>
                  </a:lnTo>
                  <a:lnTo>
                    <a:pt x="53" y="295"/>
                  </a:lnTo>
                  <a:lnTo>
                    <a:pt x="50" y="281"/>
                  </a:lnTo>
                  <a:lnTo>
                    <a:pt x="48" y="266"/>
                  </a:lnTo>
                  <a:lnTo>
                    <a:pt x="46" y="253"/>
                  </a:lnTo>
                  <a:lnTo>
                    <a:pt x="43" y="238"/>
                  </a:lnTo>
                  <a:close/>
                  <a:moveTo>
                    <a:pt x="64" y="368"/>
                  </a:moveTo>
                  <a:lnTo>
                    <a:pt x="63" y="361"/>
                  </a:lnTo>
                  <a:lnTo>
                    <a:pt x="62" y="349"/>
                  </a:lnTo>
                  <a:lnTo>
                    <a:pt x="58" y="332"/>
                  </a:lnTo>
                  <a:lnTo>
                    <a:pt x="55" y="310"/>
                  </a:lnTo>
                  <a:lnTo>
                    <a:pt x="111" y="306"/>
                  </a:lnTo>
                  <a:lnTo>
                    <a:pt x="121" y="360"/>
                  </a:lnTo>
                  <a:lnTo>
                    <a:pt x="110" y="361"/>
                  </a:lnTo>
                  <a:lnTo>
                    <a:pt x="100" y="362"/>
                  </a:lnTo>
                  <a:lnTo>
                    <a:pt x="92" y="363"/>
                  </a:lnTo>
                  <a:lnTo>
                    <a:pt x="84" y="364"/>
                  </a:lnTo>
                  <a:lnTo>
                    <a:pt x="77" y="366"/>
                  </a:lnTo>
                  <a:lnTo>
                    <a:pt x="71" y="367"/>
                  </a:lnTo>
                  <a:lnTo>
                    <a:pt x="66" y="368"/>
                  </a:lnTo>
                  <a:lnTo>
                    <a:pt x="64" y="368"/>
                  </a:lnTo>
                  <a:close/>
                  <a:moveTo>
                    <a:pt x="115" y="233"/>
                  </a:moveTo>
                  <a:lnTo>
                    <a:pt x="169" y="230"/>
                  </a:lnTo>
                  <a:lnTo>
                    <a:pt x="178" y="283"/>
                  </a:lnTo>
                  <a:lnTo>
                    <a:pt x="124" y="288"/>
                  </a:lnTo>
                  <a:lnTo>
                    <a:pt x="115" y="233"/>
                  </a:lnTo>
                  <a:close/>
                  <a:moveTo>
                    <a:pt x="136" y="358"/>
                  </a:moveTo>
                  <a:lnTo>
                    <a:pt x="126" y="303"/>
                  </a:lnTo>
                  <a:lnTo>
                    <a:pt x="182" y="299"/>
                  </a:lnTo>
                  <a:lnTo>
                    <a:pt x="190" y="349"/>
                  </a:lnTo>
                  <a:lnTo>
                    <a:pt x="183" y="351"/>
                  </a:lnTo>
                  <a:lnTo>
                    <a:pt x="177" y="352"/>
                  </a:lnTo>
                  <a:lnTo>
                    <a:pt x="170" y="353"/>
                  </a:lnTo>
                  <a:lnTo>
                    <a:pt x="163" y="353"/>
                  </a:lnTo>
                  <a:lnTo>
                    <a:pt x="156" y="354"/>
                  </a:lnTo>
                  <a:lnTo>
                    <a:pt x="149" y="355"/>
                  </a:lnTo>
                  <a:lnTo>
                    <a:pt x="142" y="356"/>
                  </a:lnTo>
                  <a:lnTo>
                    <a:pt x="136" y="358"/>
                  </a:lnTo>
                  <a:close/>
                  <a:moveTo>
                    <a:pt x="185" y="228"/>
                  </a:moveTo>
                  <a:lnTo>
                    <a:pt x="239" y="225"/>
                  </a:lnTo>
                  <a:lnTo>
                    <a:pt x="248" y="277"/>
                  </a:lnTo>
                  <a:lnTo>
                    <a:pt x="194" y="281"/>
                  </a:lnTo>
                  <a:lnTo>
                    <a:pt x="185" y="228"/>
                  </a:lnTo>
                  <a:close/>
                  <a:moveTo>
                    <a:pt x="206" y="347"/>
                  </a:moveTo>
                  <a:lnTo>
                    <a:pt x="197" y="298"/>
                  </a:lnTo>
                  <a:lnTo>
                    <a:pt x="251" y="292"/>
                  </a:lnTo>
                  <a:lnTo>
                    <a:pt x="252" y="299"/>
                  </a:lnTo>
                  <a:lnTo>
                    <a:pt x="254" y="310"/>
                  </a:lnTo>
                  <a:lnTo>
                    <a:pt x="255" y="323"/>
                  </a:lnTo>
                  <a:lnTo>
                    <a:pt x="258" y="333"/>
                  </a:lnTo>
                  <a:lnTo>
                    <a:pt x="259" y="340"/>
                  </a:lnTo>
                  <a:lnTo>
                    <a:pt x="256" y="340"/>
                  </a:lnTo>
                  <a:lnTo>
                    <a:pt x="252" y="341"/>
                  </a:lnTo>
                  <a:lnTo>
                    <a:pt x="247" y="341"/>
                  </a:lnTo>
                  <a:lnTo>
                    <a:pt x="240" y="343"/>
                  </a:lnTo>
                  <a:lnTo>
                    <a:pt x="233" y="344"/>
                  </a:lnTo>
                  <a:lnTo>
                    <a:pt x="224" y="345"/>
                  </a:lnTo>
                  <a:lnTo>
                    <a:pt x="215" y="346"/>
                  </a:lnTo>
                  <a:lnTo>
                    <a:pt x="206" y="347"/>
                  </a:lnTo>
                  <a:close/>
                  <a:moveTo>
                    <a:pt x="255" y="224"/>
                  </a:moveTo>
                  <a:lnTo>
                    <a:pt x="308" y="220"/>
                  </a:lnTo>
                  <a:lnTo>
                    <a:pt x="317" y="270"/>
                  </a:lnTo>
                  <a:lnTo>
                    <a:pt x="312" y="270"/>
                  </a:lnTo>
                  <a:lnTo>
                    <a:pt x="306" y="271"/>
                  </a:lnTo>
                  <a:lnTo>
                    <a:pt x="300" y="271"/>
                  </a:lnTo>
                  <a:lnTo>
                    <a:pt x="294" y="272"/>
                  </a:lnTo>
                  <a:lnTo>
                    <a:pt x="289" y="273"/>
                  </a:lnTo>
                  <a:lnTo>
                    <a:pt x="284" y="273"/>
                  </a:lnTo>
                  <a:lnTo>
                    <a:pt x="279" y="275"/>
                  </a:lnTo>
                  <a:lnTo>
                    <a:pt x="275" y="275"/>
                  </a:lnTo>
                  <a:lnTo>
                    <a:pt x="275" y="273"/>
                  </a:lnTo>
                  <a:lnTo>
                    <a:pt x="264" y="275"/>
                  </a:lnTo>
                  <a:lnTo>
                    <a:pt x="255" y="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597"/>
            <p:cNvSpPr>
              <a:spLocks/>
            </p:cNvSpPr>
            <p:nvPr/>
          </p:nvSpPr>
          <p:spPr bwMode="auto">
            <a:xfrm>
              <a:off x="2776" y="3165"/>
              <a:ext cx="32" cy="25"/>
            </a:xfrm>
            <a:custGeom>
              <a:avLst/>
              <a:gdLst>
                <a:gd name="T0" fmla="*/ 0 w 65"/>
                <a:gd name="T1" fmla="*/ 1 h 49"/>
                <a:gd name="T2" fmla="*/ 0 w 65"/>
                <a:gd name="T3" fmla="*/ 1 h 49"/>
                <a:gd name="T4" fmla="*/ 0 w 65"/>
                <a:gd name="T5" fmla="*/ 0 h 49"/>
                <a:gd name="T6" fmla="*/ 0 w 65"/>
                <a:gd name="T7" fmla="*/ 0 h 49"/>
                <a:gd name="T8" fmla="*/ 0 w 65"/>
                <a:gd name="T9" fmla="*/ 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49">
                  <a:moveTo>
                    <a:pt x="9" y="49"/>
                  </a:moveTo>
                  <a:lnTo>
                    <a:pt x="65" y="47"/>
                  </a:lnTo>
                  <a:lnTo>
                    <a:pt x="55" y="0"/>
                  </a:lnTo>
                  <a:lnTo>
                    <a:pt x="0" y="0"/>
                  </a:lnTo>
                  <a:lnTo>
                    <a:pt x="9" y="49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598"/>
            <p:cNvSpPr>
              <a:spLocks/>
            </p:cNvSpPr>
            <p:nvPr/>
          </p:nvSpPr>
          <p:spPr bwMode="auto">
            <a:xfrm>
              <a:off x="2806" y="3136"/>
              <a:ext cx="32" cy="21"/>
            </a:xfrm>
            <a:custGeom>
              <a:avLst/>
              <a:gdLst>
                <a:gd name="T0" fmla="*/ 1 w 63"/>
                <a:gd name="T1" fmla="*/ 0 h 43"/>
                <a:gd name="T2" fmla="*/ 1 w 63"/>
                <a:gd name="T3" fmla="*/ 0 h 43"/>
                <a:gd name="T4" fmla="*/ 1 w 63"/>
                <a:gd name="T5" fmla="*/ 0 h 43"/>
                <a:gd name="T6" fmla="*/ 1 w 63"/>
                <a:gd name="T7" fmla="*/ 0 h 43"/>
                <a:gd name="T8" fmla="*/ 1 w 63"/>
                <a:gd name="T9" fmla="*/ 0 h 43"/>
                <a:gd name="T10" fmla="*/ 1 w 63"/>
                <a:gd name="T11" fmla="*/ 0 h 43"/>
                <a:gd name="T12" fmla="*/ 1 w 63"/>
                <a:gd name="T13" fmla="*/ 0 h 43"/>
                <a:gd name="T14" fmla="*/ 1 w 63"/>
                <a:gd name="T15" fmla="*/ 0 h 43"/>
                <a:gd name="T16" fmla="*/ 1 w 63"/>
                <a:gd name="T17" fmla="*/ 0 h 43"/>
                <a:gd name="T18" fmla="*/ 0 w 63"/>
                <a:gd name="T19" fmla="*/ 0 h 43"/>
                <a:gd name="T20" fmla="*/ 1 w 63"/>
                <a:gd name="T21" fmla="*/ 0 h 43"/>
                <a:gd name="T22" fmla="*/ 1 w 63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3" h="43">
                  <a:moveTo>
                    <a:pt x="63" y="43"/>
                  </a:moveTo>
                  <a:lnTo>
                    <a:pt x="55" y="2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1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9" y="43"/>
                  </a:lnTo>
                  <a:lnTo>
                    <a:pt x="63" y="4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599"/>
            <p:cNvSpPr>
              <a:spLocks/>
            </p:cNvSpPr>
            <p:nvPr/>
          </p:nvSpPr>
          <p:spPr bwMode="auto">
            <a:xfrm>
              <a:off x="2812" y="3165"/>
              <a:ext cx="32" cy="24"/>
            </a:xfrm>
            <a:custGeom>
              <a:avLst/>
              <a:gdLst>
                <a:gd name="T0" fmla="*/ 1 w 64"/>
                <a:gd name="T1" fmla="*/ 1 h 47"/>
                <a:gd name="T2" fmla="*/ 1 w 64"/>
                <a:gd name="T3" fmla="*/ 1 h 47"/>
                <a:gd name="T4" fmla="*/ 1 w 64"/>
                <a:gd name="T5" fmla="*/ 0 h 47"/>
                <a:gd name="T6" fmla="*/ 0 w 64"/>
                <a:gd name="T7" fmla="*/ 0 h 47"/>
                <a:gd name="T8" fmla="*/ 1 w 64"/>
                <a:gd name="T9" fmla="*/ 1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7">
                  <a:moveTo>
                    <a:pt x="9" y="47"/>
                  </a:moveTo>
                  <a:lnTo>
                    <a:pt x="64" y="45"/>
                  </a:lnTo>
                  <a:lnTo>
                    <a:pt x="55" y="0"/>
                  </a:lnTo>
                  <a:lnTo>
                    <a:pt x="0" y="0"/>
                  </a:lnTo>
                  <a:lnTo>
                    <a:pt x="9" y="47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600"/>
            <p:cNvSpPr>
              <a:spLocks/>
            </p:cNvSpPr>
            <p:nvPr/>
          </p:nvSpPr>
          <p:spPr bwMode="auto">
            <a:xfrm>
              <a:off x="2842" y="3137"/>
              <a:ext cx="31" cy="20"/>
            </a:xfrm>
            <a:custGeom>
              <a:avLst/>
              <a:gdLst>
                <a:gd name="T0" fmla="*/ 1 w 61"/>
                <a:gd name="T1" fmla="*/ 0 h 42"/>
                <a:gd name="T2" fmla="*/ 1 w 61"/>
                <a:gd name="T3" fmla="*/ 0 h 42"/>
                <a:gd name="T4" fmla="*/ 1 w 61"/>
                <a:gd name="T5" fmla="*/ 0 h 42"/>
                <a:gd name="T6" fmla="*/ 1 w 61"/>
                <a:gd name="T7" fmla="*/ 0 h 42"/>
                <a:gd name="T8" fmla="*/ 1 w 61"/>
                <a:gd name="T9" fmla="*/ 0 h 42"/>
                <a:gd name="T10" fmla="*/ 1 w 61"/>
                <a:gd name="T11" fmla="*/ 0 h 42"/>
                <a:gd name="T12" fmla="*/ 1 w 61"/>
                <a:gd name="T13" fmla="*/ 0 h 42"/>
                <a:gd name="T14" fmla="*/ 1 w 61"/>
                <a:gd name="T15" fmla="*/ 0 h 42"/>
                <a:gd name="T16" fmla="*/ 1 w 61"/>
                <a:gd name="T17" fmla="*/ 0 h 42"/>
                <a:gd name="T18" fmla="*/ 1 w 61"/>
                <a:gd name="T19" fmla="*/ 0 h 42"/>
                <a:gd name="T20" fmla="*/ 1 w 61"/>
                <a:gd name="T21" fmla="*/ 0 h 42"/>
                <a:gd name="T22" fmla="*/ 1 w 61"/>
                <a:gd name="T23" fmla="*/ 0 h 42"/>
                <a:gd name="T24" fmla="*/ 0 w 61"/>
                <a:gd name="T25" fmla="*/ 0 h 42"/>
                <a:gd name="T26" fmla="*/ 1 w 61"/>
                <a:gd name="T27" fmla="*/ 0 h 42"/>
                <a:gd name="T28" fmla="*/ 1 w 61"/>
                <a:gd name="T29" fmla="*/ 0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" h="42">
                  <a:moveTo>
                    <a:pt x="61" y="42"/>
                  </a:moveTo>
                  <a:lnTo>
                    <a:pt x="57" y="28"/>
                  </a:lnTo>
                  <a:lnTo>
                    <a:pt x="55" y="15"/>
                  </a:lnTo>
                  <a:lnTo>
                    <a:pt x="54" y="7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48" y="3"/>
                  </a:lnTo>
                  <a:lnTo>
                    <a:pt x="42" y="3"/>
                  </a:lnTo>
                  <a:lnTo>
                    <a:pt x="36" y="3"/>
                  </a:lnTo>
                  <a:lnTo>
                    <a:pt x="28" y="3"/>
                  </a:lnTo>
                  <a:lnTo>
                    <a:pt x="20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7" y="41"/>
                  </a:lnTo>
                  <a:lnTo>
                    <a:pt x="61" y="42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601"/>
            <p:cNvSpPr>
              <a:spLocks/>
            </p:cNvSpPr>
            <p:nvPr/>
          </p:nvSpPr>
          <p:spPr bwMode="auto">
            <a:xfrm>
              <a:off x="2770" y="3134"/>
              <a:ext cx="32" cy="23"/>
            </a:xfrm>
            <a:custGeom>
              <a:avLst/>
              <a:gdLst>
                <a:gd name="T0" fmla="*/ 1 w 63"/>
                <a:gd name="T1" fmla="*/ 1 h 46"/>
                <a:gd name="T2" fmla="*/ 1 w 63"/>
                <a:gd name="T3" fmla="*/ 1 h 46"/>
                <a:gd name="T4" fmla="*/ 1 w 63"/>
                <a:gd name="T5" fmla="*/ 1 h 46"/>
                <a:gd name="T6" fmla="*/ 1 w 63"/>
                <a:gd name="T7" fmla="*/ 1 h 46"/>
                <a:gd name="T8" fmla="*/ 1 w 63"/>
                <a:gd name="T9" fmla="*/ 1 h 46"/>
                <a:gd name="T10" fmla="*/ 1 w 63"/>
                <a:gd name="T11" fmla="*/ 1 h 46"/>
                <a:gd name="T12" fmla="*/ 1 w 63"/>
                <a:gd name="T13" fmla="*/ 0 h 46"/>
                <a:gd name="T14" fmla="*/ 1 w 63"/>
                <a:gd name="T15" fmla="*/ 0 h 46"/>
                <a:gd name="T16" fmla="*/ 1 w 63"/>
                <a:gd name="T17" fmla="*/ 0 h 46"/>
                <a:gd name="T18" fmla="*/ 0 w 63"/>
                <a:gd name="T19" fmla="*/ 0 h 46"/>
                <a:gd name="T20" fmla="*/ 1 w 63"/>
                <a:gd name="T21" fmla="*/ 1 h 46"/>
                <a:gd name="T22" fmla="*/ 1 w 63"/>
                <a:gd name="T23" fmla="*/ 1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3" h="46">
                  <a:moveTo>
                    <a:pt x="63" y="46"/>
                  </a:moveTo>
                  <a:lnTo>
                    <a:pt x="55" y="2"/>
                  </a:lnTo>
                  <a:lnTo>
                    <a:pt x="48" y="2"/>
                  </a:lnTo>
                  <a:lnTo>
                    <a:pt x="41" y="1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9" y="46"/>
                  </a:lnTo>
                  <a:lnTo>
                    <a:pt x="63" y="46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602"/>
            <p:cNvSpPr>
              <a:spLocks/>
            </p:cNvSpPr>
            <p:nvPr/>
          </p:nvSpPr>
          <p:spPr bwMode="auto">
            <a:xfrm>
              <a:off x="2713" y="3199"/>
              <a:ext cx="31" cy="28"/>
            </a:xfrm>
            <a:custGeom>
              <a:avLst/>
              <a:gdLst>
                <a:gd name="T0" fmla="*/ 0 w 62"/>
                <a:gd name="T1" fmla="*/ 1 h 55"/>
                <a:gd name="T2" fmla="*/ 1 w 62"/>
                <a:gd name="T3" fmla="*/ 1 h 55"/>
                <a:gd name="T4" fmla="*/ 1 w 62"/>
                <a:gd name="T5" fmla="*/ 1 h 55"/>
                <a:gd name="T6" fmla="*/ 1 w 62"/>
                <a:gd name="T7" fmla="*/ 0 h 55"/>
                <a:gd name="T8" fmla="*/ 0 w 62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55">
                  <a:moveTo>
                    <a:pt x="0" y="1"/>
                  </a:moveTo>
                  <a:lnTo>
                    <a:pt x="9" y="55"/>
                  </a:lnTo>
                  <a:lnTo>
                    <a:pt x="62" y="52"/>
                  </a:lnTo>
                  <a:lnTo>
                    <a:pt x="5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603"/>
            <p:cNvSpPr>
              <a:spLocks/>
            </p:cNvSpPr>
            <p:nvPr/>
          </p:nvSpPr>
          <p:spPr bwMode="auto">
            <a:xfrm>
              <a:off x="2848" y="3165"/>
              <a:ext cx="31" cy="22"/>
            </a:xfrm>
            <a:custGeom>
              <a:avLst/>
              <a:gdLst>
                <a:gd name="T0" fmla="*/ 0 w 63"/>
                <a:gd name="T1" fmla="*/ 0 h 45"/>
                <a:gd name="T2" fmla="*/ 0 w 63"/>
                <a:gd name="T3" fmla="*/ 0 h 45"/>
                <a:gd name="T4" fmla="*/ 0 w 63"/>
                <a:gd name="T5" fmla="*/ 0 h 45"/>
                <a:gd name="T6" fmla="*/ 0 w 63"/>
                <a:gd name="T7" fmla="*/ 0 h 45"/>
                <a:gd name="T8" fmla="*/ 0 w 63"/>
                <a:gd name="T9" fmla="*/ 0 h 45"/>
                <a:gd name="T10" fmla="*/ 0 w 63"/>
                <a:gd name="T11" fmla="*/ 0 h 45"/>
                <a:gd name="T12" fmla="*/ 0 w 63"/>
                <a:gd name="T13" fmla="*/ 0 h 45"/>
                <a:gd name="T14" fmla="*/ 0 w 63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" h="45">
                  <a:moveTo>
                    <a:pt x="9" y="45"/>
                  </a:moveTo>
                  <a:lnTo>
                    <a:pt x="63" y="43"/>
                  </a:lnTo>
                  <a:lnTo>
                    <a:pt x="61" y="32"/>
                  </a:lnTo>
                  <a:lnTo>
                    <a:pt x="59" y="21"/>
                  </a:lnTo>
                  <a:lnTo>
                    <a:pt x="56" y="1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9" y="45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604"/>
            <p:cNvSpPr>
              <a:spLocks/>
            </p:cNvSpPr>
            <p:nvPr/>
          </p:nvSpPr>
          <p:spPr bwMode="auto">
            <a:xfrm>
              <a:off x="2742" y="3164"/>
              <a:ext cx="31" cy="26"/>
            </a:xfrm>
            <a:custGeom>
              <a:avLst/>
              <a:gdLst>
                <a:gd name="T0" fmla="*/ 1 w 62"/>
                <a:gd name="T1" fmla="*/ 1 h 52"/>
                <a:gd name="T2" fmla="*/ 1 w 62"/>
                <a:gd name="T3" fmla="*/ 1 h 52"/>
                <a:gd name="T4" fmla="*/ 1 w 62"/>
                <a:gd name="T5" fmla="*/ 1 h 52"/>
                <a:gd name="T6" fmla="*/ 0 w 62"/>
                <a:gd name="T7" fmla="*/ 0 h 52"/>
                <a:gd name="T8" fmla="*/ 1 w 62"/>
                <a:gd name="T9" fmla="*/ 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52">
                  <a:moveTo>
                    <a:pt x="9" y="52"/>
                  </a:moveTo>
                  <a:lnTo>
                    <a:pt x="62" y="50"/>
                  </a:lnTo>
                  <a:lnTo>
                    <a:pt x="53" y="1"/>
                  </a:lnTo>
                  <a:lnTo>
                    <a:pt x="0" y="0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605"/>
            <p:cNvSpPr>
              <a:spLocks/>
            </p:cNvSpPr>
            <p:nvPr/>
          </p:nvSpPr>
          <p:spPr bwMode="auto">
            <a:xfrm>
              <a:off x="2859" y="3224"/>
              <a:ext cx="32" cy="23"/>
            </a:xfrm>
            <a:custGeom>
              <a:avLst/>
              <a:gdLst>
                <a:gd name="T0" fmla="*/ 1 w 63"/>
                <a:gd name="T1" fmla="*/ 0 h 47"/>
                <a:gd name="T2" fmla="*/ 1 w 63"/>
                <a:gd name="T3" fmla="*/ 0 h 47"/>
                <a:gd name="T4" fmla="*/ 1 w 63"/>
                <a:gd name="T5" fmla="*/ 0 h 47"/>
                <a:gd name="T6" fmla="*/ 1 w 63"/>
                <a:gd name="T7" fmla="*/ 0 h 47"/>
                <a:gd name="T8" fmla="*/ 1 w 63"/>
                <a:gd name="T9" fmla="*/ 0 h 47"/>
                <a:gd name="T10" fmla="*/ 1 w 63"/>
                <a:gd name="T11" fmla="*/ 0 h 47"/>
                <a:gd name="T12" fmla="*/ 1 w 63"/>
                <a:gd name="T13" fmla="*/ 0 h 47"/>
                <a:gd name="T14" fmla="*/ 1 w 63"/>
                <a:gd name="T15" fmla="*/ 0 h 47"/>
                <a:gd name="T16" fmla="*/ 1 w 63"/>
                <a:gd name="T17" fmla="*/ 0 h 47"/>
                <a:gd name="T18" fmla="*/ 1 w 63"/>
                <a:gd name="T19" fmla="*/ 0 h 47"/>
                <a:gd name="T20" fmla="*/ 1 w 63"/>
                <a:gd name="T21" fmla="*/ 0 h 47"/>
                <a:gd name="T22" fmla="*/ 1 w 63"/>
                <a:gd name="T23" fmla="*/ 0 h 47"/>
                <a:gd name="T24" fmla="*/ 1 w 63"/>
                <a:gd name="T25" fmla="*/ 0 h 47"/>
                <a:gd name="T26" fmla="*/ 0 w 63"/>
                <a:gd name="T27" fmla="*/ 0 h 47"/>
                <a:gd name="T28" fmla="*/ 1 w 63"/>
                <a:gd name="T29" fmla="*/ 0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3" h="47">
                  <a:moveTo>
                    <a:pt x="9" y="47"/>
                  </a:moveTo>
                  <a:lnTo>
                    <a:pt x="20" y="45"/>
                  </a:lnTo>
                  <a:lnTo>
                    <a:pt x="29" y="44"/>
                  </a:lnTo>
                  <a:lnTo>
                    <a:pt x="38" y="43"/>
                  </a:lnTo>
                  <a:lnTo>
                    <a:pt x="45" y="42"/>
                  </a:lnTo>
                  <a:lnTo>
                    <a:pt x="52" y="42"/>
                  </a:lnTo>
                  <a:lnTo>
                    <a:pt x="56" y="41"/>
                  </a:lnTo>
                  <a:lnTo>
                    <a:pt x="61" y="41"/>
                  </a:lnTo>
                  <a:lnTo>
                    <a:pt x="63" y="41"/>
                  </a:lnTo>
                  <a:lnTo>
                    <a:pt x="62" y="35"/>
                  </a:lnTo>
                  <a:lnTo>
                    <a:pt x="61" y="27"/>
                  </a:lnTo>
                  <a:lnTo>
                    <a:pt x="59" y="14"/>
                  </a:lnTo>
                  <a:lnTo>
                    <a:pt x="55" y="0"/>
                  </a:lnTo>
                  <a:lnTo>
                    <a:pt x="0" y="4"/>
                  </a:lnTo>
                  <a:lnTo>
                    <a:pt x="9" y="47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606"/>
            <p:cNvSpPr>
              <a:spLocks/>
            </p:cNvSpPr>
            <p:nvPr/>
          </p:nvSpPr>
          <p:spPr bwMode="auto">
            <a:xfrm>
              <a:off x="2782" y="3197"/>
              <a:ext cx="33" cy="25"/>
            </a:xfrm>
            <a:custGeom>
              <a:avLst/>
              <a:gdLst>
                <a:gd name="T0" fmla="*/ 1 w 64"/>
                <a:gd name="T1" fmla="*/ 0 h 51"/>
                <a:gd name="T2" fmla="*/ 0 w 64"/>
                <a:gd name="T3" fmla="*/ 0 h 51"/>
                <a:gd name="T4" fmla="*/ 1 w 64"/>
                <a:gd name="T5" fmla="*/ 0 h 51"/>
                <a:gd name="T6" fmla="*/ 1 w 64"/>
                <a:gd name="T7" fmla="*/ 0 h 51"/>
                <a:gd name="T8" fmla="*/ 1 w 64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51">
                  <a:moveTo>
                    <a:pt x="55" y="0"/>
                  </a:moveTo>
                  <a:lnTo>
                    <a:pt x="0" y="1"/>
                  </a:lnTo>
                  <a:lnTo>
                    <a:pt x="9" y="51"/>
                  </a:lnTo>
                  <a:lnTo>
                    <a:pt x="64" y="4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607"/>
            <p:cNvSpPr>
              <a:spLocks/>
            </p:cNvSpPr>
            <p:nvPr/>
          </p:nvSpPr>
          <p:spPr bwMode="auto">
            <a:xfrm>
              <a:off x="2788" y="3228"/>
              <a:ext cx="32" cy="26"/>
            </a:xfrm>
            <a:custGeom>
              <a:avLst/>
              <a:gdLst>
                <a:gd name="T0" fmla="*/ 0 w 65"/>
                <a:gd name="T1" fmla="*/ 1 h 52"/>
                <a:gd name="T2" fmla="*/ 0 w 65"/>
                <a:gd name="T3" fmla="*/ 1 h 52"/>
                <a:gd name="T4" fmla="*/ 0 w 65"/>
                <a:gd name="T5" fmla="*/ 1 h 52"/>
                <a:gd name="T6" fmla="*/ 0 w 65"/>
                <a:gd name="T7" fmla="*/ 1 h 52"/>
                <a:gd name="T8" fmla="*/ 0 w 65"/>
                <a:gd name="T9" fmla="*/ 1 h 52"/>
                <a:gd name="T10" fmla="*/ 0 w 65"/>
                <a:gd name="T11" fmla="*/ 1 h 52"/>
                <a:gd name="T12" fmla="*/ 0 w 65"/>
                <a:gd name="T13" fmla="*/ 1 h 52"/>
                <a:gd name="T14" fmla="*/ 0 w 65"/>
                <a:gd name="T15" fmla="*/ 1 h 52"/>
                <a:gd name="T16" fmla="*/ 0 w 65"/>
                <a:gd name="T17" fmla="*/ 1 h 52"/>
                <a:gd name="T18" fmla="*/ 0 w 65"/>
                <a:gd name="T19" fmla="*/ 1 h 52"/>
                <a:gd name="T20" fmla="*/ 0 w 65"/>
                <a:gd name="T21" fmla="*/ 0 h 52"/>
                <a:gd name="T22" fmla="*/ 0 w 65"/>
                <a:gd name="T23" fmla="*/ 1 h 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52">
                  <a:moveTo>
                    <a:pt x="0" y="3"/>
                  </a:moveTo>
                  <a:lnTo>
                    <a:pt x="10" y="52"/>
                  </a:lnTo>
                  <a:lnTo>
                    <a:pt x="17" y="52"/>
                  </a:lnTo>
                  <a:lnTo>
                    <a:pt x="23" y="50"/>
                  </a:lnTo>
                  <a:lnTo>
                    <a:pt x="30" y="50"/>
                  </a:lnTo>
                  <a:lnTo>
                    <a:pt x="37" y="49"/>
                  </a:lnTo>
                  <a:lnTo>
                    <a:pt x="44" y="48"/>
                  </a:lnTo>
                  <a:lnTo>
                    <a:pt x="51" y="47"/>
                  </a:lnTo>
                  <a:lnTo>
                    <a:pt x="58" y="47"/>
                  </a:lnTo>
                  <a:lnTo>
                    <a:pt x="65" y="46"/>
                  </a:lnTo>
                  <a:lnTo>
                    <a:pt x="5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608"/>
            <p:cNvSpPr>
              <a:spLocks/>
            </p:cNvSpPr>
            <p:nvPr/>
          </p:nvSpPr>
          <p:spPr bwMode="auto">
            <a:xfrm>
              <a:off x="2853" y="3194"/>
              <a:ext cx="32" cy="23"/>
            </a:xfrm>
            <a:custGeom>
              <a:avLst/>
              <a:gdLst>
                <a:gd name="T0" fmla="*/ 1 w 63"/>
                <a:gd name="T1" fmla="*/ 1 h 46"/>
                <a:gd name="T2" fmla="*/ 1 w 63"/>
                <a:gd name="T3" fmla="*/ 1 h 46"/>
                <a:gd name="T4" fmla="*/ 1 w 63"/>
                <a:gd name="T5" fmla="*/ 1 h 46"/>
                <a:gd name="T6" fmla="*/ 1 w 63"/>
                <a:gd name="T7" fmla="*/ 1 h 46"/>
                <a:gd name="T8" fmla="*/ 1 w 63"/>
                <a:gd name="T9" fmla="*/ 1 h 46"/>
                <a:gd name="T10" fmla="*/ 1 w 63"/>
                <a:gd name="T11" fmla="*/ 0 h 46"/>
                <a:gd name="T12" fmla="*/ 0 w 63"/>
                <a:gd name="T13" fmla="*/ 1 h 46"/>
                <a:gd name="T14" fmla="*/ 1 w 63"/>
                <a:gd name="T15" fmla="*/ 1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" h="46">
                  <a:moveTo>
                    <a:pt x="9" y="46"/>
                  </a:moveTo>
                  <a:lnTo>
                    <a:pt x="63" y="42"/>
                  </a:lnTo>
                  <a:lnTo>
                    <a:pt x="61" y="32"/>
                  </a:lnTo>
                  <a:lnTo>
                    <a:pt x="58" y="22"/>
                  </a:lnTo>
                  <a:lnTo>
                    <a:pt x="56" y="11"/>
                  </a:lnTo>
                  <a:lnTo>
                    <a:pt x="54" y="0"/>
                  </a:lnTo>
                  <a:lnTo>
                    <a:pt x="0" y="2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609"/>
            <p:cNvSpPr>
              <a:spLocks/>
            </p:cNvSpPr>
            <p:nvPr/>
          </p:nvSpPr>
          <p:spPr bwMode="auto">
            <a:xfrm>
              <a:off x="2736" y="3132"/>
              <a:ext cx="31" cy="25"/>
            </a:xfrm>
            <a:custGeom>
              <a:avLst/>
              <a:gdLst>
                <a:gd name="T0" fmla="*/ 1 w 62"/>
                <a:gd name="T1" fmla="*/ 1 h 50"/>
                <a:gd name="T2" fmla="*/ 1 w 62"/>
                <a:gd name="T3" fmla="*/ 1 h 50"/>
                <a:gd name="T4" fmla="*/ 1 w 62"/>
                <a:gd name="T5" fmla="*/ 1 h 50"/>
                <a:gd name="T6" fmla="*/ 1 w 62"/>
                <a:gd name="T7" fmla="*/ 1 h 50"/>
                <a:gd name="T8" fmla="*/ 1 w 62"/>
                <a:gd name="T9" fmla="*/ 1 h 50"/>
                <a:gd name="T10" fmla="*/ 1 w 62"/>
                <a:gd name="T11" fmla="*/ 1 h 50"/>
                <a:gd name="T12" fmla="*/ 1 w 62"/>
                <a:gd name="T13" fmla="*/ 1 h 50"/>
                <a:gd name="T14" fmla="*/ 1 w 62"/>
                <a:gd name="T15" fmla="*/ 1 h 50"/>
                <a:gd name="T16" fmla="*/ 1 w 62"/>
                <a:gd name="T17" fmla="*/ 0 h 50"/>
                <a:gd name="T18" fmla="*/ 0 w 62"/>
                <a:gd name="T19" fmla="*/ 0 h 50"/>
                <a:gd name="T20" fmla="*/ 1 w 62"/>
                <a:gd name="T21" fmla="*/ 1 h 50"/>
                <a:gd name="T22" fmla="*/ 1 w 62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" h="50">
                  <a:moveTo>
                    <a:pt x="62" y="50"/>
                  </a:moveTo>
                  <a:lnTo>
                    <a:pt x="53" y="3"/>
                  </a:lnTo>
                  <a:lnTo>
                    <a:pt x="46" y="3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9" y="1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9" y="50"/>
                  </a:lnTo>
                  <a:lnTo>
                    <a:pt x="62" y="5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610"/>
            <p:cNvSpPr>
              <a:spLocks/>
            </p:cNvSpPr>
            <p:nvPr/>
          </p:nvSpPr>
          <p:spPr bwMode="auto">
            <a:xfrm>
              <a:off x="2824" y="3226"/>
              <a:ext cx="32" cy="25"/>
            </a:xfrm>
            <a:custGeom>
              <a:avLst/>
              <a:gdLst>
                <a:gd name="T0" fmla="*/ 0 w 63"/>
                <a:gd name="T1" fmla="*/ 1 h 50"/>
                <a:gd name="T2" fmla="*/ 1 w 63"/>
                <a:gd name="T3" fmla="*/ 1 h 50"/>
                <a:gd name="T4" fmla="*/ 1 w 63"/>
                <a:gd name="T5" fmla="*/ 1 h 50"/>
                <a:gd name="T6" fmla="*/ 1 w 63"/>
                <a:gd name="T7" fmla="*/ 1 h 50"/>
                <a:gd name="T8" fmla="*/ 1 w 63"/>
                <a:gd name="T9" fmla="*/ 1 h 50"/>
                <a:gd name="T10" fmla="*/ 1 w 63"/>
                <a:gd name="T11" fmla="*/ 1 h 50"/>
                <a:gd name="T12" fmla="*/ 1 w 63"/>
                <a:gd name="T13" fmla="*/ 1 h 50"/>
                <a:gd name="T14" fmla="*/ 1 w 63"/>
                <a:gd name="T15" fmla="*/ 1 h 50"/>
                <a:gd name="T16" fmla="*/ 1 w 63"/>
                <a:gd name="T17" fmla="*/ 1 h 50"/>
                <a:gd name="T18" fmla="*/ 1 w 63"/>
                <a:gd name="T19" fmla="*/ 1 h 50"/>
                <a:gd name="T20" fmla="*/ 1 w 63"/>
                <a:gd name="T21" fmla="*/ 0 h 50"/>
                <a:gd name="T22" fmla="*/ 0 w 63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3" h="50">
                  <a:moveTo>
                    <a:pt x="0" y="4"/>
                  </a:moveTo>
                  <a:lnTo>
                    <a:pt x="9" y="50"/>
                  </a:lnTo>
                  <a:lnTo>
                    <a:pt x="16" y="49"/>
                  </a:lnTo>
                  <a:lnTo>
                    <a:pt x="23" y="49"/>
                  </a:lnTo>
                  <a:lnTo>
                    <a:pt x="30" y="47"/>
                  </a:lnTo>
                  <a:lnTo>
                    <a:pt x="37" y="46"/>
                  </a:lnTo>
                  <a:lnTo>
                    <a:pt x="44" y="45"/>
                  </a:lnTo>
                  <a:lnTo>
                    <a:pt x="50" y="45"/>
                  </a:lnTo>
                  <a:lnTo>
                    <a:pt x="56" y="44"/>
                  </a:lnTo>
                  <a:lnTo>
                    <a:pt x="63" y="44"/>
                  </a:lnTo>
                  <a:lnTo>
                    <a:pt x="5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611"/>
            <p:cNvSpPr>
              <a:spLocks/>
            </p:cNvSpPr>
            <p:nvPr/>
          </p:nvSpPr>
          <p:spPr bwMode="auto">
            <a:xfrm>
              <a:off x="2818" y="3196"/>
              <a:ext cx="32" cy="24"/>
            </a:xfrm>
            <a:custGeom>
              <a:avLst/>
              <a:gdLst>
                <a:gd name="T0" fmla="*/ 1 w 64"/>
                <a:gd name="T1" fmla="*/ 0 h 48"/>
                <a:gd name="T2" fmla="*/ 0 w 64"/>
                <a:gd name="T3" fmla="*/ 1 h 48"/>
                <a:gd name="T4" fmla="*/ 1 w 64"/>
                <a:gd name="T5" fmla="*/ 1 h 48"/>
                <a:gd name="T6" fmla="*/ 1 w 64"/>
                <a:gd name="T7" fmla="*/ 1 h 48"/>
                <a:gd name="T8" fmla="*/ 1 w 64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8">
                  <a:moveTo>
                    <a:pt x="54" y="0"/>
                  </a:moveTo>
                  <a:lnTo>
                    <a:pt x="0" y="1"/>
                  </a:lnTo>
                  <a:lnTo>
                    <a:pt x="9" y="48"/>
                  </a:lnTo>
                  <a:lnTo>
                    <a:pt x="64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612"/>
            <p:cNvSpPr>
              <a:spLocks/>
            </p:cNvSpPr>
            <p:nvPr/>
          </p:nvSpPr>
          <p:spPr bwMode="auto">
            <a:xfrm>
              <a:off x="2748" y="3198"/>
              <a:ext cx="31" cy="26"/>
            </a:xfrm>
            <a:custGeom>
              <a:avLst/>
              <a:gdLst>
                <a:gd name="T0" fmla="*/ 0 w 62"/>
                <a:gd name="T1" fmla="*/ 0 h 53"/>
                <a:gd name="T2" fmla="*/ 1 w 62"/>
                <a:gd name="T3" fmla="*/ 0 h 53"/>
                <a:gd name="T4" fmla="*/ 1 w 62"/>
                <a:gd name="T5" fmla="*/ 0 h 53"/>
                <a:gd name="T6" fmla="*/ 1 w 62"/>
                <a:gd name="T7" fmla="*/ 0 h 53"/>
                <a:gd name="T8" fmla="*/ 0 w 62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53">
                  <a:moveTo>
                    <a:pt x="0" y="1"/>
                  </a:moveTo>
                  <a:lnTo>
                    <a:pt x="8" y="53"/>
                  </a:lnTo>
                  <a:lnTo>
                    <a:pt x="62" y="49"/>
                  </a:lnTo>
                  <a:lnTo>
                    <a:pt x="5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613"/>
            <p:cNvSpPr>
              <a:spLocks/>
            </p:cNvSpPr>
            <p:nvPr/>
          </p:nvSpPr>
          <p:spPr bwMode="auto">
            <a:xfrm>
              <a:off x="2648" y="3238"/>
              <a:ext cx="32" cy="30"/>
            </a:xfrm>
            <a:custGeom>
              <a:avLst/>
              <a:gdLst>
                <a:gd name="T0" fmla="*/ 0 w 65"/>
                <a:gd name="T1" fmla="*/ 0 h 61"/>
                <a:gd name="T2" fmla="*/ 0 w 65"/>
                <a:gd name="T3" fmla="*/ 0 h 61"/>
                <a:gd name="T4" fmla="*/ 0 w 65"/>
                <a:gd name="T5" fmla="*/ 0 h 61"/>
                <a:gd name="T6" fmla="*/ 0 w 65"/>
                <a:gd name="T7" fmla="*/ 0 h 61"/>
                <a:gd name="T8" fmla="*/ 0 w 65"/>
                <a:gd name="T9" fmla="*/ 0 h 61"/>
                <a:gd name="T10" fmla="*/ 0 w 65"/>
                <a:gd name="T11" fmla="*/ 0 h 61"/>
                <a:gd name="T12" fmla="*/ 0 w 65"/>
                <a:gd name="T13" fmla="*/ 0 h 61"/>
                <a:gd name="T14" fmla="*/ 0 w 65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61">
                  <a:moveTo>
                    <a:pt x="56" y="0"/>
                  </a:moveTo>
                  <a:lnTo>
                    <a:pt x="0" y="4"/>
                  </a:lnTo>
                  <a:lnTo>
                    <a:pt x="3" y="19"/>
                  </a:lnTo>
                  <a:lnTo>
                    <a:pt x="5" y="32"/>
                  </a:lnTo>
                  <a:lnTo>
                    <a:pt x="7" y="47"/>
                  </a:lnTo>
                  <a:lnTo>
                    <a:pt x="10" y="61"/>
                  </a:lnTo>
                  <a:lnTo>
                    <a:pt x="65" y="5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614"/>
            <p:cNvSpPr>
              <a:spLocks/>
            </p:cNvSpPr>
            <p:nvPr/>
          </p:nvSpPr>
          <p:spPr bwMode="auto">
            <a:xfrm>
              <a:off x="2719" y="3233"/>
              <a:ext cx="31" cy="28"/>
            </a:xfrm>
            <a:custGeom>
              <a:avLst/>
              <a:gdLst>
                <a:gd name="T0" fmla="*/ 0 w 63"/>
                <a:gd name="T1" fmla="*/ 0 h 56"/>
                <a:gd name="T2" fmla="*/ 0 w 63"/>
                <a:gd name="T3" fmla="*/ 1 h 56"/>
                <a:gd name="T4" fmla="*/ 0 w 63"/>
                <a:gd name="T5" fmla="*/ 1 h 56"/>
                <a:gd name="T6" fmla="*/ 0 w 63"/>
                <a:gd name="T7" fmla="*/ 1 h 56"/>
                <a:gd name="T8" fmla="*/ 0 w 63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56">
                  <a:moveTo>
                    <a:pt x="54" y="0"/>
                  </a:moveTo>
                  <a:lnTo>
                    <a:pt x="0" y="3"/>
                  </a:lnTo>
                  <a:lnTo>
                    <a:pt x="9" y="56"/>
                  </a:lnTo>
                  <a:lnTo>
                    <a:pt x="63" y="5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615"/>
            <p:cNvSpPr>
              <a:spLocks/>
            </p:cNvSpPr>
            <p:nvPr/>
          </p:nvSpPr>
          <p:spPr bwMode="auto">
            <a:xfrm>
              <a:off x="2689" y="3270"/>
              <a:ext cx="32" cy="29"/>
            </a:xfrm>
            <a:custGeom>
              <a:avLst/>
              <a:gdLst>
                <a:gd name="T0" fmla="*/ 0 w 64"/>
                <a:gd name="T1" fmla="*/ 0 h 59"/>
                <a:gd name="T2" fmla="*/ 1 w 64"/>
                <a:gd name="T3" fmla="*/ 0 h 59"/>
                <a:gd name="T4" fmla="*/ 1 w 64"/>
                <a:gd name="T5" fmla="*/ 0 h 59"/>
                <a:gd name="T6" fmla="*/ 1 w 64"/>
                <a:gd name="T7" fmla="*/ 0 h 59"/>
                <a:gd name="T8" fmla="*/ 1 w 64"/>
                <a:gd name="T9" fmla="*/ 0 h 59"/>
                <a:gd name="T10" fmla="*/ 1 w 64"/>
                <a:gd name="T11" fmla="*/ 0 h 59"/>
                <a:gd name="T12" fmla="*/ 1 w 64"/>
                <a:gd name="T13" fmla="*/ 0 h 59"/>
                <a:gd name="T14" fmla="*/ 1 w 64"/>
                <a:gd name="T15" fmla="*/ 0 h 59"/>
                <a:gd name="T16" fmla="*/ 1 w 64"/>
                <a:gd name="T17" fmla="*/ 0 h 59"/>
                <a:gd name="T18" fmla="*/ 1 w 64"/>
                <a:gd name="T19" fmla="*/ 0 h 59"/>
                <a:gd name="T20" fmla="*/ 1 w 64"/>
                <a:gd name="T21" fmla="*/ 0 h 59"/>
                <a:gd name="T22" fmla="*/ 0 w 64"/>
                <a:gd name="T23" fmla="*/ 0 h 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59">
                  <a:moveTo>
                    <a:pt x="0" y="4"/>
                  </a:moveTo>
                  <a:lnTo>
                    <a:pt x="10" y="59"/>
                  </a:lnTo>
                  <a:lnTo>
                    <a:pt x="16" y="57"/>
                  </a:lnTo>
                  <a:lnTo>
                    <a:pt x="23" y="56"/>
                  </a:lnTo>
                  <a:lnTo>
                    <a:pt x="30" y="55"/>
                  </a:lnTo>
                  <a:lnTo>
                    <a:pt x="37" y="54"/>
                  </a:lnTo>
                  <a:lnTo>
                    <a:pt x="44" y="54"/>
                  </a:lnTo>
                  <a:lnTo>
                    <a:pt x="51" y="53"/>
                  </a:lnTo>
                  <a:lnTo>
                    <a:pt x="57" y="52"/>
                  </a:lnTo>
                  <a:lnTo>
                    <a:pt x="64" y="50"/>
                  </a:lnTo>
                  <a:lnTo>
                    <a:pt x="5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616"/>
            <p:cNvSpPr>
              <a:spLocks/>
            </p:cNvSpPr>
            <p:nvPr/>
          </p:nvSpPr>
          <p:spPr bwMode="auto">
            <a:xfrm>
              <a:off x="2707" y="3164"/>
              <a:ext cx="31" cy="27"/>
            </a:xfrm>
            <a:custGeom>
              <a:avLst/>
              <a:gdLst>
                <a:gd name="T0" fmla="*/ 1 w 62"/>
                <a:gd name="T1" fmla="*/ 1 h 54"/>
                <a:gd name="T2" fmla="*/ 1 w 62"/>
                <a:gd name="T3" fmla="*/ 1 h 54"/>
                <a:gd name="T4" fmla="*/ 1 w 62"/>
                <a:gd name="T5" fmla="*/ 0 h 54"/>
                <a:gd name="T6" fmla="*/ 0 w 62"/>
                <a:gd name="T7" fmla="*/ 0 h 54"/>
                <a:gd name="T8" fmla="*/ 1 w 62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54">
                  <a:moveTo>
                    <a:pt x="9" y="54"/>
                  </a:moveTo>
                  <a:lnTo>
                    <a:pt x="62" y="53"/>
                  </a:lnTo>
                  <a:lnTo>
                    <a:pt x="53" y="0"/>
                  </a:lnTo>
                  <a:lnTo>
                    <a:pt x="0" y="0"/>
                  </a:lnTo>
                  <a:lnTo>
                    <a:pt x="9" y="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617"/>
            <p:cNvSpPr>
              <a:spLocks/>
            </p:cNvSpPr>
            <p:nvPr/>
          </p:nvSpPr>
          <p:spPr bwMode="auto">
            <a:xfrm>
              <a:off x="2683" y="3235"/>
              <a:ext cx="32" cy="30"/>
            </a:xfrm>
            <a:custGeom>
              <a:avLst/>
              <a:gdLst>
                <a:gd name="T0" fmla="*/ 1 w 63"/>
                <a:gd name="T1" fmla="*/ 0 h 58"/>
                <a:gd name="T2" fmla="*/ 0 w 63"/>
                <a:gd name="T3" fmla="*/ 1 h 58"/>
                <a:gd name="T4" fmla="*/ 1 w 63"/>
                <a:gd name="T5" fmla="*/ 1 h 58"/>
                <a:gd name="T6" fmla="*/ 1 w 63"/>
                <a:gd name="T7" fmla="*/ 1 h 58"/>
                <a:gd name="T8" fmla="*/ 1 w 63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58">
                  <a:moveTo>
                    <a:pt x="54" y="0"/>
                  </a:moveTo>
                  <a:lnTo>
                    <a:pt x="0" y="3"/>
                  </a:lnTo>
                  <a:lnTo>
                    <a:pt x="9" y="58"/>
                  </a:lnTo>
                  <a:lnTo>
                    <a:pt x="63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618"/>
            <p:cNvSpPr>
              <a:spLocks/>
            </p:cNvSpPr>
            <p:nvPr/>
          </p:nvSpPr>
          <p:spPr bwMode="auto">
            <a:xfrm>
              <a:off x="2724" y="3266"/>
              <a:ext cx="31" cy="28"/>
            </a:xfrm>
            <a:custGeom>
              <a:avLst/>
              <a:gdLst>
                <a:gd name="T0" fmla="*/ 1 w 62"/>
                <a:gd name="T1" fmla="*/ 1 h 55"/>
                <a:gd name="T2" fmla="*/ 1 w 62"/>
                <a:gd name="T3" fmla="*/ 0 h 55"/>
                <a:gd name="T4" fmla="*/ 0 w 62"/>
                <a:gd name="T5" fmla="*/ 1 h 55"/>
                <a:gd name="T6" fmla="*/ 1 w 62"/>
                <a:gd name="T7" fmla="*/ 1 h 55"/>
                <a:gd name="T8" fmla="*/ 1 w 62"/>
                <a:gd name="T9" fmla="*/ 1 h 55"/>
                <a:gd name="T10" fmla="*/ 1 w 62"/>
                <a:gd name="T11" fmla="*/ 1 h 55"/>
                <a:gd name="T12" fmla="*/ 1 w 62"/>
                <a:gd name="T13" fmla="*/ 1 h 55"/>
                <a:gd name="T14" fmla="*/ 1 w 62"/>
                <a:gd name="T15" fmla="*/ 1 h 55"/>
                <a:gd name="T16" fmla="*/ 1 w 62"/>
                <a:gd name="T17" fmla="*/ 1 h 55"/>
                <a:gd name="T18" fmla="*/ 1 w 62"/>
                <a:gd name="T19" fmla="*/ 1 h 55"/>
                <a:gd name="T20" fmla="*/ 1 w 62"/>
                <a:gd name="T21" fmla="*/ 1 h 55"/>
                <a:gd name="T22" fmla="*/ 1 w 62"/>
                <a:gd name="T23" fmla="*/ 1 h 55"/>
                <a:gd name="T24" fmla="*/ 1 w 62"/>
                <a:gd name="T25" fmla="*/ 1 h 55"/>
                <a:gd name="T26" fmla="*/ 1 w 62"/>
                <a:gd name="T27" fmla="*/ 1 h 55"/>
                <a:gd name="T28" fmla="*/ 1 w 62"/>
                <a:gd name="T29" fmla="*/ 1 h 55"/>
                <a:gd name="T30" fmla="*/ 1 w 62"/>
                <a:gd name="T31" fmla="*/ 1 h 55"/>
                <a:gd name="T32" fmla="*/ 1 w 62"/>
                <a:gd name="T33" fmla="*/ 1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2" h="55">
                  <a:moveTo>
                    <a:pt x="55" y="7"/>
                  </a:moveTo>
                  <a:lnTo>
                    <a:pt x="54" y="0"/>
                  </a:lnTo>
                  <a:lnTo>
                    <a:pt x="0" y="6"/>
                  </a:lnTo>
                  <a:lnTo>
                    <a:pt x="9" y="55"/>
                  </a:lnTo>
                  <a:lnTo>
                    <a:pt x="18" y="54"/>
                  </a:lnTo>
                  <a:lnTo>
                    <a:pt x="27" y="53"/>
                  </a:lnTo>
                  <a:lnTo>
                    <a:pt x="36" y="52"/>
                  </a:lnTo>
                  <a:lnTo>
                    <a:pt x="43" y="51"/>
                  </a:lnTo>
                  <a:lnTo>
                    <a:pt x="50" y="49"/>
                  </a:lnTo>
                  <a:lnTo>
                    <a:pt x="55" y="49"/>
                  </a:lnTo>
                  <a:lnTo>
                    <a:pt x="59" y="48"/>
                  </a:lnTo>
                  <a:lnTo>
                    <a:pt x="62" y="48"/>
                  </a:lnTo>
                  <a:lnTo>
                    <a:pt x="61" y="41"/>
                  </a:lnTo>
                  <a:lnTo>
                    <a:pt x="58" y="31"/>
                  </a:lnTo>
                  <a:lnTo>
                    <a:pt x="57" y="18"/>
                  </a:lnTo>
                  <a:lnTo>
                    <a:pt x="55" y="7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619"/>
            <p:cNvSpPr>
              <a:spLocks/>
            </p:cNvSpPr>
            <p:nvPr/>
          </p:nvSpPr>
          <p:spPr bwMode="auto">
            <a:xfrm>
              <a:off x="2754" y="3231"/>
              <a:ext cx="31" cy="27"/>
            </a:xfrm>
            <a:custGeom>
              <a:avLst/>
              <a:gdLst>
                <a:gd name="T0" fmla="*/ 1 w 62"/>
                <a:gd name="T1" fmla="*/ 0 h 55"/>
                <a:gd name="T2" fmla="*/ 1 w 62"/>
                <a:gd name="T3" fmla="*/ 0 h 55"/>
                <a:gd name="T4" fmla="*/ 1 w 62"/>
                <a:gd name="T5" fmla="*/ 0 h 55"/>
                <a:gd name="T6" fmla="*/ 1 w 62"/>
                <a:gd name="T7" fmla="*/ 0 h 55"/>
                <a:gd name="T8" fmla="*/ 1 w 62"/>
                <a:gd name="T9" fmla="*/ 0 h 55"/>
                <a:gd name="T10" fmla="*/ 1 w 62"/>
                <a:gd name="T11" fmla="*/ 0 h 55"/>
                <a:gd name="T12" fmla="*/ 1 w 62"/>
                <a:gd name="T13" fmla="*/ 0 h 55"/>
                <a:gd name="T14" fmla="*/ 1 w 62"/>
                <a:gd name="T15" fmla="*/ 0 h 55"/>
                <a:gd name="T16" fmla="*/ 1 w 62"/>
                <a:gd name="T17" fmla="*/ 0 h 55"/>
                <a:gd name="T18" fmla="*/ 1 w 62"/>
                <a:gd name="T19" fmla="*/ 0 h 55"/>
                <a:gd name="T20" fmla="*/ 0 w 62"/>
                <a:gd name="T21" fmla="*/ 0 h 55"/>
                <a:gd name="T22" fmla="*/ 1 w 62"/>
                <a:gd name="T23" fmla="*/ 0 h 55"/>
                <a:gd name="T24" fmla="*/ 1 w 62"/>
                <a:gd name="T25" fmla="*/ 0 h 55"/>
                <a:gd name="T26" fmla="*/ 1 w 62"/>
                <a:gd name="T27" fmla="*/ 0 h 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2" h="55">
                  <a:moveTo>
                    <a:pt x="20" y="55"/>
                  </a:moveTo>
                  <a:lnTo>
                    <a:pt x="24" y="55"/>
                  </a:lnTo>
                  <a:lnTo>
                    <a:pt x="29" y="53"/>
                  </a:lnTo>
                  <a:lnTo>
                    <a:pt x="34" y="53"/>
                  </a:lnTo>
                  <a:lnTo>
                    <a:pt x="39" y="52"/>
                  </a:lnTo>
                  <a:lnTo>
                    <a:pt x="45" y="51"/>
                  </a:lnTo>
                  <a:lnTo>
                    <a:pt x="51" y="51"/>
                  </a:lnTo>
                  <a:lnTo>
                    <a:pt x="57" y="50"/>
                  </a:lnTo>
                  <a:lnTo>
                    <a:pt x="62" y="50"/>
                  </a:lnTo>
                  <a:lnTo>
                    <a:pt x="53" y="0"/>
                  </a:lnTo>
                  <a:lnTo>
                    <a:pt x="0" y="4"/>
                  </a:lnTo>
                  <a:lnTo>
                    <a:pt x="9" y="55"/>
                  </a:lnTo>
                  <a:lnTo>
                    <a:pt x="20" y="53"/>
                  </a:lnTo>
                  <a:lnTo>
                    <a:pt x="20" y="55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620"/>
            <p:cNvSpPr>
              <a:spLocks/>
            </p:cNvSpPr>
            <p:nvPr/>
          </p:nvSpPr>
          <p:spPr bwMode="auto">
            <a:xfrm>
              <a:off x="2653" y="3273"/>
              <a:ext cx="33" cy="31"/>
            </a:xfrm>
            <a:custGeom>
              <a:avLst/>
              <a:gdLst>
                <a:gd name="T0" fmla="*/ 0 w 66"/>
                <a:gd name="T1" fmla="*/ 1 h 62"/>
                <a:gd name="T2" fmla="*/ 1 w 66"/>
                <a:gd name="T3" fmla="*/ 1 h 62"/>
                <a:gd name="T4" fmla="*/ 1 w 66"/>
                <a:gd name="T5" fmla="*/ 1 h 62"/>
                <a:gd name="T6" fmla="*/ 1 w 66"/>
                <a:gd name="T7" fmla="*/ 1 h 62"/>
                <a:gd name="T8" fmla="*/ 1 w 66"/>
                <a:gd name="T9" fmla="*/ 1 h 62"/>
                <a:gd name="T10" fmla="*/ 1 w 66"/>
                <a:gd name="T11" fmla="*/ 1 h 62"/>
                <a:gd name="T12" fmla="*/ 1 w 66"/>
                <a:gd name="T13" fmla="*/ 1 h 62"/>
                <a:gd name="T14" fmla="*/ 1 w 66"/>
                <a:gd name="T15" fmla="*/ 1 h 62"/>
                <a:gd name="T16" fmla="*/ 1 w 66"/>
                <a:gd name="T17" fmla="*/ 1 h 62"/>
                <a:gd name="T18" fmla="*/ 1 w 66"/>
                <a:gd name="T19" fmla="*/ 1 h 62"/>
                <a:gd name="T20" fmla="*/ 1 w 66"/>
                <a:gd name="T21" fmla="*/ 1 h 62"/>
                <a:gd name="T22" fmla="*/ 1 w 66"/>
                <a:gd name="T23" fmla="*/ 1 h 62"/>
                <a:gd name="T24" fmla="*/ 1 w 66"/>
                <a:gd name="T25" fmla="*/ 1 h 62"/>
                <a:gd name="T26" fmla="*/ 1 w 66"/>
                <a:gd name="T27" fmla="*/ 0 h 62"/>
                <a:gd name="T28" fmla="*/ 0 w 66"/>
                <a:gd name="T29" fmla="*/ 1 h 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6" h="62">
                  <a:moveTo>
                    <a:pt x="0" y="4"/>
                  </a:moveTo>
                  <a:lnTo>
                    <a:pt x="3" y="26"/>
                  </a:lnTo>
                  <a:lnTo>
                    <a:pt x="7" y="43"/>
                  </a:lnTo>
                  <a:lnTo>
                    <a:pt x="8" y="55"/>
                  </a:lnTo>
                  <a:lnTo>
                    <a:pt x="9" y="62"/>
                  </a:lnTo>
                  <a:lnTo>
                    <a:pt x="11" y="62"/>
                  </a:lnTo>
                  <a:lnTo>
                    <a:pt x="16" y="61"/>
                  </a:lnTo>
                  <a:lnTo>
                    <a:pt x="22" y="60"/>
                  </a:lnTo>
                  <a:lnTo>
                    <a:pt x="29" y="58"/>
                  </a:lnTo>
                  <a:lnTo>
                    <a:pt x="37" y="57"/>
                  </a:lnTo>
                  <a:lnTo>
                    <a:pt x="45" y="56"/>
                  </a:lnTo>
                  <a:lnTo>
                    <a:pt x="55" y="55"/>
                  </a:lnTo>
                  <a:lnTo>
                    <a:pt x="66" y="54"/>
                  </a:lnTo>
                  <a:lnTo>
                    <a:pt x="5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621"/>
            <p:cNvSpPr>
              <a:spLocks/>
            </p:cNvSpPr>
            <p:nvPr/>
          </p:nvSpPr>
          <p:spPr bwMode="auto">
            <a:xfrm>
              <a:off x="2641" y="3201"/>
              <a:ext cx="33" cy="30"/>
            </a:xfrm>
            <a:custGeom>
              <a:avLst/>
              <a:gdLst>
                <a:gd name="T0" fmla="*/ 1 w 65"/>
                <a:gd name="T1" fmla="*/ 0 h 61"/>
                <a:gd name="T2" fmla="*/ 0 w 65"/>
                <a:gd name="T3" fmla="*/ 0 h 61"/>
                <a:gd name="T4" fmla="*/ 1 w 65"/>
                <a:gd name="T5" fmla="*/ 0 h 61"/>
                <a:gd name="T6" fmla="*/ 1 w 65"/>
                <a:gd name="T7" fmla="*/ 0 h 61"/>
                <a:gd name="T8" fmla="*/ 1 w 65"/>
                <a:gd name="T9" fmla="*/ 0 h 61"/>
                <a:gd name="T10" fmla="*/ 1 w 65"/>
                <a:gd name="T11" fmla="*/ 0 h 61"/>
                <a:gd name="T12" fmla="*/ 1 w 65"/>
                <a:gd name="T13" fmla="*/ 0 h 61"/>
                <a:gd name="T14" fmla="*/ 1 w 65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61">
                  <a:moveTo>
                    <a:pt x="55" y="0"/>
                  </a:moveTo>
                  <a:lnTo>
                    <a:pt x="0" y="3"/>
                  </a:lnTo>
                  <a:lnTo>
                    <a:pt x="2" y="17"/>
                  </a:lnTo>
                  <a:lnTo>
                    <a:pt x="4" y="32"/>
                  </a:lnTo>
                  <a:lnTo>
                    <a:pt x="7" y="46"/>
                  </a:lnTo>
                  <a:lnTo>
                    <a:pt x="9" y="61"/>
                  </a:lnTo>
                  <a:lnTo>
                    <a:pt x="65" y="5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622"/>
            <p:cNvSpPr>
              <a:spLocks/>
            </p:cNvSpPr>
            <p:nvPr/>
          </p:nvSpPr>
          <p:spPr bwMode="auto">
            <a:xfrm>
              <a:off x="2677" y="3200"/>
              <a:ext cx="32" cy="29"/>
            </a:xfrm>
            <a:custGeom>
              <a:avLst/>
              <a:gdLst>
                <a:gd name="T0" fmla="*/ 0 w 65"/>
                <a:gd name="T1" fmla="*/ 0 h 59"/>
                <a:gd name="T2" fmla="*/ 0 w 65"/>
                <a:gd name="T3" fmla="*/ 0 h 59"/>
                <a:gd name="T4" fmla="*/ 0 w 65"/>
                <a:gd name="T5" fmla="*/ 0 h 59"/>
                <a:gd name="T6" fmla="*/ 0 w 65"/>
                <a:gd name="T7" fmla="*/ 0 h 59"/>
                <a:gd name="T8" fmla="*/ 0 w 65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59">
                  <a:moveTo>
                    <a:pt x="0" y="2"/>
                  </a:moveTo>
                  <a:lnTo>
                    <a:pt x="9" y="59"/>
                  </a:lnTo>
                  <a:lnTo>
                    <a:pt x="65" y="55"/>
                  </a:lnTo>
                  <a:lnTo>
                    <a:pt x="5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623"/>
            <p:cNvSpPr>
              <a:spLocks/>
            </p:cNvSpPr>
            <p:nvPr/>
          </p:nvSpPr>
          <p:spPr bwMode="auto">
            <a:xfrm>
              <a:off x="2671" y="3164"/>
              <a:ext cx="33" cy="29"/>
            </a:xfrm>
            <a:custGeom>
              <a:avLst/>
              <a:gdLst>
                <a:gd name="T0" fmla="*/ 1 w 66"/>
                <a:gd name="T1" fmla="*/ 1 h 56"/>
                <a:gd name="T2" fmla="*/ 1 w 66"/>
                <a:gd name="T3" fmla="*/ 1 h 56"/>
                <a:gd name="T4" fmla="*/ 1 w 66"/>
                <a:gd name="T5" fmla="*/ 0 h 56"/>
                <a:gd name="T6" fmla="*/ 0 w 66"/>
                <a:gd name="T7" fmla="*/ 0 h 56"/>
                <a:gd name="T8" fmla="*/ 1 w 66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56">
                  <a:moveTo>
                    <a:pt x="11" y="56"/>
                  </a:moveTo>
                  <a:lnTo>
                    <a:pt x="66" y="55"/>
                  </a:lnTo>
                  <a:lnTo>
                    <a:pt x="57" y="0"/>
                  </a:lnTo>
                  <a:lnTo>
                    <a:pt x="0" y="0"/>
                  </a:lnTo>
                  <a:lnTo>
                    <a:pt x="11" y="56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624"/>
            <p:cNvSpPr>
              <a:spLocks/>
            </p:cNvSpPr>
            <p:nvPr/>
          </p:nvSpPr>
          <p:spPr bwMode="auto">
            <a:xfrm>
              <a:off x="2701" y="3130"/>
              <a:ext cx="31" cy="27"/>
            </a:xfrm>
            <a:custGeom>
              <a:avLst/>
              <a:gdLst>
                <a:gd name="T0" fmla="*/ 0 w 63"/>
                <a:gd name="T1" fmla="*/ 1 h 53"/>
                <a:gd name="T2" fmla="*/ 0 w 63"/>
                <a:gd name="T3" fmla="*/ 1 h 53"/>
                <a:gd name="T4" fmla="*/ 0 w 63"/>
                <a:gd name="T5" fmla="*/ 1 h 53"/>
                <a:gd name="T6" fmla="*/ 0 w 63"/>
                <a:gd name="T7" fmla="*/ 1 h 53"/>
                <a:gd name="T8" fmla="*/ 0 w 63"/>
                <a:gd name="T9" fmla="*/ 1 h 53"/>
                <a:gd name="T10" fmla="*/ 0 w 63"/>
                <a:gd name="T11" fmla="*/ 1 h 53"/>
                <a:gd name="T12" fmla="*/ 0 w 63"/>
                <a:gd name="T13" fmla="*/ 1 h 53"/>
                <a:gd name="T14" fmla="*/ 0 w 63"/>
                <a:gd name="T15" fmla="*/ 1 h 53"/>
                <a:gd name="T16" fmla="*/ 0 w 63"/>
                <a:gd name="T17" fmla="*/ 0 h 53"/>
                <a:gd name="T18" fmla="*/ 0 w 63"/>
                <a:gd name="T19" fmla="*/ 0 h 53"/>
                <a:gd name="T20" fmla="*/ 0 w 63"/>
                <a:gd name="T21" fmla="*/ 1 h 53"/>
                <a:gd name="T22" fmla="*/ 0 w 63"/>
                <a:gd name="T23" fmla="*/ 1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3" h="53">
                  <a:moveTo>
                    <a:pt x="63" y="53"/>
                  </a:moveTo>
                  <a:lnTo>
                    <a:pt x="53" y="2"/>
                  </a:lnTo>
                  <a:lnTo>
                    <a:pt x="47" y="2"/>
                  </a:lnTo>
                  <a:lnTo>
                    <a:pt x="40" y="2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1"/>
                  </a:lnTo>
                  <a:lnTo>
                    <a:pt x="13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10" y="52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625"/>
            <p:cNvSpPr>
              <a:spLocks/>
            </p:cNvSpPr>
            <p:nvPr/>
          </p:nvSpPr>
          <p:spPr bwMode="auto">
            <a:xfrm>
              <a:off x="2665" y="3129"/>
              <a:ext cx="33" cy="27"/>
            </a:xfrm>
            <a:custGeom>
              <a:avLst/>
              <a:gdLst>
                <a:gd name="T0" fmla="*/ 1 w 66"/>
                <a:gd name="T1" fmla="*/ 0 h 56"/>
                <a:gd name="T2" fmla="*/ 1 w 66"/>
                <a:gd name="T3" fmla="*/ 0 h 56"/>
                <a:gd name="T4" fmla="*/ 1 w 66"/>
                <a:gd name="T5" fmla="*/ 0 h 56"/>
                <a:gd name="T6" fmla="*/ 1 w 66"/>
                <a:gd name="T7" fmla="*/ 0 h 56"/>
                <a:gd name="T8" fmla="*/ 1 w 66"/>
                <a:gd name="T9" fmla="*/ 0 h 56"/>
                <a:gd name="T10" fmla="*/ 1 w 66"/>
                <a:gd name="T11" fmla="*/ 0 h 56"/>
                <a:gd name="T12" fmla="*/ 1 w 66"/>
                <a:gd name="T13" fmla="*/ 0 h 56"/>
                <a:gd name="T14" fmla="*/ 1 w 66"/>
                <a:gd name="T15" fmla="*/ 0 h 56"/>
                <a:gd name="T16" fmla="*/ 1 w 66"/>
                <a:gd name="T17" fmla="*/ 0 h 56"/>
                <a:gd name="T18" fmla="*/ 0 w 66"/>
                <a:gd name="T19" fmla="*/ 0 h 56"/>
                <a:gd name="T20" fmla="*/ 1 w 66"/>
                <a:gd name="T21" fmla="*/ 0 h 56"/>
                <a:gd name="T22" fmla="*/ 1 w 66"/>
                <a:gd name="T23" fmla="*/ 0 h 56"/>
                <a:gd name="T24" fmla="*/ 1 w 66"/>
                <a:gd name="T25" fmla="*/ 0 h 56"/>
                <a:gd name="T26" fmla="*/ 1 w 66"/>
                <a:gd name="T27" fmla="*/ 0 h 56"/>
                <a:gd name="T28" fmla="*/ 1 w 66"/>
                <a:gd name="T29" fmla="*/ 0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6" h="56">
                  <a:moveTo>
                    <a:pt x="66" y="56"/>
                  </a:moveTo>
                  <a:lnTo>
                    <a:pt x="56" y="4"/>
                  </a:lnTo>
                  <a:lnTo>
                    <a:pt x="45" y="3"/>
                  </a:lnTo>
                  <a:lnTo>
                    <a:pt x="36" y="3"/>
                  </a:lnTo>
                  <a:lnTo>
                    <a:pt x="26" y="1"/>
                  </a:lnTo>
                  <a:lnTo>
                    <a:pt x="18" y="1"/>
                  </a:lnTo>
                  <a:lnTo>
                    <a:pt x="11" y="1"/>
                  </a:lnTo>
                  <a:lnTo>
                    <a:pt x="7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5" y="26"/>
                  </a:lnTo>
                  <a:lnTo>
                    <a:pt x="8" y="41"/>
                  </a:lnTo>
                  <a:lnTo>
                    <a:pt x="11" y="56"/>
                  </a:lnTo>
                  <a:lnTo>
                    <a:pt x="66" y="56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626"/>
            <p:cNvSpPr>
              <a:spLocks/>
            </p:cNvSpPr>
            <p:nvPr/>
          </p:nvSpPr>
          <p:spPr bwMode="auto">
            <a:xfrm>
              <a:off x="2635" y="3164"/>
              <a:ext cx="33" cy="30"/>
            </a:xfrm>
            <a:custGeom>
              <a:avLst/>
              <a:gdLst>
                <a:gd name="T0" fmla="*/ 1 w 66"/>
                <a:gd name="T1" fmla="*/ 0 h 59"/>
                <a:gd name="T2" fmla="*/ 0 w 66"/>
                <a:gd name="T3" fmla="*/ 0 h 59"/>
                <a:gd name="T4" fmla="*/ 1 w 66"/>
                <a:gd name="T5" fmla="*/ 1 h 59"/>
                <a:gd name="T6" fmla="*/ 1 w 66"/>
                <a:gd name="T7" fmla="*/ 1 h 59"/>
                <a:gd name="T8" fmla="*/ 1 w 66"/>
                <a:gd name="T9" fmla="*/ 1 h 59"/>
                <a:gd name="T10" fmla="*/ 1 w 66"/>
                <a:gd name="T11" fmla="*/ 1 h 59"/>
                <a:gd name="T12" fmla="*/ 1 w 66"/>
                <a:gd name="T13" fmla="*/ 1 h 59"/>
                <a:gd name="T14" fmla="*/ 1 w 66"/>
                <a:gd name="T15" fmla="*/ 0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59">
                  <a:moveTo>
                    <a:pt x="55" y="0"/>
                  </a:moveTo>
                  <a:lnTo>
                    <a:pt x="0" y="0"/>
                  </a:lnTo>
                  <a:lnTo>
                    <a:pt x="1" y="7"/>
                  </a:lnTo>
                  <a:lnTo>
                    <a:pt x="4" y="19"/>
                  </a:lnTo>
                  <a:lnTo>
                    <a:pt x="7" y="37"/>
                  </a:lnTo>
                  <a:lnTo>
                    <a:pt x="10" y="59"/>
                  </a:lnTo>
                  <a:lnTo>
                    <a:pt x="66" y="5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627"/>
            <p:cNvSpPr>
              <a:spLocks noEditPoints="1"/>
            </p:cNvSpPr>
            <p:nvPr/>
          </p:nvSpPr>
          <p:spPr bwMode="auto">
            <a:xfrm>
              <a:off x="2635" y="3129"/>
              <a:ext cx="256" cy="175"/>
            </a:xfrm>
            <a:custGeom>
              <a:avLst/>
              <a:gdLst>
                <a:gd name="T0" fmla="*/ 1 w 511"/>
                <a:gd name="T1" fmla="*/ 0 h 352"/>
                <a:gd name="T2" fmla="*/ 1 w 511"/>
                <a:gd name="T3" fmla="*/ 0 h 352"/>
                <a:gd name="T4" fmla="*/ 1 w 511"/>
                <a:gd name="T5" fmla="*/ 0 h 352"/>
                <a:gd name="T6" fmla="*/ 1 w 511"/>
                <a:gd name="T7" fmla="*/ 0 h 352"/>
                <a:gd name="T8" fmla="*/ 1 w 511"/>
                <a:gd name="T9" fmla="*/ 0 h 352"/>
                <a:gd name="T10" fmla="*/ 1 w 511"/>
                <a:gd name="T11" fmla="*/ 0 h 352"/>
                <a:gd name="T12" fmla="*/ 1 w 511"/>
                <a:gd name="T13" fmla="*/ 0 h 352"/>
                <a:gd name="T14" fmla="*/ 1 w 511"/>
                <a:gd name="T15" fmla="*/ 0 h 352"/>
                <a:gd name="T16" fmla="*/ 1 w 511"/>
                <a:gd name="T17" fmla="*/ 0 h 352"/>
                <a:gd name="T18" fmla="*/ 1 w 511"/>
                <a:gd name="T19" fmla="*/ 0 h 352"/>
                <a:gd name="T20" fmla="*/ 1 w 511"/>
                <a:gd name="T21" fmla="*/ 0 h 352"/>
                <a:gd name="T22" fmla="*/ 1 w 511"/>
                <a:gd name="T23" fmla="*/ 0 h 352"/>
                <a:gd name="T24" fmla="*/ 1 w 511"/>
                <a:gd name="T25" fmla="*/ 0 h 352"/>
                <a:gd name="T26" fmla="*/ 1 w 511"/>
                <a:gd name="T27" fmla="*/ 0 h 352"/>
                <a:gd name="T28" fmla="*/ 1 w 511"/>
                <a:gd name="T29" fmla="*/ 0 h 352"/>
                <a:gd name="T30" fmla="*/ 1 w 511"/>
                <a:gd name="T31" fmla="*/ 0 h 352"/>
                <a:gd name="T32" fmla="*/ 1 w 511"/>
                <a:gd name="T33" fmla="*/ 0 h 352"/>
                <a:gd name="T34" fmla="*/ 1 w 511"/>
                <a:gd name="T35" fmla="*/ 0 h 352"/>
                <a:gd name="T36" fmla="*/ 1 w 511"/>
                <a:gd name="T37" fmla="*/ 0 h 352"/>
                <a:gd name="T38" fmla="*/ 1 w 511"/>
                <a:gd name="T39" fmla="*/ 0 h 352"/>
                <a:gd name="T40" fmla="*/ 1 w 511"/>
                <a:gd name="T41" fmla="*/ 0 h 352"/>
                <a:gd name="T42" fmla="*/ 1 w 511"/>
                <a:gd name="T43" fmla="*/ 0 h 352"/>
                <a:gd name="T44" fmla="*/ 1 w 511"/>
                <a:gd name="T45" fmla="*/ 0 h 352"/>
                <a:gd name="T46" fmla="*/ 1 w 511"/>
                <a:gd name="T47" fmla="*/ 0 h 352"/>
                <a:gd name="T48" fmla="*/ 1 w 511"/>
                <a:gd name="T49" fmla="*/ 0 h 352"/>
                <a:gd name="T50" fmla="*/ 1 w 511"/>
                <a:gd name="T51" fmla="*/ 0 h 352"/>
                <a:gd name="T52" fmla="*/ 1 w 511"/>
                <a:gd name="T53" fmla="*/ 0 h 352"/>
                <a:gd name="T54" fmla="*/ 1 w 511"/>
                <a:gd name="T55" fmla="*/ 0 h 352"/>
                <a:gd name="T56" fmla="*/ 1 w 511"/>
                <a:gd name="T57" fmla="*/ 0 h 352"/>
                <a:gd name="T58" fmla="*/ 1 w 511"/>
                <a:gd name="T59" fmla="*/ 0 h 352"/>
                <a:gd name="T60" fmla="*/ 1 w 511"/>
                <a:gd name="T61" fmla="*/ 0 h 352"/>
                <a:gd name="T62" fmla="*/ 1 w 511"/>
                <a:gd name="T63" fmla="*/ 0 h 352"/>
                <a:gd name="T64" fmla="*/ 1 w 511"/>
                <a:gd name="T65" fmla="*/ 0 h 352"/>
                <a:gd name="T66" fmla="*/ 1 w 511"/>
                <a:gd name="T67" fmla="*/ 0 h 352"/>
                <a:gd name="T68" fmla="*/ 1 w 511"/>
                <a:gd name="T69" fmla="*/ 0 h 352"/>
                <a:gd name="T70" fmla="*/ 1 w 511"/>
                <a:gd name="T71" fmla="*/ 0 h 352"/>
                <a:gd name="T72" fmla="*/ 1 w 511"/>
                <a:gd name="T73" fmla="*/ 0 h 352"/>
                <a:gd name="T74" fmla="*/ 1 w 511"/>
                <a:gd name="T75" fmla="*/ 0 h 352"/>
                <a:gd name="T76" fmla="*/ 1 w 511"/>
                <a:gd name="T77" fmla="*/ 0 h 352"/>
                <a:gd name="T78" fmla="*/ 1 w 511"/>
                <a:gd name="T79" fmla="*/ 0 h 352"/>
                <a:gd name="T80" fmla="*/ 1 w 511"/>
                <a:gd name="T81" fmla="*/ 0 h 352"/>
                <a:gd name="T82" fmla="*/ 1 w 511"/>
                <a:gd name="T83" fmla="*/ 0 h 352"/>
                <a:gd name="T84" fmla="*/ 1 w 511"/>
                <a:gd name="T85" fmla="*/ 0 h 352"/>
                <a:gd name="T86" fmla="*/ 1 w 511"/>
                <a:gd name="T87" fmla="*/ 0 h 352"/>
                <a:gd name="T88" fmla="*/ 1 w 511"/>
                <a:gd name="T89" fmla="*/ 0 h 352"/>
                <a:gd name="T90" fmla="*/ 1 w 511"/>
                <a:gd name="T91" fmla="*/ 0 h 352"/>
                <a:gd name="T92" fmla="*/ 1 w 511"/>
                <a:gd name="T93" fmla="*/ 0 h 352"/>
                <a:gd name="T94" fmla="*/ 1 w 511"/>
                <a:gd name="T95" fmla="*/ 0 h 352"/>
                <a:gd name="T96" fmla="*/ 1 w 511"/>
                <a:gd name="T97" fmla="*/ 0 h 352"/>
                <a:gd name="T98" fmla="*/ 1 w 511"/>
                <a:gd name="T99" fmla="*/ 0 h 352"/>
                <a:gd name="T100" fmla="*/ 1 w 511"/>
                <a:gd name="T101" fmla="*/ 0 h 352"/>
                <a:gd name="T102" fmla="*/ 1 w 511"/>
                <a:gd name="T103" fmla="*/ 0 h 352"/>
                <a:gd name="T104" fmla="*/ 1 w 511"/>
                <a:gd name="T105" fmla="*/ 0 h 352"/>
                <a:gd name="T106" fmla="*/ 1 w 511"/>
                <a:gd name="T107" fmla="*/ 0 h 352"/>
                <a:gd name="T108" fmla="*/ 1 w 511"/>
                <a:gd name="T109" fmla="*/ 0 h 3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11" h="352">
                  <a:moveTo>
                    <a:pt x="316" y="252"/>
                  </a:moveTo>
                  <a:lnTo>
                    <a:pt x="306" y="203"/>
                  </a:lnTo>
                  <a:lnTo>
                    <a:pt x="362" y="200"/>
                  </a:lnTo>
                  <a:lnTo>
                    <a:pt x="371" y="246"/>
                  </a:lnTo>
                  <a:lnTo>
                    <a:pt x="364" y="247"/>
                  </a:lnTo>
                  <a:lnTo>
                    <a:pt x="357" y="247"/>
                  </a:lnTo>
                  <a:lnTo>
                    <a:pt x="350" y="248"/>
                  </a:lnTo>
                  <a:lnTo>
                    <a:pt x="343" y="249"/>
                  </a:lnTo>
                  <a:lnTo>
                    <a:pt x="336" y="250"/>
                  </a:lnTo>
                  <a:lnTo>
                    <a:pt x="329" y="250"/>
                  </a:lnTo>
                  <a:lnTo>
                    <a:pt x="323" y="252"/>
                  </a:lnTo>
                  <a:lnTo>
                    <a:pt x="316" y="252"/>
                  </a:lnTo>
                  <a:close/>
                  <a:moveTo>
                    <a:pt x="304" y="187"/>
                  </a:moveTo>
                  <a:lnTo>
                    <a:pt x="295" y="137"/>
                  </a:lnTo>
                  <a:lnTo>
                    <a:pt x="350" y="136"/>
                  </a:lnTo>
                  <a:lnTo>
                    <a:pt x="359" y="184"/>
                  </a:lnTo>
                  <a:lnTo>
                    <a:pt x="304" y="187"/>
                  </a:lnTo>
                  <a:close/>
                  <a:moveTo>
                    <a:pt x="366" y="135"/>
                  </a:moveTo>
                  <a:lnTo>
                    <a:pt x="420" y="134"/>
                  </a:lnTo>
                  <a:lnTo>
                    <a:pt x="430" y="179"/>
                  </a:lnTo>
                  <a:lnTo>
                    <a:pt x="375" y="182"/>
                  </a:lnTo>
                  <a:lnTo>
                    <a:pt x="366" y="135"/>
                  </a:lnTo>
                  <a:close/>
                  <a:moveTo>
                    <a:pt x="387" y="245"/>
                  </a:moveTo>
                  <a:lnTo>
                    <a:pt x="378" y="199"/>
                  </a:lnTo>
                  <a:lnTo>
                    <a:pt x="432" y="195"/>
                  </a:lnTo>
                  <a:lnTo>
                    <a:pt x="441" y="239"/>
                  </a:lnTo>
                  <a:lnTo>
                    <a:pt x="434" y="239"/>
                  </a:lnTo>
                  <a:lnTo>
                    <a:pt x="428" y="240"/>
                  </a:lnTo>
                  <a:lnTo>
                    <a:pt x="422" y="240"/>
                  </a:lnTo>
                  <a:lnTo>
                    <a:pt x="415" y="241"/>
                  </a:lnTo>
                  <a:lnTo>
                    <a:pt x="408" y="242"/>
                  </a:lnTo>
                  <a:lnTo>
                    <a:pt x="401" y="244"/>
                  </a:lnTo>
                  <a:lnTo>
                    <a:pt x="394" y="244"/>
                  </a:lnTo>
                  <a:lnTo>
                    <a:pt x="387" y="245"/>
                  </a:lnTo>
                  <a:close/>
                  <a:moveTo>
                    <a:pt x="511" y="231"/>
                  </a:moveTo>
                  <a:lnTo>
                    <a:pt x="509" y="231"/>
                  </a:lnTo>
                  <a:lnTo>
                    <a:pt x="504" y="231"/>
                  </a:lnTo>
                  <a:lnTo>
                    <a:pt x="500" y="232"/>
                  </a:lnTo>
                  <a:lnTo>
                    <a:pt x="493" y="232"/>
                  </a:lnTo>
                  <a:lnTo>
                    <a:pt x="486" y="233"/>
                  </a:lnTo>
                  <a:lnTo>
                    <a:pt x="477" y="234"/>
                  </a:lnTo>
                  <a:lnTo>
                    <a:pt x="468" y="235"/>
                  </a:lnTo>
                  <a:lnTo>
                    <a:pt x="457" y="237"/>
                  </a:lnTo>
                  <a:lnTo>
                    <a:pt x="448" y="194"/>
                  </a:lnTo>
                  <a:lnTo>
                    <a:pt x="503" y="190"/>
                  </a:lnTo>
                  <a:lnTo>
                    <a:pt x="507" y="204"/>
                  </a:lnTo>
                  <a:lnTo>
                    <a:pt x="509" y="217"/>
                  </a:lnTo>
                  <a:lnTo>
                    <a:pt x="510" y="225"/>
                  </a:lnTo>
                  <a:lnTo>
                    <a:pt x="511" y="231"/>
                  </a:lnTo>
                  <a:close/>
                  <a:moveTo>
                    <a:pt x="500" y="174"/>
                  </a:moveTo>
                  <a:lnTo>
                    <a:pt x="446" y="178"/>
                  </a:lnTo>
                  <a:lnTo>
                    <a:pt x="437" y="134"/>
                  </a:lnTo>
                  <a:lnTo>
                    <a:pt x="491" y="132"/>
                  </a:lnTo>
                  <a:lnTo>
                    <a:pt x="493" y="143"/>
                  </a:lnTo>
                  <a:lnTo>
                    <a:pt x="495" y="154"/>
                  </a:lnTo>
                  <a:lnTo>
                    <a:pt x="498" y="164"/>
                  </a:lnTo>
                  <a:lnTo>
                    <a:pt x="500" y="174"/>
                  </a:lnTo>
                  <a:close/>
                  <a:moveTo>
                    <a:pt x="488" y="116"/>
                  </a:moveTo>
                  <a:lnTo>
                    <a:pt x="434" y="118"/>
                  </a:lnTo>
                  <a:lnTo>
                    <a:pt x="425" y="73"/>
                  </a:lnTo>
                  <a:lnTo>
                    <a:pt x="479" y="73"/>
                  </a:lnTo>
                  <a:lnTo>
                    <a:pt x="481" y="83"/>
                  </a:lnTo>
                  <a:lnTo>
                    <a:pt x="484" y="94"/>
                  </a:lnTo>
                  <a:lnTo>
                    <a:pt x="486" y="105"/>
                  </a:lnTo>
                  <a:lnTo>
                    <a:pt x="488" y="116"/>
                  </a:lnTo>
                  <a:close/>
                  <a:moveTo>
                    <a:pt x="468" y="20"/>
                  </a:moveTo>
                  <a:lnTo>
                    <a:pt x="469" y="23"/>
                  </a:lnTo>
                  <a:lnTo>
                    <a:pt x="470" y="31"/>
                  </a:lnTo>
                  <a:lnTo>
                    <a:pt x="472" y="44"/>
                  </a:lnTo>
                  <a:lnTo>
                    <a:pt x="476" y="58"/>
                  </a:lnTo>
                  <a:lnTo>
                    <a:pt x="422" y="57"/>
                  </a:lnTo>
                  <a:lnTo>
                    <a:pt x="415" y="16"/>
                  </a:lnTo>
                  <a:lnTo>
                    <a:pt x="425" y="18"/>
                  </a:lnTo>
                  <a:lnTo>
                    <a:pt x="435" y="18"/>
                  </a:lnTo>
                  <a:lnTo>
                    <a:pt x="443" y="19"/>
                  </a:lnTo>
                  <a:lnTo>
                    <a:pt x="451" y="19"/>
                  </a:lnTo>
                  <a:lnTo>
                    <a:pt x="457" y="19"/>
                  </a:lnTo>
                  <a:lnTo>
                    <a:pt x="463" y="19"/>
                  </a:lnTo>
                  <a:lnTo>
                    <a:pt x="466" y="20"/>
                  </a:lnTo>
                  <a:lnTo>
                    <a:pt x="468" y="20"/>
                  </a:lnTo>
                  <a:close/>
                  <a:moveTo>
                    <a:pt x="418" y="118"/>
                  </a:moveTo>
                  <a:lnTo>
                    <a:pt x="363" y="120"/>
                  </a:lnTo>
                  <a:lnTo>
                    <a:pt x="354" y="73"/>
                  </a:lnTo>
                  <a:lnTo>
                    <a:pt x="409" y="73"/>
                  </a:lnTo>
                  <a:lnTo>
                    <a:pt x="418" y="118"/>
                  </a:lnTo>
                  <a:close/>
                  <a:moveTo>
                    <a:pt x="397" y="16"/>
                  </a:moveTo>
                  <a:lnTo>
                    <a:pt x="405" y="57"/>
                  </a:lnTo>
                  <a:lnTo>
                    <a:pt x="351" y="57"/>
                  </a:lnTo>
                  <a:lnTo>
                    <a:pt x="342" y="14"/>
                  </a:lnTo>
                  <a:lnTo>
                    <a:pt x="350" y="14"/>
                  </a:lnTo>
                  <a:lnTo>
                    <a:pt x="357" y="14"/>
                  </a:lnTo>
                  <a:lnTo>
                    <a:pt x="364" y="14"/>
                  </a:lnTo>
                  <a:lnTo>
                    <a:pt x="372" y="15"/>
                  </a:lnTo>
                  <a:lnTo>
                    <a:pt x="378" y="15"/>
                  </a:lnTo>
                  <a:lnTo>
                    <a:pt x="385" y="15"/>
                  </a:lnTo>
                  <a:lnTo>
                    <a:pt x="392" y="16"/>
                  </a:lnTo>
                  <a:lnTo>
                    <a:pt x="397" y="16"/>
                  </a:lnTo>
                  <a:close/>
                  <a:moveTo>
                    <a:pt x="347" y="120"/>
                  </a:moveTo>
                  <a:lnTo>
                    <a:pt x="291" y="122"/>
                  </a:lnTo>
                  <a:lnTo>
                    <a:pt x="282" y="73"/>
                  </a:lnTo>
                  <a:lnTo>
                    <a:pt x="337" y="73"/>
                  </a:lnTo>
                  <a:lnTo>
                    <a:pt x="347" y="120"/>
                  </a:lnTo>
                  <a:close/>
                  <a:moveTo>
                    <a:pt x="288" y="188"/>
                  </a:moveTo>
                  <a:lnTo>
                    <a:pt x="234" y="192"/>
                  </a:lnTo>
                  <a:lnTo>
                    <a:pt x="226" y="140"/>
                  </a:lnTo>
                  <a:lnTo>
                    <a:pt x="279" y="139"/>
                  </a:lnTo>
                  <a:lnTo>
                    <a:pt x="288" y="188"/>
                  </a:lnTo>
                  <a:close/>
                  <a:moveTo>
                    <a:pt x="326" y="13"/>
                  </a:moveTo>
                  <a:lnTo>
                    <a:pt x="334" y="57"/>
                  </a:lnTo>
                  <a:lnTo>
                    <a:pt x="280" y="57"/>
                  </a:lnTo>
                  <a:lnTo>
                    <a:pt x="271" y="11"/>
                  </a:lnTo>
                  <a:lnTo>
                    <a:pt x="278" y="11"/>
                  </a:lnTo>
                  <a:lnTo>
                    <a:pt x="285" y="11"/>
                  </a:lnTo>
                  <a:lnTo>
                    <a:pt x="291" y="11"/>
                  </a:lnTo>
                  <a:lnTo>
                    <a:pt x="298" y="12"/>
                  </a:lnTo>
                  <a:lnTo>
                    <a:pt x="305" y="12"/>
                  </a:lnTo>
                  <a:lnTo>
                    <a:pt x="312" y="12"/>
                  </a:lnTo>
                  <a:lnTo>
                    <a:pt x="319" y="13"/>
                  </a:lnTo>
                  <a:lnTo>
                    <a:pt x="326" y="13"/>
                  </a:lnTo>
                  <a:close/>
                  <a:moveTo>
                    <a:pt x="275" y="122"/>
                  </a:moveTo>
                  <a:lnTo>
                    <a:pt x="222" y="124"/>
                  </a:lnTo>
                  <a:lnTo>
                    <a:pt x="213" y="72"/>
                  </a:lnTo>
                  <a:lnTo>
                    <a:pt x="266" y="73"/>
                  </a:lnTo>
                  <a:lnTo>
                    <a:pt x="275" y="122"/>
                  </a:lnTo>
                  <a:close/>
                  <a:moveTo>
                    <a:pt x="218" y="193"/>
                  </a:moveTo>
                  <a:lnTo>
                    <a:pt x="165" y="196"/>
                  </a:lnTo>
                  <a:lnTo>
                    <a:pt x="156" y="142"/>
                  </a:lnTo>
                  <a:lnTo>
                    <a:pt x="210" y="141"/>
                  </a:lnTo>
                  <a:lnTo>
                    <a:pt x="218" y="193"/>
                  </a:lnTo>
                  <a:close/>
                  <a:moveTo>
                    <a:pt x="255" y="10"/>
                  </a:moveTo>
                  <a:lnTo>
                    <a:pt x="264" y="57"/>
                  </a:lnTo>
                  <a:lnTo>
                    <a:pt x="211" y="57"/>
                  </a:lnTo>
                  <a:lnTo>
                    <a:pt x="202" y="7"/>
                  </a:lnTo>
                  <a:lnTo>
                    <a:pt x="208" y="7"/>
                  </a:lnTo>
                  <a:lnTo>
                    <a:pt x="214" y="8"/>
                  </a:lnTo>
                  <a:lnTo>
                    <a:pt x="221" y="8"/>
                  </a:lnTo>
                  <a:lnTo>
                    <a:pt x="228" y="8"/>
                  </a:lnTo>
                  <a:lnTo>
                    <a:pt x="235" y="8"/>
                  </a:lnTo>
                  <a:lnTo>
                    <a:pt x="242" y="8"/>
                  </a:lnTo>
                  <a:lnTo>
                    <a:pt x="248" y="10"/>
                  </a:lnTo>
                  <a:lnTo>
                    <a:pt x="255" y="10"/>
                  </a:lnTo>
                  <a:close/>
                  <a:moveTo>
                    <a:pt x="206" y="125"/>
                  </a:moveTo>
                  <a:lnTo>
                    <a:pt x="153" y="126"/>
                  </a:lnTo>
                  <a:lnTo>
                    <a:pt x="144" y="72"/>
                  </a:lnTo>
                  <a:lnTo>
                    <a:pt x="197" y="72"/>
                  </a:lnTo>
                  <a:lnTo>
                    <a:pt x="206" y="125"/>
                  </a:lnTo>
                  <a:close/>
                  <a:moveTo>
                    <a:pt x="149" y="197"/>
                  </a:moveTo>
                  <a:lnTo>
                    <a:pt x="93" y="201"/>
                  </a:lnTo>
                  <a:lnTo>
                    <a:pt x="84" y="144"/>
                  </a:lnTo>
                  <a:lnTo>
                    <a:pt x="139" y="142"/>
                  </a:lnTo>
                  <a:lnTo>
                    <a:pt x="149" y="197"/>
                  </a:lnTo>
                  <a:close/>
                  <a:moveTo>
                    <a:pt x="185" y="6"/>
                  </a:moveTo>
                  <a:lnTo>
                    <a:pt x="195" y="57"/>
                  </a:lnTo>
                  <a:lnTo>
                    <a:pt x="142" y="56"/>
                  </a:lnTo>
                  <a:lnTo>
                    <a:pt x="132" y="4"/>
                  </a:lnTo>
                  <a:lnTo>
                    <a:pt x="138" y="4"/>
                  </a:lnTo>
                  <a:lnTo>
                    <a:pt x="145" y="5"/>
                  </a:lnTo>
                  <a:lnTo>
                    <a:pt x="151" y="5"/>
                  </a:lnTo>
                  <a:lnTo>
                    <a:pt x="158" y="5"/>
                  </a:lnTo>
                  <a:lnTo>
                    <a:pt x="165" y="6"/>
                  </a:lnTo>
                  <a:lnTo>
                    <a:pt x="172" y="6"/>
                  </a:lnTo>
                  <a:lnTo>
                    <a:pt x="179" y="6"/>
                  </a:lnTo>
                  <a:lnTo>
                    <a:pt x="185" y="6"/>
                  </a:lnTo>
                  <a:close/>
                  <a:moveTo>
                    <a:pt x="137" y="127"/>
                  </a:moveTo>
                  <a:lnTo>
                    <a:pt x="82" y="128"/>
                  </a:lnTo>
                  <a:lnTo>
                    <a:pt x="71" y="72"/>
                  </a:lnTo>
                  <a:lnTo>
                    <a:pt x="128" y="72"/>
                  </a:lnTo>
                  <a:lnTo>
                    <a:pt x="137" y="127"/>
                  </a:lnTo>
                  <a:close/>
                  <a:moveTo>
                    <a:pt x="116" y="4"/>
                  </a:moveTo>
                  <a:lnTo>
                    <a:pt x="126" y="56"/>
                  </a:lnTo>
                  <a:lnTo>
                    <a:pt x="71" y="56"/>
                  </a:lnTo>
                  <a:lnTo>
                    <a:pt x="68" y="41"/>
                  </a:lnTo>
                  <a:lnTo>
                    <a:pt x="65" y="26"/>
                  </a:lnTo>
                  <a:lnTo>
                    <a:pt x="62" y="1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1" y="1"/>
                  </a:lnTo>
                  <a:lnTo>
                    <a:pt x="78" y="1"/>
                  </a:lnTo>
                  <a:lnTo>
                    <a:pt x="86" y="1"/>
                  </a:lnTo>
                  <a:lnTo>
                    <a:pt x="96" y="3"/>
                  </a:lnTo>
                  <a:lnTo>
                    <a:pt x="105" y="3"/>
                  </a:lnTo>
                  <a:lnTo>
                    <a:pt x="116" y="4"/>
                  </a:lnTo>
                  <a:close/>
                  <a:moveTo>
                    <a:pt x="0" y="72"/>
                  </a:moveTo>
                  <a:lnTo>
                    <a:pt x="55" y="72"/>
                  </a:lnTo>
                  <a:lnTo>
                    <a:pt x="66" y="129"/>
                  </a:lnTo>
                  <a:lnTo>
                    <a:pt x="10" y="131"/>
                  </a:lnTo>
                  <a:lnTo>
                    <a:pt x="7" y="109"/>
                  </a:lnTo>
                  <a:lnTo>
                    <a:pt x="4" y="91"/>
                  </a:lnTo>
                  <a:lnTo>
                    <a:pt x="1" y="79"/>
                  </a:lnTo>
                  <a:lnTo>
                    <a:pt x="0" y="72"/>
                  </a:lnTo>
                  <a:close/>
                  <a:moveTo>
                    <a:pt x="13" y="147"/>
                  </a:moveTo>
                  <a:lnTo>
                    <a:pt x="68" y="144"/>
                  </a:lnTo>
                  <a:lnTo>
                    <a:pt x="78" y="202"/>
                  </a:lnTo>
                  <a:lnTo>
                    <a:pt x="22" y="205"/>
                  </a:lnTo>
                  <a:lnTo>
                    <a:pt x="20" y="190"/>
                  </a:lnTo>
                  <a:lnTo>
                    <a:pt x="17" y="176"/>
                  </a:lnTo>
                  <a:lnTo>
                    <a:pt x="15" y="161"/>
                  </a:lnTo>
                  <a:lnTo>
                    <a:pt x="13" y="147"/>
                  </a:lnTo>
                  <a:close/>
                  <a:moveTo>
                    <a:pt x="25" y="222"/>
                  </a:moveTo>
                  <a:lnTo>
                    <a:pt x="81" y="218"/>
                  </a:lnTo>
                  <a:lnTo>
                    <a:pt x="90" y="273"/>
                  </a:lnTo>
                  <a:lnTo>
                    <a:pt x="35" y="279"/>
                  </a:lnTo>
                  <a:lnTo>
                    <a:pt x="32" y="265"/>
                  </a:lnTo>
                  <a:lnTo>
                    <a:pt x="30" y="250"/>
                  </a:lnTo>
                  <a:lnTo>
                    <a:pt x="28" y="237"/>
                  </a:lnTo>
                  <a:lnTo>
                    <a:pt x="25" y="222"/>
                  </a:lnTo>
                  <a:close/>
                  <a:moveTo>
                    <a:pt x="46" y="352"/>
                  </a:moveTo>
                  <a:lnTo>
                    <a:pt x="45" y="345"/>
                  </a:lnTo>
                  <a:lnTo>
                    <a:pt x="44" y="333"/>
                  </a:lnTo>
                  <a:lnTo>
                    <a:pt x="40" y="316"/>
                  </a:lnTo>
                  <a:lnTo>
                    <a:pt x="37" y="294"/>
                  </a:lnTo>
                  <a:lnTo>
                    <a:pt x="93" y="290"/>
                  </a:lnTo>
                  <a:lnTo>
                    <a:pt x="103" y="344"/>
                  </a:lnTo>
                  <a:lnTo>
                    <a:pt x="92" y="345"/>
                  </a:lnTo>
                  <a:lnTo>
                    <a:pt x="82" y="346"/>
                  </a:lnTo>
                  <a:lnTo>
                    <a:pt x="74" y="347"/>
                  </a:lnTo>
                  <a:lnTo>
                    <a:pt x="66" y="348"/>
                  </a:lnTo>
                  <a:lnTo>
                    <a:pt x="59" y="350"/>
                  </a:lnTo>
                  <a:lnTo>
                    <a:pt x="53" y="351"/>
                  </a:lnTo>
                  <a:lnTo>
                    <a:pt x="48" y="352"/>
                  </a:lnTo>
                  <a:lnTo>
                    <a:pt x="46" y="352"/>
                  </a:lnTo>
                  <a:close/>
                  <a:moveTo>
                    <a:pt x="97" y="217"/>
                  </a:moveTo>
                  <a:lnTo>
                    <a:pt x="151" y="214"/>
                  </a:lnTo>
                  <a:lnTo>
                    <a:pt x="160" y="267"/>
                  </a:lnTo>
                  <a:lnTo>
                    <a:pt x="106" y="272"/>
                  </a:lnTo>
                  <a:lnTo>
                    <a:pt x="97" y="217"/>
                  </a:lnTo>
                  <a:close/>
                  <a:moveTo>
                    <a:pt x="118" y="342"/>
                  </a:moveTo>
                  <a:lnTo>
                    <a:pt x="108" y="287"/>
                  </a:lnTo>
                  <a:lnTo>
                    <a:pt x="164" y="283"/>
                  </a:lnTo>
                  <a:lnTo>
                    <a:pt x="172" y="333"/>
                  </a:lnTo>
                  <a:lnTo>
                    <a:pt x="165" y="335"/>
                  </a:lnTo>
                  <a:lnTo>
                    <a:pt x="159" y="336"/>
                  </a:lnTo>
                  <a:lnTo>
                    <a:pt x="152" y="337"/>
                  </a:lnTo>
                  <a:lnTo>
                    <a:pt x="145" y="337"/>
                  </a:lnTo>
                  <a:lnTo>
                    <a:pt x="138" y="338"/>
                  </a:lnTo>
                  <a:lnTo>
                    <a:pt x="131" y="339"/>
                  </a:lnTo>
                  <a:lnTo>
                    <a:pt x="124" y="340"/>
                  </a:lnTo>
                  <a:lnTo>
                    <a:pt x="118" y="342"/>
                  </a:lnTo>
                  <a:close/>
                  <a:moveTo>
                    <a:pt x="167" y="212"/>
                  </a:moveTo>
                  <a:lnTo>
                    <a:pt x="221" y="209"/>
                  </a:lnTo>
                  <a:lnTo>
                    <a:pt x="230" y="261"/>
                  </a:lnTo>
                  <a:lnTo>
                    <a:pt x="176" y="265"/>
                  </a:lnTo>
                  <a:lnTo>
                    <a:pt x="167" y="212"/>
                  </a:lnTo>
                  <a:close/>
                  <a:moveTo>
                    <a:pt x="188" y="331"/>
                  </a:moveTo>
                  <a:lnTo>
                    <a:pt x="179" y="282"/>
                  </a:lnTo>
                  <a:lnTo>
                    <a:pt x="233" y="276"/>
                  </a:lnTo>
                  <a:lnTo>
                    <a:pt x="234" y="283"/>
                  </a:lnTo>
                  <a:lnTo>
                    <a:pt x="236" y="294"/>
                  </a:lnTo>
                  <a:lnTo>
                    <a:pt x="237" y="307"/>
                  </a:lnTo>
                  <a:lnTo>
                    <a:pt x="240" y="317"/>
                  </a:lnTo>
                  <a:lnTo>
                    <a:pt x="241" y="324"/>
                  </a:lnTo>
                  <a:lnTo>
                    <a:pt x="238" y="324"/>
                  </a:lnTo>
                  <a:lnTo>
                    <a:pt x="234" y="325"/>
                  </a:lnTo>
                  <a:lnTo>
                    <a:pt x="229" y="325"/>
                  </a:lnTo>
                  <a:lnTo>
                    <a:pt x="222" y="327"/>
                  </a:lnTo>
                  <a:lnTo>
                    <a:pt x="215" y="328"/>
                  </a:lnTo>
                  <a:lnTo>
                    <a:pt x="206" y="329"/>
                  </a:lnTo>
                  <a:lnTo>
                    <a:pt x="197" y="330"/>
                  </a:lnTo>
                  <a:lnTo>
                    <a:pt x="188" y="331"/>
                  </a:lnTo>
                  <a:close/>
                  <a:moveTo>
                    <a:pt x="237" y="208"/>
                  </a:moveTo>
                  <a:lnTo>
                    <a:pt x="290" y="204"/>
                  </a:lnTo>
                  <a:lnTo>
                    <a:pt x="299" y="254"/>
                  </a:lnTo>
                  <a:lnTo>
                    <a:pt x="294" y="254"/>
                  </a:lnTo>
                  <a:lnTo>
                    <a:pt x="288" y="255"/>
                  </a:lnTo>
                  <a:lnTo>
                    <a:pt x="282" y="255"/>
                  </a:lnTo>
                  <a:lnTo>
                    <a:pt x="276" y="256"/>
                  </a:lnTo>
                  <a:lnTo>
                    <a:pt x="271" y="257"/>
                  </a:lnTo>
                  <a:lnTo>
                    <a:pt x="266" y="257"/>
                  </a:lnTo>
                  <a:lnTo>
                    <a:pt x="261" y="259"/>
                  </a:lnTo>
                  <a:lnTo>
                    <a:pt x="257" y="259"/>
                  </a:lnTo>
                  <a:lnTo>
                    <a:pt x="257" y="257"/>
                  </a:lnTo>
                  <a:lnTo>
                    <a:pt x="246" y="259"/>
                  </a:lnTo>
                  <a:lnTo>
                    <a:pt x="237" y="208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4356100" y="1079500"/>
            <a:ext cx="4319588" cy="4860925"/>
            <a:chOff x="4356100" y="1079500"/>
            <a:chExt cx="4319588" cy="4860925"/>
          </a:xfrm>
        </p:grpSpPr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4356100" y="1079500"/>
              <a:ext cx="4319588" cy="4860925"/>
            </a:xfrm>
            <a:prstGeom prst="rect">
              <a:avLst/>
            </a:prstGeom>
            <a:solidFill>
              <a:srgbClr val="00528D"/>
            </a:solidFill>
            <a:ln w="38100" algn="ctr">
              <a:noFill/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how to organise a meeting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evaluation of the EWC practice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linking the European</a:t>
              </a:r>
              <a:b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</a:b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and the national level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setting internal rules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competences of the</a:t>
              </a:r>
              <a:b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</a:b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Select Committee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communication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cultural diversity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examples of other EWCs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572318" y="1339200"/>
              <a:ext cx="1887365" cy="812800"/>
              <a:chOff x="1987727" y="609599"/>
              <a:chExt cx="1887365" cy="812800"/>
            </a:xfrm>
            <a:scene3d>
              <a:camera prst="orthographicFront"/>
              <a:lightRig rig="flat" dir="t"/>
            </a:scene3d>
          </p:grpSpPr>
          <p:sp>
            <p:nvSpPr>
              <p:cNvPr id="53" name="Rounded Rectangle 52"/>
              <p:cNvSpPr/>
              <p:nvPr/>
            </p:nvSpPr>
            <p:spPr>
              <a:xfrm>
                <a:off x="1987727" y="609599"/>
                <a:ext cx="1887365" cy="81280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</p:sp>
          <p:sp>
            <p:nvSpPr>
              <p:cNvPr id="54" name="Rounded Rectangle 4"/>
              <p:cNvSpPr/>
              <p:nvPr/>
            </p:nvSpPr>
            <p:spPr>
              <a:xfrm>
                <a:off x="2027405" y="649277"/>
                <a:ext cx="1808009" cy="733444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lIns="72390" tIns="72390" rIns="72390" bIns="72390" spcCol="1270" anchor="ctr"/>
              <a:lstStyle/>
              <a:p>
                <a:pPr marL="0" marR="0" lvl="0" indent="0" algn="ctr" defTabSz="8445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improving performance</a:t>
                </a:r>
              </a:p>
            </p:txBody>
          </p:sp>
        </p:grpSp>
      </p:grpSp>
      <p:grpSp>
        <p:nvGrpSpPr>
          <p:cNvPr id="55" name="Group 7"/>
          <p:cNvGrpSpPr>
            <a:grpSpLocks/>
          </p:cNvGrpSpPr>
          <p:nvPr/>
        </p:nvGrpSpPr>
        <p:grpSpPr bwMode="auto">
          <a:xfrm>
            <a:off x="395288" y="2349500"/>
            <a:ext cx="3635375" cy="1079500"/>
            <a:chOff x="395536" y="2636450"/>
            <a:chExt cx="3634751" cy="1080435"/>
          </a:xfrm>
        </p:grpSpPr>
        <p:pic>
          <p:nvPicPr>
            <p:cNvPr id="56" name="Picture 2" descr="http://dumfukz.com/content/images/news/linkin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0" t="12106" r="13054" b="12912"/>
            <a:stretch>
              <a:fillRect/>
            </a:stretch>
          </p:blipFill>
          <p:spPr bwMode="auto">
            <a:xfrm rot="2700000">
              <a:off x="1611769" y="2636668"/>
              <a:ext cx="1080435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816668"/>
              <a:ext cx="1062173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2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287" y="2745268"/>
              <a:ext cx="540000" cy="360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3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287" y="3209925"/>
              <a:ext cx="540000" cy="360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959" y="2745268"/>
              <a:ext cx="540000" cy="360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523" y="3213016"/>
              <a:ext cx="540000" cy="360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" name="Picture 3" descr="C:\Users\bdemaitre\Documents\logos and templates\logos and pics\clip art\Mendez pics\intercultural communicatio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15113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7" descr="http://blog.commlabindia.com/wp-content/uploads/2014/04/evaluating-elearning-progra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0" t="8682" r="6355" b="10834"/>
          <a:stretch>
            <a:fillRect/>
          </a:stretch>
        </p:blipFill>
        <p:spPr bwMode="auto">
          <a:xfrm>
            <a:off x="2449513" y="3500438"/>
            <a:ext cx="131445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8" descr="C:\Users\bdemaitre\Documents\logos and templates\logos and pics\clip art\Mendez pics\sc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66" y="4632283"/>
            <a:ext cx="243205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8" descr="http://www.jongereneemsmond.nl/wp-content/uploads/2010/06/Rules_Graphic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17"/>
          <a:stretch>
            <a:fillRect/>
          </a:stretch>
        </p:blipFill>
        <p:spPr bwMode="auto">
          <a:xfrm>
            <a:off x="814388" y="3500438"/>
            <a:ext cx="9636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4"/>
          <p:cNvSpPr/>
          <p:nvPr/>
        </p:nvSpPr>
        <p:spPr>
          <a:xfrm>
            <a:off x="323850" y="323850"/>
            <a:ext cx="8569325" cy="381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70C0"/>
          </a:solidFill>
          <a:ln>
            <a:noFill/>
            <a:prstDash val="solid"/>
          </a:ln>
        </p:spPr>
        <p:txBody>
          <a:bodyPr lIns="18000" tIns="0" rIns="18000" bIns="0" compatLnSpc="0"/>
          <a:lstStyle/>
          <a:p>
            <a:pPr 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500" u="none" dirty="0" smtClean="0">
                <a:solidFill>
                  <a:schemeClr val="bg1"/>
                </a:solidFill>
                <a:latin typeface="Arial" pitchFamily="18"/>
                <a:ea typeface="Microsoft YaHei" pitchFamily="2"/>
                <a:cs typeface="Mangal" pitchFamily="2"/>
              </a:rPr>
              <a:t>ETUI Education: EWC Training</a:t>
            </a:r>
            <a:endParaRPr lang="de-DE" sz="2500" u="none" dirty="0">
              <a:solidFill>
                <a:schemeClr val="bg1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3040754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3850" y="323850"/>
            <a:ext cx="8348663" cy="381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9pPr>
          </a:lstStyle>
          <a:p>
            <a:pPr defTabSz="914400"/>
            <a:r>
              <a:rPr lang="de-DE" altLang="en-US" kern="0" dirty="0" smtClean="0"/>
              <a:t>ETUI services                                                           training</a:t>
            </a:r>
            <a:endParaRPr lang="fr-BE" altLang="en-US" kern="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850" y="6207125"/>
            <a:ext cx="360363" cy="3238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0528D"/>
              </a:buClr>
              <a:buSzPct val="80000"/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8CDCAE-97FE-40DA-8E76-525D27A3D974}" type="slidenum">
              <a:rPr lang="en-GB" altLang="en-US" sz="1200" smtClean="0">
                <a:solidFill>
                  <a:srgbClr val="8D817B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200" smtClean="0">
              <a:solidFill>
                <a:srgbClr val="8D817B"/>
              </a:solidFill>
            </a:endParaRPr>
          </a:p>
        </p:txBody>
      </p:sp>
      <p:pic>
        <p:nvPicPr>
          <p:cNvPr id="6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08500"/>
            <a:ext cx="1495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356100" y="1079500"/>
            <a:ext cx="4319588" cy="4860925"/>
            <a:chOff x="4356100" y="1079500"/>
            <a:chExt cx="4319588" cy="486092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56100" y="1079500"/>
              <a:ext cx="4319588" cy="4860925"/>
            </a:xfrm>
            <a:prstGeom prst="rect">
              <a:avLst/>
            </a:prstGeom>
            <a:solidFill>
              <a:srgbClr val="00528D"/>
            </a:solidFill>
            <a:ln w="38100" algn="ctr">
              <a:noFill/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fr-BE" b="1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endParaRPr lang="fr-BE" b="1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endParaRPr lang="fr-BE" b="1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endParaRPr lang="fr-BE" b="1" dirty="0">
                <a:solidFill>
                  <a:srgbClr val="FFFFFF"/>
                </a:solidFill>
              </a:endParaRPr>
            </a:p>
            <a:p>
              <a:pPr algn="ctr" eaLnBrk="1" hangingPunct="1">
                <a:spcAft>
                  <a:spcPts val="600"/>
                </a:spcAft>
                <a:defRPr/>
              </a:pPr>
              <a:endParaRPr lang="fr-BE" b="1" dirty="0">
                <a:solidFill>
                  <a:srgbClr val="FFFFFF"/>
                </a:solidFill>
              </a:endParaRP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b="1" dirty="0">
                  <a:solidFill>
                    <a:srgbClr val="FFFFFF"/>
                  </a:solidFill>
                </a:rPr>
                <a:t>occupational health &amp; safety</a:t>
              </a: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b="1" dirty="0">
                  <a:solidFill>
                    <a:srgbClr val="FFFFFF"/>
                  </a:solidFill>
                </a:rPr>
                <a:t>confidentiality</a:t>
              </a: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b="1" dirty="0">
                  <a:solidFill>
                    <a:srgbClr val="FFFFFF"/>
                  </a:solidFill>
                </a:rPr>
                <a:t>restructuring</a:t>
              </a: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b="1" dirty="0">
                  <a:solidFill>
                    <a:srgbClr val="FFFFFF"/>
                  </a:solidFill>
                </a:rPr>
                <a:t>collective redundancies</a:t>
              </a: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b="1" dirty="0">
                  <a:solidFill>
                    <a:srgbClr val="FFFFFF"/>
                  </a:solidFill>
                </a:rPr>
                <a:t>conflict management</a:t>
              </a: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b="1" dirty="0">
                  <a:solidFill>
                    <a:srgbClr val="FFFFFF"/>
                  </a:solidFill>
                </a:rPr>
                <a:t>innovation</a:t>
              </a: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b="1" dirty="0">
                  <a:solidFill>
                    <a:srgbClr val="FFFFFF"/>
                  </a:solidFill>
                </a:rPr>
                <a:t>corporate social</a:t>
              </a:r>
              <a:br>
                <a:rPr lang="en-GB" b="1" dirty="0">
                  <a:solidFill>
                    <a:srgbClr val="FFFFFF"/>
                  </a:solidFill>
                </a:rPr>
              </a:br>
              <a:r>
                <a:rPr lang="en-GB" b="1" dirty="0">
                  <a:solidFill>
                    <a:srgbClr val="FFFFFF"/>
                  </a:solidFill>
                </a:rPr>
                <a:t>responsibility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550781" y="1339200"/>
              <a:ext cx="1887365" cy="812800"/>
              <a:chOff x="3973778" y="609599"/>
              <a:chExt cx="1887365" cy="812800"/>
            </a:xfrm>
            <a:scene3d>
              <a:camera prst="orthographicFront"/>
              <a:lightRig rig="flat" dir="t"/>
            </a:scene3d>
          </p:grpSpPr>
          <p:sp>
            <p:nvSpPr>
              <p:cNvPr id="10" name="Rounded Rectangle 9"/>
              <p:cNvSpPr/>
              <p:nvPr/>
            </p:nvSpPr>
            <p:spPr>
              <a:xfrm>
                <a:off x="3973778" y="609599"/>
                <a:ext cx="1887365" cy="812800"/>
              </a:xfrm>
              <a:prstGeom prst="roundRect">
                <a:avLst/>
              </a:prstGeom>
              <a:solidFill>
                <a:srgbClr val="00B0F0"/>
              </a:soli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ounded Rectangle 4"/>
              <p:cNvSpPr/>
              <p:nvPr/>
            </p:nvSpPr>
            <p:spPr>
              <a:xfrm>
                <a:off x="4013456" y="649277"/>
                <a:ext cx="1808009" cy="73344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390" tIns="72390" rIns="72390" bIns="72390" spcCol="1270" anchor="ctr"/>
              <a:lstStyle/>
              <a:p>
                <a:pPr algn="ctr" defTabSz="84455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GB" sz="1900" b="1" dirty="0">
                    <a:solidFill>
                      <a:schemeClr val="tx1"/>
                    </a:solidFill>
                  </a:rPr>
                  <a:t>strengthening action</a:t>
                </a:r>
              </a:p>
            </p:txBody>
          </p:sp>
        </p:grpSp>
      </p:grpSp>
      <p:pic>
        <p:nvPicPr>
          <p:cNvPr id="12" name="Picture 1" descr="hard : Gele veiligheid hard hat. Vectorillustrat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339850"/>
            <a:ext cx="141128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N:\ISE\OFFICE\Bruno\EWPCC-EWPF\EWPCC initiatives\publications\manuals\manual 1 meetings\dossier Mendez\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700338"/>
            <a:ext cx="16017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5" descr="http://www.eepulse.com/images/content/on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125538"/>
            <a:ext cx="19145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7" descr="http://www.americanmanufacturing.org/page/-/site/images/icons/innovat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t="9605" r="12093" b="8789"/>
          <a:stretch>
            <a:fillRect/>
          </a:stretch>
        </p:blipFill>
        <p:spPr bwMode="auto">
          <a:xfrm>
            <a:off x="2430463" y="2789238"/>
            <a:ext cx="13589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9" descr="http://www.commoditybusinessawards.com/images/assets/cba-categories/corporate-social-responsibilit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4" b="8365"/>
          <a:stretch>
            <a:fillRect/>
          </a:stretch>
        </p:blipFill>
        <p:spPr bwMode="auto">
          <a:xfrm>
            <a:off x="722313" y="4508500"/>
            <a:ext cx="13462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/>
          <p:nvPr/>
        </p:nvSpPr>
        <p:spPr>
          <a:xfrm>
            <a:off x="323850" y="323850"/>
            <a:ext cx="8569325" cy="381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70C0"/>
          </a:solidFill>
          <a:ln>
            <a:noFill/>
            <a:prstDash val="solid"/>
          </a:ln>
        </p:spPr>
        <p:txBody>
          <a:bodyPr lIns="18000" tIns="0" rIns="18000" bIns="0" compatLnSpc="0"/>
          <a:lstStyle/>
          <a:p>
            <a:pPr 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500" u="none" dirty="0" smtClean="0">
                <a:solidFill>
                  <a:schemeClr val="bg1"/>
                </a:solidFill>
                <a:latin typeface="Arial" pitchFamily="18"/>
                <a:ea typeface="Microsoft YaHei" pitchFamily="2"/>
                <a:cs typeface="Mangal" pitchFamily="2"/>
              </a:rPr>
              <a:t>ETUI Education: EWC Training</a:t>
            </a:r>
            <a:endParaRPr lang="de-DE" sz="2500" u="none" dirty="0">
              <a:solidFill>
                <a:schemeClr val="bg1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7470592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7" descr="http://manuals.matrix.squizsuite.net/__images/contexts/an-example-of-setting-up-a-site-with-multiple-contexts/english-french-content-of-s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4951413"/>
            <a:ext cx="23876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850" y="323850"/>
            <a:ext cx="8348663" cy="381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9pPr>
          </a:lstStyle>
          <a:p>
            <a:pPr defTabSz="914400"/>
            <a:r>
              <a:rPr lang="de-DE" altLang="en-US" kern="0" smtClean="0"/>
              <a:t>ETUI services                                                           training</a:t>
            </a:r>
            <a:endParaRPr lang="fr-BE" altLang="en-US" kern="0" smtClean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23850" y="6207125"/>
            <a:ext cx="360363" cy="3238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0528D"/>
              </a:buClr>
              <a:buSzPct val="80000"/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4EEAF5-BAA4-4460-A696-E6F29B6D221C}" type="slidenum">
              <a:rPr lang="en-GB" altLang="en-US" sz="1200" smtClean="0">
                <a:solidFill>
                  <a:srgbClr val="8D817B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200" smtClean="0">
              <a:solidFill>
                <a:srgbClr val="8D817B"/>
              </a:solidFill>
            </a:endParaRPr>
          </a:p>
        </p:txBody>
      </p: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981075" y="1022350"/>
            <a:ext cx="952500" cy="971550"/>
            <a:chOff x="2666880" y="1066680"/>
            <a:chExt cx="952560" cy="1000080"/>
          </a:xfrm>
        </p:grpSpPr>
        <p:grpSp>
          <p:nvGrpSpPr>
            <p:cNvPr id="8" name="Group 94"/>
            <p:cNvGrpSpPr>
              <a:grpSpLocks/>
            </p:cNvGrpSpPr>
            <p:nvPr/>
          </p:nvGrpSpPr>
          <p:grpSpPr bwMode="auto">
            <a:xfrm>
              <a:off x="2666880" y="1066680"/>
              <a:ext cx="952560" cy="997200"/>
              <a:chOff x="2666880" y="1066680"/>
              <a:chExt cx="952560" cy="997200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2793888" y="1426186"/>
                <a:ext cx="212738" cy="6373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val 4300"/>
                  <a:gd name="f8" fmla="+- 0 0 0"/>
                  <a:gd name="f9" fmla="*/ f3 1 21600"/>
                  <a:gd name="f10" fmla="*/ f4 1 21600"/>
                  <a:gd name="f11" fmla="*/ f8 f0 1"/>
                  <a:gd name="f12" fmla="*/ 0 f9 1"/>
                  <a:gd name="f13" fmla="*/ 21600 f9 1"/>
                  <a:gd name="f14" fmla="*/ 21600 f10 1"/>
                  <a:gd name="f15" fmla="*/ 4300 f10 1"/>
                  <a:gd name="f16" fmla="*/ 10800 f9 1"/>
                  <a:gd name="f17" fmla="*/ 2150 f10 1"/>
                  <a:gd name="f18" fmla="*/ f11 1 f2"/>
                  <a:gd name="f19" fmla="*/ 10800 f10 1"/>
                  <a:gd name="f20" fmla="*/ 19890 f10 1"/>
                  <a:gd name="f21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1">
                    <a:pos x="f16" y="f17"/>
                  </a:cxn>
                  <a:cxn ang="f21">
                    <a:pos x="f12" y="f19"/>
                  </a:cxn>
                  <a:cxn ang="f21">
                    <a:pos x="f16" y="f20"/>
                  </a:cxn>
                  <a:cxn ang="f21">
                    <a:pos x="f13" y="f19"/>
                  </a:cxn>
                </a:cxnLst>
                <a:rect l="f12" t="f15" r="f13" b="f14"/>
                <a:pathLst>
                  <a:path w="21600" h="21600">
                    <a:moveTo>
                      <a:pt x="f5" y="f7"/>
                    </a:moveTo>
                    <a:lnTo>
                      <a:pt x="f6" y="f5"/>
                    </a:lnTo>
                    <a:lnTo>
                      <a:pt x="f6" y="f6"/>
                    </a:lnTo>
                    <a:lnTo>
                      <a:pt x="f5" y="f6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2666880" y="1066680"/>
                <a:ext cx="127008" cy="996812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3006626" y="1426186"/>
                <a:ext cx="212738" cy="6373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val 4300"/>
                  <a:gd name="f8" fmla="+- 0 0 0"/>
                  <a:gd name="f9" fmla="*/ f3 1 21600"/>
                  <a:gd name="f10" fmla="*/ f4 1 21600"/>
                  <a:gd name="f11" fmla="*/ f8 f0 1"/>
                  <a:gd name="f12" fmla="*/ 0 f9 1"/>
                  <a:gd name="f13" fmla="*/ 21600 f9 1"/>
                  <a:gd name="f14" fmla="*/ 21600 f10 1"/>
                  <a:gd name="f15" fmla="*/ 4300 f10 1"/>
                  <a:gd name="f16" fmla="*/ 10800 f9 1"/>
                  <a:gd name="f17" fmla="*/ 2150 f10 1"/>
                  <a:gd name="f18" fmla="*/ f11 1 f2"/>
                  <a:gd name="f19" fmla="*/ 10800 f10 1"/>
                  <a:gd name="f20" fmla="*/ 19890 f10 1"/>
                  <a:gd name="f21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1">
                    <a:pos x="f16" y="f17"/>
                  </a:cxn>
                  <a:cxn ang="f21">
                    <a:pos x="f12" y="f19"/>
                  </a:cxn>
                  <a:cxn ang="f21">
                    <a:pos x="f16" y="f20"/>
                  </a:cxn>
                  <a:cxn ang="f21">
                    <a:pos x="f13" y="f19"/>
                  </a:cxn>
                </a:cxnLst>
                <a:rect l="f12" t="f15" r="f13" b="f14"/>
                <a:pathLst>
                  <a:path w="21600" h="21600">
                    <a:moveTo>
                      <a:pt x="f5" y="f7"/>
                    </a:moveTo>
                    <a:lnTo>
                      <a:pt x="f6" y="f5"/>
                    </a:lnTo>
                    <a:lnTo>
                      <a:pt x="f6" y="f6"/>
                    </a:lnTo>
                    <a:lnTo>
                      <a:pt x="f5" y="f6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3406702" y="1426186"/>
                <a:ext cx="212738" cy="6373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val 4300"/>
                  <a:gd name="f8" fmla="+- 0 0 0"/>
                  <a:gd name="f9" fmla="*/ f3 1 21600"/>
                  <a:gd name="f10" fmla="*/ f4 1 21600"/>
                  <a:gd name="f11" fmla="*/ f8 f0 1"/>
                  <a:gd name="f12" fmla="*/ 0 f9 1"/>
                  <a:gd name="f13" fmla="*/ 21600 f9 1"/>
                  <a:gd name="f14" fmla="*/ 21600 f10 1"/>
                  <a:gd name="f15" fmla="*/ 4300 f10 1"/>
                  <a:gd name="f16" fmla="*/ 10800 f9 1"/>
                  <a:gd name="f17" fmla="*/ 2150 f10 1"/>
                  <a:gd name="f18" fmla="*/ f11 1 f2"/>
                  <a:gd name="f19" fmla="*/ 10800 f10 1"/>
                  <a:gd name="f20" fmla="*/ 19890 f10 1"/>
                  <a:gd name="f21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1">
                    <a:pos x="f16" y="f17"/>
                  </a:cxn>
                  <a:cxn ang="f21">
                    <a:pos x="f12" y="f19"/>
                  </a:cxn>
                  <a:cxn ang="f21">
                    <a:pos x="f16" y="f20"/>
                  </a:cxn>
                  <a:cxn ang="f21">
                    <a:pos x="f13" y="f19"/>
                  </a:cxn>
                </a:cxnLst>
                <a:rect l="f12" t="f15" r="f13" b="f14"/>
                <a:pathLst>
                  <a:path w="21600" h="21600">
                    <a:moveTo>
                      <a:pt x="f5" y="f7"/>
                    </a:moveTo>
                    <a:lnTo>
                      <a:pt x="f6" y="f5"/>
                    </a:lnTo>
                    <a:lnTo>
                      <a:pt x="f6" y="f6"/>
                    </a:lnTo>
                    <a:lnTo>
                      <a:pt x="f5" y="f6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3203489" y="1426186"/>
                <a:ext cx="215914" cy="6373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val 4300"/>
                  <a:gd name="f8" fmla="+- 0 0 0"/>
                  <a:gd name="f9" fmla="*/ f3 1 21600"/>
                  <a:gd name="f10" fmla="*/ f4 1 21600"/>
                  <a:gd name="f11" fmla="*/ f8 f0 1"/>
                  <a:gd name="f12" fmla="*/ 0 f9 1"/>
                  <a:gd name="f13" fmla="*/ 21600 f9 1"/>
                  <a:gd name="f14" fmla="*/ 21600 f10 1"/>
                  <a:gd name="f15" fmla="*/ 4300 f10 1"/>
                  <a:gd name="f16" fmla="*/ 10800 f9 1"/>
                  <a:gd name="f17" fmla="*/ 2150 f10 1"/>
                  <a:gd name="f18" fmla="*/ f11 1 f2"/>
                  <a:gd name="f19" fmla="*/ 10800 f10 1"/>
                  <a:gd name="f20" fmla="*/ 19890 f10 1"/>
                  <a:gd name="f21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1">
                    <a:pos x="f16" y="f17"/>
                  </a:cxn>
                  <a:cxn ang="f21">
                    <a:pos x="f12" y="f19"/>
                  </a:cxn>
                  <a:cxn ang="f21">
                    <a:pos x="f16" y="f20"/>
                  </a:cxn>
                  <a:cxn ang="f21">
                    <a:pos x="f13" y="f19"/>
                  </a:cxn>
                </a:cxnLst>
                <a:rect l="f12" t="f15" r="f13" b="f14"/>
                <a:pathLst>
                  <a:path w="21600" h="21600">
                    <a:moveTo>
                      <a:pt x="f5" y="f7"/>
                    </a:moveTo>
                    <a:lnTo>
                      <a:pt x="f6" y="f5"/>
                    </a:lnTo>
                    <a:lnTo>
                      <a:pt x="f6" y="f6"/>
                    </a:lnTo>
                    <a:lnTo>
                      <a:pt x="f5" y="f6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</p:grpSp>
        <p:grpSp>
          <p:nvGrpSpPr>
            <p:cNvPr id="9" name="Group 100"/>
            <p:cNvGrpSpPr>
              <a:grpSpLocks/>
            </p:cNvGrpSpPr>
            <p:nvPr/>
          </p:nvGrpSpPr>
          <p:grpSpPr bwMode="auto">
            <a:xfrm>
              <a:off x="2752560" y="1530360"/>
              <a:ext cx="739799" cy="536400"/>
              <a:chOff x="2752560" y="1530360"/>
              <a:chExt cx="739799" cy="53640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2752610" y="1530770"/>
                <a:ext cx="739822" cy="53599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666699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768486" y="1545477"/>
                <a:ext cx="709658" cy="506576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2784362" y="1561818"/>
                <a:ext cx="676318" cy="475527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2784362" y="1612476"/>
                <a:ext cx="676318" cy="1143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784362" y="1699084"/>
                <a:ext cx="676318" cy="14707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2784362" y="1788960"/>
                <a:ext cx="676318" cy="9805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784362" y="1875569"/>
                <a:ext cx="676318" cy="1143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784362" y="1963811"/>
                <a:ext cx="676318" cy="1143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2854216" y="1561818"/>
                <a:ext cx="11114" cy="475527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941535" y="1561818"/>
                <a:ext cx="11113" cy="475527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3027265" y="1561818"/>
                <a:ext cx="11113" cy="475527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114583" y="1561818"/>
                <a:ext cx="11114" cy="475527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3201902" y="1561818"/>
                <a:ext cx="12701" cy="475527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3293982" y="1561818"/>
                <a:ext cx="11113" cy="475527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3381300" y="1561818"/>
                <a:ext cx="11114" cy="475527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3065368" y="1818374"/>
                <a:ext cx="106369" cy="23367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3082831" y="1833082"/>
                <a:ext cx="71443" cy="204264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874856" y="1671304"/>
                <a:ext cx="103194" cy="38075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92319" y="1687645"/>
                <a:ext cx="68267" cy="349701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3266993" y="1908251"/>
                <a:ext cx="101606" cy="143802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3284457" y="1926226"/>
                <a:ext cx="68266" cy="1111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3340022" y="1792228"/>
                <a:ext cx="95256" cy="101315"/>
              </a:xfrm>
              <a:custGeom>
                <a:avLst/>
                <a:gdLst>
                  <a:gd name="f0" fmla="val 0"/>
                  <a:gd name="f1" fmla="val 242"/>
                  <a:gd name="f2" fmla="val 257"/>
                  <a:gd name="f3" fmla="val 146"/>
                  <a:gd name="f4" fmla="val 19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42" h="257">
                    <a:moveTo>
                      <a:pt x="f0" y="f3"/>
                    </a:moveTo>
                    <a:lnTo>
                      <a:pt x="f1" y="f2"/>
                    </a:lnTo>
                    <a:lnTo>
                      <a:pt x="f4" y="f0"/>
                    </a:lnTo>
                    <a:lnTo>
                      <a:pt x="f0" y="f3"/>
                    </a:lnTo>
                    <a:close/>
                  </a:path>
                </a:pathLst>
              </a:custGeom>
              <a:solidFill>
                <a:srgbClr val="B60000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2784362" y="1578160"/>
                <a:ext cx="620752" cy="271263"/>
              </a:xfrm>
              <a:custGeom>
                <a:avLst/>
                <a:gdLst>
                  <a:gd name="f0" fmla="val 0"/>
                  <a:gd name="f1" fmla="val 1567"/>
                  <a:gd name="f2" fmla="val 680"/>
                  <a:gd name="f3" fmla="val 766"/>
                  <a:gd name="f4" fmla="val 342"/>
                  <a:gd name="f5" fmla="val 1130"/>
                  <a:gd name="f6" fmla="val 125"/>
                  <a:gd name="f7" fmla="val 1507"/>
                  <a:gd name="f8" fmla="val 640"/>
                  <a:gd name="f9" fmla="val 1152"/>
                  <a:gd name="f10" fmla="val 28"/>
                  <a:gd name="f11" fmla="val 259"/>
                  <a:gd name="f12" fmla="val 320"/>
                  <a:gd name="f13" fmla="val 179"/>
                  <a:gd name="f14" fmla="val 261"/>
                  <a:gd name="f15" fmla="val 319"/>
                  <a:gd name="f16" fmla="val 8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567" h="680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2"/>
                    </a:lnTo>
                    <a:lnTo>
                      <a:pt x="f1" y="f8"/>
                    </a:lnTo>
                    <a:lnTo>
                      <a:pt x="f9" y="f10"/>
                    </a:lnTo>
                    <a:lnTo>
                      <a:pt x="f3" y="f11"/>
                    </a:lnTo>
                    <a:lnTo>
                      <a:pt x="f12" y="f0"/>
                    </a:lnTo>
                    <a:lnTo>
                      <a:pt x="f0" y="f13"/>
                    </a:lnTo>
                    <a:lnTo>
                      <a:pt x="f0" y="f14"/>
                    </a:lnTo>
                    <a:lnTo>
                      <a:pt x="f15" y="f16"/>
                    </a:lnTo>
                    <a:lnTo>
                      <a:pt x="f3" y="f4"/>
                    </a:lnTo>
                    <a:close/>
                  </a:path>
                </a:pathLst>
              </a:custGeom>
              <a:solidFill>
                <a:srgbClr val="B60000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38" name="Group 3"/>
          <p:cNvGrpSpPr>
            <a:grpSpLocks/>
          </p:cNvGrpSpPr>
          <p:nvPr/>
        </p:nvGrpSpPr>
        <p:grpSpPr bwMode="auto">
          <a:xfrm>
            <a:off x="2600325" y="1031875"/>
            <a:ext cx="1108075" cy="973138"/>
            <a:chOff x="2600726" y="1031875"/>
            <a:chExt cx="1107178" cy="973138"/>
          </a:xfrm>
        </p:grpSpPr>
        <p:grpSp>
          <p:nvGrpSpPr>
            <p:cNvPr id="39" name="Group 158"/>
            <p:cNvGrpSpPr>
              <a:grpSpLocks/>
            </p:cNvGrpSpPr>
            <p:nvPr/>
          </p:nvGrpSpPr>
          <p:grpSpPr bwMode="auto">
            <a:xfrm>
              <a:off x="2600726" y="1031875"/>
              <a:ext cx="954088" cy="973138"/>
              <a:chOff x="3990960" y="3130560"/>
              <a:chExt cx="952559" cy="874800"/>
            </a:xfrm>
          </p:grpSpPr>
          <p:sp>
            <p:nvSpPr>
              <p:cNvPr id="41" name="Freeform 159"/>
              <p:cNvSpPr>
                <a:spLocks/>
              </p:cNvSpPr>
              <p:nvPr/>
            </p:nvSpPr>
            <p:spPr bwMode="auto">
              <a:xfrm>
                <a:off x="4118040" y="3446640"/>
                <a:ext cx="212760" cy="55872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2147483646 w 21600"/>
                  <a:gd name="T9" fmla="*/ 2147483646 h 21600"/>
                  <a:gd name="T10" fmla="*/ 0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17694720 60000 65536"/>
                  <a:gd name="T22" fmla="*/ 17694720 60000 65536"/>
                  <a:gd name="T23" fmla="*/ 17694720 60000 65536"/>
                  <a:gd name="T24" fmla="*/ 0 w 21600"/>
                  <a:gd name="T25" fmla="*/ 430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430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BE"/>
              </a:p>
            </p:txBody>
          </p:sp>
          <p:sp>
            <p:nvSpPr>
              <p:cNvPr id="42" name="Freeform 160"/>
              <p:cNvSpPr>
                <a:spLocks/>
              </p:cNvSpPr>
              <p:nvPr/>
            </p:nvSpPr>
            <p:spPr bwMode="auto">
              <a:xfrm>
                <a:off x="3990960" y="3130560"/>
                <a:ext cx="127080" cy="874799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17694720 60000 65536"/>
                  <a:gd name="T9" fmla="*/ 0 60000 65536"/>
                  <a:gd name="T10" fmla="*/ 5898240 60000 65536"/>
                  <a:gd name="T11" fmla="*/ 1179648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BE"/>
              </a:p>
            </p:txBody>
          </p:sp>
          <p:sp>
            <p:nvSpPr>
              <p:cNvPr id="43" name="Freeform 161"/>
              <p:cNvSpPr>
                <a:spLocks/>
              </p:cNvSpPr>
              <p:nvPr/>
            </p:nvSpPr>
            <p:spPr bwMode="auto">
              <a:xfrm>
                <a:off x="4330800" y="3446640"/>
                <a:ext cx="212760" cy="55872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2147483646 w 21600"/>
                  <a:gd name="T9" fmla="*/ 2147483646 h 21600"/>
                  <a:gd name="T10" fmla="*/ 0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17694720 60000 65536"/>
                  <a:gd name="T22" fmla="*/ 17694720 60000 65536"/>
                  <a:gd name="T23" fmla="*/ 17694720 60000 65536"/>
                  <a:gd name="T24" fmla="*/ 0 w 21600"/>
                  <a:gd name="T25" fmla="*/ 430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430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BE"/>
              </a:p>
            </p:txBody>
          </p:sp>
          <p:sp>
            <p:nvSpPr>
              <p:cNvPr id="44" name="Freeform 162"/>
              <p:cNvSpPr>
                <a:spLocks/>
              </p:cNvSpPr>
              <p:nvPr/>
            </p:nvSpPr>
            <p:spPr bwMode="auto">
              <a:xfrm>
                <a:off x="4730759" y="3446640"/>
                <a:ext cx="212760" cy="55872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2147483646 w 21600"/>
                  <a:gd name="T9" fmla="*/ 2147483646 h 21600"/>
                  <a:gd name="T10" fmla="*/ 0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17694720 60000 65536"/>
                  <a:gd name="T22" fmla="*/ 17694720 60000 65536"/>
                  <a:gd name="T23" fmla="*/ 17694720 60000 65536"/>
                  <a:gd name="T24" fmla="*/ 0 w 21600"/>
                  <a:gd name="T25" fmla="*/ 430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430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BE"/>
              </a:p>
            </p:txBody>
          </p:sp>
          <p:sp>
            <p:nvSpPr>
              <p:cNvPr id="45" name="Freeform 163"/>
              <p:cNvSpPr>
                <a:spLocks/>
              </p:cNvSpPr>
              <p:nvPr/>
            </p:nvSpPr>
            <p:spPr bwMode="auto">
              <a:xfrm>
                <a:off x="4527720" y="3446640"/>
                <a:ext cx="215640" cy="55872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2147483646 w 21600"/>
                  <a:gd name="T9" fmla="*/ 2147483646 h 21600"/>
                  <a:gd name="T10" fmla="*/ 0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17694720 60000 65536"/>
                  <a:gd name="T22" fmla="*/ 17694720 60000 65536"/>
                  <a:gd name="T23" fmla="*/ 17694720 60000 65536"/>
                  <a:gd name="T24" fmla="*/ 0 w 21600"/>
                  <a:gd name="T25" fmla="*/ 430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430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BE"/>
              </a:p>
            </p:txBody>
          </p:sp>
        </p:grpSp>
        <p:sp>
          <p:nvSpPr>
            <p:cNvPr id="40" name="Text Box 125"/>
            <p:cNvSpPr txBox="1">
              <a:spLocks noChangeArrowheads="1"/>
            </p:cNvSpPr>
            <p:nvPr/>
          </p:nvSpPr>
          <p:spPr bwMode="auto">
            <a:xfrm>
              <a:off x="2843412" y="1031875"/>
              <a:ext cx="864492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AD3F1">
                      <a:alpha val="2509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60A9D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528D"/>
                </a:buClr>
                <a:buSzPct val="80000"/>
                <a:buFont typeface="Arial" panose="020B0604020202020204" pitchFamily="34" charset="0"/>
                <a:buChar char="●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EC3DE"/>
                </a:buClr>
                <a:buSzPct val="80000"/>
                <a:buFont typeface="Arial" panose="020B0604020202020204" pitchFamily="34" charset="0"/>
                <a:buChar char="●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○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80000"/>
                <a:buFont typeface="Arial" panose="020B060402020202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altLang="en-US" sz="1800" b="1" i="1">
                  <a:solidFill>
                    <a:srgbClr val="008000"/>
                  </a:solidFill>
                </a:rPr>
                <a:t>future?</a:t>
              </a:r>
            </a:p>
          </p:txBody>
        </p:sp>
      </p:grpSp>
      <p:pic>
        <p:nvPicPr>
          <p:cNvPr id="46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98688"/>
            <a:ext cx="14303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AD3F1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60A9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4356100" y="1079500"/>
            <a:ext cx="4319588" cy="4662815"/>
            <a:chOff x="4356100" y="1079500"/>
            <a:chExt cx="4319588" cy="4662815"/>
          </a:xfrm>
        </p:grpSpPr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356100" y="1079500"/>
              <a:ext cx="4319588" cy="4662815"/>
            </a:xfrm>
            <a:prstGeom prst="rect">
              <a:avLst/>
            </a:prstGeom>
            <a:solidFill>
              <a:srgbClr val="00528D"/>
            </a:solidFill>
            <a:ln w="38100" algn="ctr">
              <a:noFill/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fr-BE" b="1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endParaRPr lang="fr-BE" b="1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endParaRPr lang="fr-BE" b="1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endParaRPr lang="fr-BE" b="1" dirty="0">
                <a:solidFill>
                  <a:srgbClr val="FFFFFF"/>
                </a:solidFill>
              </a:endParaRPr>
            </a:p>
            <a:p>
              <a:pPr algn="ctr" eaLnBrk="1" hangingPunct="1">
                <a:spcAft>
                  <a:spcPts val="600"/>
                </a:spcAft>
                <a:defRPr/>
              </a:pPr>
              <a:endParaRPr lang="fr-BE" b="1" dirty="0">
                <a:solidFill>
                  <a:srgbClr val="FFFFFF"/>
                </a:solidFill>
              </a:endParaRP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fr-BE" b="1" dirty="0" err="1">
                  <a:solidFill>
                    <a:srgbClr val="FFFFFF"/>
                  </a:solidFill>
                </a:rPr>
                <a:t>company</a:t>
              </a:r>
              <a:r>
                <a:rPr lang="fr-BE" b="1" dirty="0">
                  <a:solidFill>
                    <a:srgbClr val="FFFFFF"/>
                  </a:solidFill>
                </a:rPr>
                <a:t> </a:t>
              </a:r>
              <a:r>
                <a:rPr lang="fr-BE" b="1" dirty="0" err="1">
                  <a:solidFill>
                    <a:srgbClr val="FFFFFF"/>
                  </a:solidFill>
                </a:rPr>
                <a:t>strategies</a:t>
              </a:r>
              <a:endParaRPr lang="fr-BE" b="1" dirty="0">
                <a:solidFill>
                  <a:srgbClr val="FFFFFF"/>
                </a:solidFill>
              </a:endParaRP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US" b="1" dirty="0">
                  <a:solidFill>
                    <a:srgbClr val="FFFFFF"/>
                  </a:solidFill>
                </a:rPr>
                <a:t>European institutions</a:t>
              </a: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US" b="1" dirty="0">
                  <a:solidFill>
                    <a:srgbClr val="FFFFFF"/>
                  </a:solidFill>
                </a:rPr>
                <a:t>scenario building</a:t>
              </a: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US" b="1" dirty="0">
                  <a:solidFill>
                    <a:srgbClr val="FFFFFF"/>
                  </a:solidFill>
                </a:rPr>
                <a:t>financial analysis</a:t>
              </a: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fr-BE" b="1" dirty="0">
                  <a:solidFill>
                    <a:srgbClr val="FFFFFF"/>
                  </a:solidFill>
                </a:rPr>
                <a:t>global </a:t>
              </a:r>
              <a:r>
                <a:rPr lang="fr-BE" b="1" dirty="0" err="1">
                  <a:solidFill>
                    <a:srgbClr val="FFFFFF"/>
                  </a:solidFill>
                </a:rPr>
                <a:t>framework</a:t>
              </a:r>
              <a:r>
                <a:rPr lang="fr-BE" b="1" dirty="0">
                  <a:solidFill>
                    <a:srgbClr val="FFFFFF"/>
                  </a:solidFill>
                </a:rPr>
                <a:t> </a:t>
              </a:r>
              <a:r>
                <a:rPr lang="fr-BE" b="1" dirty="0" err="1">
                  <a:solidFill>
                    <a:srgbClr val="FFFFFF"/>
                  </a:solidFill>
                </a:rPr>
                <a:t>agreements</a:t>
              </a:r>
              <a:endParaRPr lang="fr-BE" b="1" dirty="0">
                <a:solidFill>
                  <a:srgbClr val="FFFFFF"/>
                </a:solidFill>
              </a:endParaRP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fr-BE" b="1" dirty="0" smtClean="0">
                  <a:solidFill>
                    <a:srgbClr val="FFFFFF"/>
                  </a:solidFill>
                </a:rPr>
                <a:t>English </a:t>
              </a:r>
              <a:r>
                <a:rPr lang="fr-BE" b="1" dirty="0">
                  <a:solidFill>
                    <a:srgbClr val="FFFFFF"/>
                  </a:solidFill>
                </a:rPr>
                <a:t>courses</a:t>
              </a: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US" b="1" dirty="0">
                  <a:solidFill>
                    <a:srgbClr val="FFFFFF"/>
                  </a:solidFill>
                </a:rPr>
                <a:t>cross-border mergers</a:t>
              </a: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fr-BE" b="1" dirty="0" err="1">
                  <a:solidFill>
                    <a:srgbClr val="FFFFFF"/>
                  </a:solidFill>
                </a:rPr>
                <a:t>board</a:t>
              </a:r>
              <a:r>
                <a:rPr lang="fr-BE" b="1" dirty="0">
                  <a:solidFill>
                    <a:srgbClr val="FFFFFF"/>
                  </a:solidFill>
                </a:rPr>
                <a:t> </a:t>
              </a:r>
              <a:r>
                <a:rPr lang="fr-BE" b="1" dirty="0" err="1">
                  <a:solidFill>
                    <a:srgbClr val="FFFFFF"/>
                  </a:solidFill>
                </a:rPr>
                <a:t>level</a:t>
              </a:r>
              <a:r>
                <a:rPr lang="fr-BE" b="1" dirty="0">
                  <a:solidFill>
                    <a:srgbClr val="FFFFFF"/>
                  </a:solidFill>
                </a:rPr>
                <a:t> </a:t>
              </a:r>
              <a:r>
                <a:rPr lang="fr-BE" b="1" dirty="0" err="1">
                  <a:solidFill>
                    <a:srgbClr val="FFFFFF"/>
                  </a:solidFill>
                </a:rPr>
                <a:t>representation</a:t>
              </a:r>
              <a:endParaRPr lang="fr-BE" b="1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fr-BE" b="1" dirty="0">
                  <a:solidFill>
                    <a:srgbClr val="FFFFFF"/>
                  </a:solidFill>
                </a:rPr>
                <a:t>and </a:t>
              </a:r>
              <a:r>
                <a:rPr lang="fr-BE" b="1" dirty="0" err="1">
                  <a:solidFill>
                    <a:srgbClr val="FFFFFF"/>
                  </a:solidFill>
                </a:rPr>
                <a:t>much</a:t>
              </a:r>
              <a:r>
                <a:rPr lang="fr-BE" b="1" dirty="0">
                  <a:solidFill>
                    <a:srgbClr val="FFFFFF"/>
                  </a:solidFill>
                </a:rPr>
                <a:t> more…</a:t>
              </a:r>
              <a:endParaRPr lang="fr-BE" dirty="0">
                <a:solidFill>
                  <a:srgbClr val="FFFFFF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551200" y="1339200"/>
              <a:ext cx="1887365" cy="812800"/>
              <a:chOff x="5959829" y="609599"/>
              <a:chExt cx="1887365" cy="812800"/>
            </a:xfrm>
            <a:scene3d>
              <a:camera prst="orthographicFront"/>
              <a:lightRig rig="flat" dir="t"/>
            </a:scene3d>
          </p:grpSpPr>
          <p:sp>
            <p:nvSpPr>
              <p:cNvPr id="50" name="Rounded Rectangle 49"/>
              <p:cNvSpPr/>
              <p:nvPr/>
            </p:nvSpPr>
            <p:spPr>
              <a:xfrm>
                <a:off x="5959829" y="609599"/>
                <a:ext cx="1887365" cy="812800"/>
              </a:xfrm>
              <a:prstGeom prst="roundRect">
                <a:avLst/>
              </a:prstGeom>
              <a:solidFill>
                <a:srgbClr val="FF0000"/>
              </a:soli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Rounded Rectangle 4"/>
              <p:cNvSpPr/>
              <p:nvPr/>
            </p:nvSpPr>
            <p:spPr>
              <a:xfrm>
                <a:off x="5999507" y="649277"/>
                <a:ext cx="1808009" cy="73344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390" tIns="72390" rIns="72390" bIns="72390" spcCol="1270" anchor="ctr"/>
              <a:lstStyle/>
              <a:p>
                <a:pPr algn="ctr" defTabSz="84455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GB" sz="1900" b="1" dirty="0">
                    <a:solidFill>
                      <a:schemeClr val="tx1"/>
                    </a:solidFill>
                  </a:rPr>
                  <a:t>enlarging</a:t>
                </a:r>
                <a:br>
                  <a:rPr lang="en-GB" sz="1900" b="1" dirty="0">
                    <a:solidFill>
                      <a:schemeClr val="tx1"/>
                    </a:solidFill>
                  </a:rPr>
                </a:br>
                <a:r>
                  <a:rPr lang="en-GB" sz="1900" b="1" dirty="0">
                    <a:solidFill>
                      <a:schemeClr val="tx1"/>
                    </a:solidFill>
                  </a:rPr>
                  <a:t>the scope</a:t>
                </a:r>
              </a:p>
            </p:txBody>
          </p:sp>
        </p:grpSp>
      </p:grpSp>
      <p:pic>
        <p:nvPicPr>
          <p:cNvPr id="52" name="Picture 48" descr="http://www.officeclipart.com/office_clipart_images/electronic_calculator_0515-0909-2120-0616_SM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198688"/>
            <a:ext cx="10080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2"/>
          <p:cNvGrpSpPr>
            <a:grpSpLocks/>
          </p:cNvGrpSpPr>
          <p:nvPr/>
        </p:nvGrpSpPr>
        <p:grpSpPr bwMode="auto">
          <a:xfrm>
            <a:off x="827088" y="3509963"/>
            <a:ext cx="1260475" cy="1260475"/>
            <a:chOff x="944563" y="3509998"/>
            <a:chExt cx="1259999" cy="1260000"/>
          </a:xfrm>
        </p:grpSpPr>
        <p:pic>
          <p:nvPicPr>
            <p:cNvPr id="54" name="Picture 54" descr="https://lh3.ggpht.com/UVafV02dh7IjXeOoofcvpyujrJjhXgfkoj5h9jKLeUf8wzSd_VFFdZTpyrEIPICxVw=w17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63" y="3509998"/>
              <a:ext cx="1259999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56" descr="http://clipart-finder.com/data/preview/99-handshake_BW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959998"/>
              <a:ext cx="892095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3600450"/>
            <a:ext cx="1692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4"/>
          <p:cNvSpPr/>
          <p:nvPr/>
        </p:nvSpPr>
        <p:spPr>
          <a:xfrm>
            <a:off x="323850" y="323850"/>
            <a:ext cx="8569325" cy="381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70C0"/>
          </a:solidFill>
          <a:ln>
            <a:noFill/>
            <a:prstDash val="solid"/>
          </a:ln>
        </p:spPr>
        <p:txBody>
          <a:bodyPr lIns="18000" tIns="0" rIns="18000" bIns="0" compatLnSpc="0"/>
          <a:lstStyle/>
          <a:p>
            <a:pPr 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500" u="none" dirty="0" smtClean="0">
                <a:solidFill>
                  <a:schemeClr val="bg1"/>
                </a:solidFill>
                <a:latin typeface="Arial" pitchFamily="18"/>
                <a:ea typeface="Microsoft YaHei" pitchFamily="2"/>
                <a:cs typeface="Mangal" pitchFamily="2"/>
              </a:rPr>
              <a:t>ETUI Education: EWC Training</a:t>
            </a:r>
            <a:endParaRPr lang="de-DE" sz="2500" u="none" dirty="0">
              <a:solidFill>
                <a:schemeClr val="bg1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0430205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Q&amp;A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323850" y="1097280"/>
            <a:ext cx="8348663" cy="423271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nl-BE" dirty="0" smtClean="0"/>
              <a:t>more </a:t>
            </a:r>
            <a:r>
              <a:rPr lang="nl-BE" dirty="0" smtClean="0"/>
              <a:t>information</a:t>
            </a:r>
            <a:r>
              <a:rPr lang="nl-BE" dirty="0" smtClean="0"/>
              <a:t>:</a:t>
            </a:r>
          </a:p>
          <a:p>
            <a:pPr marL="0" indent="0" algn="ctr">
              <a:buNone/>
            </a:pPr>
            <a:r>
              <a:rPr lang="nl-BE" dirty="0" smtClean="0"/>
              <a:t> </a:t>
            </a:r>
            <a:r>
              <a:rPr lang="nl-BE" dirty="0" smtClean="0">
                <a:hlinkClick r:id="rId3"/>
              </a:rPr>
              <a:t>www.ewctraining.eu</a:t>
            </a:r>
            <a:endParaRPr lang="nl-BE" dirty="0" smtClean="0"/>
          </a:p>
          <a:p>
            <a:pPr marL="0" indent="0" algn="ctr">
              <a:buNone/>
            </a:pPr>
            <a:r>
              <a:rPr lang="nl-BE" dirty="0">
                <a:hlinkClick r:id="rId4"/>
              </a:rPr>
              <a:t>www.etui.org</a:t>
            </a:r>
            <a:endParaRPr lang="nl-BE" dirty="0" smtClean="0"/>
          </a:p>
          <a:p>
            <a:pPr marL="0" indent="0" algn="ctr">
              <a:buNone/>
            </a:pPr>
            <a:endParaRPr lang="nl-BE" dirty="0" smtClean="0"/>
          </a:p>
          <a:p>
            <a:pPr marL="0" indent="0" algn="ctr">
              <a:buNone/>
            </a:pPr>
            <a:r>
              <a:rPr lang="nl-BE" dirty="0" smtClean="0"/>
              <a:t>or contact:</a:t>
            </a:r>
          </a:p>
          <a:p>
            <a:pPr marL="0" indent="0" algn="ctr">
              <a:buNone/>
            </a:pPr>
            <a:r>
              <a:rPr lang="nl-BE" dirty="0" smtClean="0">
                <a:hlinkClick r:id="rId5"/>
              </a:rPr>
              <a:t>ewctraining@etui.org</a:t>
            </a:r>
            <a:endParaRPr lang="nl-BE" dirty="0" smtClean="0"/>
          </a:p>
          <a:p>
            <a:pPr marL="0" indent="0" algn="ctr">
              <a:buNone/>
            </a:pPr>
            <a:r>
              <a:rPr lang="nl-BE" dirty="0" smtClean="0"/>
              <a:t>  </a:t>
            </a:r>
            <a:r>
              <a:rPr lang="nl-BE" dirty="0" smtClean="0">
                <a:hlinkClick r:id="rId6"/>
              </a:rPr>
              <a:t>info@etui.org</a:t>
            </a:r>
            <a:r>
              <a:rPr lang="nl-BE" dirty="0" smtClean="0"/>
              <a:t> </a:t>
            </a:r>
          </a:p>
          <a:p>
            <a:pPr marL="0" indent="0" algn="ctr">
              <a:buNone/>
            </a:pPr>
            <a:r>
              <a:rPr lang="nl-BE" dirty="0" smtClean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253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6219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ETUI: What we do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/>
              <a:t>Research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>
                <a:solidFill>
                  <a:srgbClr val="00B050"/>
                </a:solidFill>
              </a:rPr>
              <a:t>Education and training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/>
              <a:t>Conferences and debates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/>
              <a:t>Expertise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/>
              <a:t>Networks</a:t>
            </a:r>
          </a:p>
          <a:p>
            <a:pPr lvl="1"/>
            <a:endParaRPr lang="de-DE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 bwMode="auto">
          <a:xfrm>
            <a:off x="323850" y="6207125"/>
            <a:ext cx="3603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nl-BE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9F7F06-1329-41B4-B96B-794F7083E6B5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D81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8D81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7656" y="332656"/>
            <a:ext cx="8348663" cy="381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fr-FR" sz="25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 ETUI EDUCATION DEPARTMENT</a:t>
            </a:r>
            <a:endParaRPr kumimoji="0" lang="nl-BE" altLang="fr-FR" sz="2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850" y="828675"/>
            <a:ext cx="8348663" cy="558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ETUI Education:</a:t>
            </a:r>
            <a:endParaRPr kumimoji="0" lang="nl-BE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develops and delivers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training courses for European</a:t>
            </a:r>
            <a:b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trade union officers and representatives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nl-BE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nl-BE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                                         </a:t>
            </a:r>
            <a:r>
              <a:rPr kumimoji="0" lang="nl-B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</a:t>
            </a:r>
            <a:endParaRPr kumimoji="0" lang="nl-BE" sz="1000" b="1" i="0" u="none" strike="noStrike" kern="0" cap="none" spc="0" normalizeH="0" baseline="0" noProof="0" dirty="0" smtClean="0">
              <a:ln>
                <a:noFill/>
              </a:ln>
              <a:solidFill>
                <a:srgbClr val="003F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36" y="2272248"/>
            <a:ext cx="5957887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4"/>
          <p:cNvSpPr/>
          <p:nvPr/>
        </p:nvSpPr>
        <p:spPr>
          <a:xfrm>
            <a:off x="323850" y="5679816"/>
            <a:ext cx="8348663" cy="3794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18000" tIns="0" rIns="18000" bIns="0" compatLnSpc="0"/>
          <a:lstStyle/>
          <a:p>
            <a:pPr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500" u="none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www.etui.org/Training</a:t>
            </a:r>
          </a:p>
        </p:txBody>
      </p:sp>
    </p:spTree>
    <p:extLst>
      <p:ext uri="{BB962C8B-B14F-4D97-AF65-F5344CB8AC3E}">
        <p14:creationId xmlns:p14="http://schemas.microsoft.com/office/powerpoint/2010/main" val="164564917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323850" y="6207125"/>
            <a:ext cx="3603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nl-BE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D817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C42B0F-EAEA-4FD7-8B1D-DCAD1D530F67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D81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8D81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23849" y="323850"/>
            <a:ext cx="8348664" cy="3810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ETUI EDU – a snapshot</a:t>
            </a:r>
            <a:endParaRPr kumimoji="0" lang="de-DE" sz="2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Inhaltsplatzhalter 9"/>
          <p:cNvSpPr txBox="1">
            <a:spLocks/>
          </p:cNvSpPr>
          <p:nvPr/>
        </p:nvSpPr>
        <p:spPr bwMode="auto">
          <a:xfrm>
            <a:off x="323850" y="1202356"/>
            <a:ext cx="834866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charset="0"/>
              <a:buChar char="●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●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2492B"/>
              </a:buClr>
              <a:buSzPct val="80000"/>
              <a:buFont typeface="Arial" charset="0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Annual work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2492B"/>
              </a:buClr>
              <a:buSzPct val="80000"/>
              <a:buFont typeface="Arial" charset="0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Cooperation with ETUC, ETUFs and national trade unions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2492B"/>
              </a:buClr>
              <a:buSzPct val="80000"/>
              <a:buFont typeface="Arial" charset="0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About 100 courses for +2000 participants each year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2492B"/>
              </a:buClr>
              <a:buSzPct val="80000"/>
              <a:buFont typeface="Arial" charset="0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Multinational tutor teams from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ETUI trainer networks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2492B"/>
              </a:buClr>
              <a:buSzPct val="80000"/>
              <a:buFont typeface="Arial" charset="0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courses:</a:t>
            </a: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492B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 panose="020B0604020202020204" pitchFamily="34" charset="0"/>
              </a:rPr>
              <a:t>‘Young Trade Union Leaders’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charset="-128"/>
              <a:cs typeface="Arial" panose="020B0604020202020204" pitchFamily="34" charset="0"/>
            </a:endParaRP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492B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 panose="020B0604020202020204" pitchFamily="34" charset="0"/>
              </a:rPr>
              <a:t>‘Project Management’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 panose="020B0604020202020204" pitchFamily="34" charset="0"/>
            </a:endParaRP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492B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 panose="020B0604020202020204" pitchFamily="34" charset="0"/>
              </a:rPr>
              <a:t>‘Training of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 panose="020B0604020202020204" pitchFamily="34" charset="0"/>
              </a:rPr>
              <a:t>Eurotrainers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 panose="020B0604020202020204" pitchFamily="34" charset="0"/>
              </a:rPr>
              <a:t>’</a:t>
            </a: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492B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 panose="020B0604020202020204" pitchFamily="34" charset="0"/>
              </a:rPr>
              <a:t>‘Language training for trade unionists’</a:t>
            </a: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492B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 panose="020B0604020202020204" pitchFamily="34" charset="0"/>
              </a:rPr>
              <a:t>‘Seminars for EWC and SE-works council members’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2492B"/>
              </a:buClr>
              <a:buSzPct val="80000"/>
              <a:buFont typeface="Arial" charset="0"/>
              <a:buChar char="●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Thematic training on demand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492B"/>
              </a:buClr>
              <a:buSzPct val="80000"/>
              <a:buFont typeface="Arial" charset="0"/>
              <a:buChar char="●"/>
              <a:tabLst/>
              <a:defRPr/>
            </a:pPr>
            <a:r>
              <a:rPr lang="de-DE" sz="2000" kern="0" noProof="0" dirty="0" smtClean="0">
                <a:solidFill>
                  <a:srgbClr val="00B050"/>
                </a:solidFill>
                <a:latin typeface="Arial"/>
              </a:rPr>
              <a:t>Tailor-made training for your EWC, SE Works Council and SNB!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</a:endParaRPr>
          </a:p>
          <a:p>
            <a:pPr marL="0" lvl="0" indent="0" defTabSz="914400">
              <a:buClr>
                <a:srgbClr val="D2492B"/>
              </a:buClr>
              <a:buNone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492B"/>
              </a:buClr>
              <a:buSzPct val="80000"/>
              <a:buFont typeface="Arial" charset="0"/>
              <a:buChar char="●"/>
              <a:tabLst/>
              <a:defRPr/>
            </a:pP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492B"/>
              </a:buClr>
              <a:buSzPct val="80000"/>
              <a:buFont typeface="Arial" charset="0"/>
              <a:buChar char="●"/>
              <a:tabLst/>
              <a:defRPr/>
            </a:pP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492B"/>
              </a:buClr>
              <a:buSzPct val="80000"/>
              <a:buFont typeface="Arial" charset="0"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ußzeilenplatzhalter 4"/>
          <p:cNvSpPr txBox="1">
            <a:spLocks/>
          </p:cNvSpPr>
          <p:nvPr/>
        </p:nvSpPr>
        <p:spPr bwMode="auto">
          <a:xfrm>
            <a:off x="3348038" y="6207125"/>
            <a:ext cx="45370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8D81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8D81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8D81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53541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New EWC training website</a:t>
            </a:r>
            <a:endParaRPr lang="de-DE" dirty="0"/>
          </a:p>
        </p:txBody>
      </p:sp>
      <p:sp>
        <p:nvSpPr>
          <p:cNvPr id="2253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27" y="1293647"/>
            <a:ext cx="6587382" cy="523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7933" y="914400"/>
            <a:ext cx="522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hlinkClick r:id="rId4"/>
              </a:rPr>
              <a:t>www.ewctraining.eu</a:t>
            </a:r>
            <a:endParaRPr lang="fr-BE" dirty="0" smtClean="0"/>
          </a:p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2980757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323850" y="323850"/>
            <a:ext cx="8569325" cy="381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70C0"/>
          </a:solidFill>
          <a:ln>
            <a:noFill/>
            <a:prstDash val="solid"/>
          </a:ln>
        </p:spPr>
        <p:txBody>
          <a:bodyPr lIns="18000" tIns="0" rIns="18000" bIns="0" compatLnSpc="0"/>
          <a:lstStyle/>
          <a:p>
            <a:pPr 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500" u="none" dirty="0" smtClean="0">
                <a:solidFill>
                  <a:schemeClr val="bg1"/>
                </a:solidFill>
                <a:latin typeface="Arial" pitchFamily="18"/>
                <a:ea typeface="Microsoft YaHei" pitchFamily="2"/>
                <a:cs typeface="Mangal" pitchFamily="2"/>
              </a:rPr>
              <a:t>ETUI Education: EWC Training</a:t>
            </a:r>
            <a:endParaRPr lang="de-DE" sz="2500" u="none" dirty="0">
              <a:solidFill>
                <a:schemeClr val="bg1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1"/>
          <p:cNvSpPr txBox="1">
            <a:spLocks/>
          </p:cNvSpPr>
          <p:nvPr/>
        </p:nvSpPr>
        <p:spPr bwMode="auto">
          <a:xfrm>
            <a:off x="1644650" y="1124745"/>
            <a:ext cx="7499350" cy="36612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are we involved?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5076" y="2059853"/>
            <a:ext cx="6607176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itchFamily="34" charset="0"/>
              <a:buChar char="●"/>
              <a:defRPr/>
            </a:pPr>
            <a:r>
              <a:rPr lang="en-US" kern="0" dirty="0"/>
              <a:t>Promoting worker participation is a key political priority for the ETUC, ETUFs and national trade union </a:t>
            </a:r>
            <a:r>
              <a:rPr lang="en-US" kern="0" dirty="0" err="1" smtClean="0"/>
              <a:t>organisations</a:t>
            </a:r>
            <a:endParaRPr lang="en-US" kern="0" dirty="0" smtClean="0"/>
          </a:p>
          <a:p>
            <a:pPr marL="342900" indent="-342900" defTabSz="9144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itchFamily="34" charset="0"/>
              <a:buChar char="●"/>
              <a:defRPr/>
            </a:pPr>
            <a:r>
              <a:rPr lang="en-US" kern="0" dirty="0"/>
              <a:t>ETUI’s mission: strengthening the identity, the </a:t>
            </a:r>
            <a:r>
              <a:rPr lang="en-US" b="1" kern="0" dirty="0">
                <a:solidFill>
                  <a:srgbClr val="0070C0"/>
                </a:solidFill>
              </a:rPr>
              <a:t>competences</a:t>
            </a:r>
            <a:r>
              <a:rPr lang="en-US" kern="0" dirty="0"/>
              <a:t> and the </a:t>
            </a:r>
            <a:r>
              <a:rPr lang="en-US" b="1" kern="0" dirty="0">
                <a:solidFill>
                  <a:srgbClr val="0070C0"/>
                </a:solidFill>
              </a:rPr>
              <a:t>knowledge</a:t>
            </a:r>
            <a:r>
              <a:rPr lang="en-US" kern="0" dirty="0"/>
              <a:t> of the European Trade Union </a:t>
            </a:r>
            <a:r>
              <a:rPr lang="en-US" kern="0" dirty="0" smtClean="0"/>
              <a:t>movement</a:t>
            </a:r>
          </a:p>
          <a:p>
            <a:pPr marL="342900" lvl="0" indent="-342900" defTabSz="9144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itchFamily="34" charset="0"/>
              <a:buChar char="●"/>
              <a:defRPr/>
            </a:pPr>
            <a:r>
              <a:rPr lang="en-US" kern="0" dirty="0" smtClean="0"/>
              <a:t>Our ambition: to be </a:t>
            </a:r>
            <a:r>
              <a:rPr lang="en-US" b="1" kern="0" dirty="0">
                <a:solidFill>
                  <a:srgbClr val="0070C0"/>
                </a:solidFill>
              </a:rPr>
              <a:t>key provider </a:t>
            </a:r>
            <a:r>
              <a:rPr lang="en-US" kern="0" dirty="0">
                <a:solidFill>
                  <a:srgbClr val="000000"/>
                </a:solidFill>
              </a:rPr>
              <a:t>for </a:t>
            </a:r>
            <a:r>
              <a:rPr lang="en-US" b="1" kern="0" dirty="0">
                <a:solidFill>
                  <a:srgbClr val="0070C0"/>
                </a:solidFill>
              </a:rPr>
              <a:t>trade union oriented </a:t>
            </a:r>
            <a:r>
              <a:rPr lang="en-US" kern="0" dirty="0">
                <a:solidFill>
                  <a:srgbClr val="000000"/>
                </a:solidFill>
              </a:rPr>
              <a:t>EWC and SE-works council training at the European </a:t>
            </a:r>
            <a:r>
              <a:rPr lang="en-US" kern="0" dirty="0" smtClean="0">
                <a:solidFill>
                  <a:srgbClr val="000000"/>
                </a:solidFill>
              </a:rPr>
              <a:t>level</a:t>
            </a:r>
          </a:p>
          <a:p>
            <a:pPr marL="800100" lvl="1" indent="-342900" defTabSz="9144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Closely follow ETUC &amp; ETUF policies on EWCs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Partnership &amp; support for national unions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A training based on a common European trade union strategy</a:t>
            </a:r>
            <a:endParaRPr lang="en-US" kern="0" dirty="0">
              <a:solidFill>
                <a:srgbClr val="000000"/>
              </a:solidFill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itchFamily="34" charset="0"/>
              <a:buChar char="●"/>
              <a:defRPr/>
            </a:pPr>
            <a:endParaRPr lang="en-US" kern="0" dirty="0"/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itchFamily="34" charset="0"/>
              <a:buChar char="●"/>
              <a:defRPr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8654833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323850" y="323850"/>
            <a:ext cx="8569325" cy="381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70C0"/>
          </a:solidFill>
          <a:ln>
            <a:noFill/>
            <a:prstDash val="solid"/>
          </a:ln>
        </p:spPr>
        <p:txBody>
          <a:bodyPr lIns="18000" tIns="0" rIns="18000" bIns="0" compatLnSpc="0"/>
          <a:lstStyle/>
          <a:p>
            <a:pPr 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500" u="none" dirty="0" smtClean="0">
                <a:solidFill>
                  <a:schemeClr val="bg1"/>
                </a:solidFill>
                <a:latin typeface="Arial" pitchFamily="18"/>
                <a:ea typeface="Microsoft YaHei" pitchFamily="2"/>
                <a:cs typeface="Mangal" pitchFamily="2"/>
              </a:rPr>
              <a:t>ETUI Education: EWC Training</a:t>
            </a:r>
            <a:endParaRPr lang="de-DE" sz="2500" u="none" dirty="0">
              <a:solidFill>
                <a:schemeClr val="bg1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3850" y="1142999"/>
            <a:ext cx="8348663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28D"/>
              </a:buClr>
              <a:buSzPct val="80000"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right to training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anose="020B0604020202020204" pitchFamily="34" charset="0"/>
              <a:buChar char="●"/>
              <a:tabLst/>
              <a:defRPr/>
            </a:pPr>
            <a:endParaRPr kumimoji="0" lang="en-GB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54013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GB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4013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GB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4013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GB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4013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GB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4013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GB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4013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GB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297" descr="MCED00149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490662"/>
            <a:ext cx="2160587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62" y="2310606"/>
            <a:ext cx="8431499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3249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323850" y="323850"/>
            <a:ext cx="8569325" cy="381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70C0"/>
          </a:solidFill>
          <a:ln>
            <a:noFill/>
            <a:prstDash val="solid"/>
          </a:ln>
        </p:spPr>
        <p:txBody>
          <a:bodyPr lIns="18000" tIns="0" rIns="18000" bIns="0" compatLnSpc="0"/>
          <a:lstStyle/>
          <a:p>
            <a:pPr 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500" u="none" dirty="0" smtClean="0">
                <a:solidFill>
                  <a:schemeClr val="bg1"/>
                </a:solidFill>
                <a:latin typeface="Arial" pitchFamily="18"/>
                <a:ea typeface="Microsoft YaHei" pitchFamily="2"/>
                <a:cs typeface="Mangal" pitchFamily="2"/>
              </a:rPr>
              <a:t>ETUI Education: EWC Training</a:t>
            </a:r>
            <a:endParaRPr lang="de-DE" sz="2500" u="none" dirty="0">
              <a:solidFill>
                <a:schemeClr val="bg1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850" y="828675"/>
            <a:ext cx="8348663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8D"/>
              </a:buClr>
              <a:buSzPct val="80000"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groups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GB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1093 </a:t>
            </a:r>
            <a:r>
              <a:rPr kumimoji="0" lang="en-GB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European Works Councils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 Negotiating Bodies</a:t>
            </a:r>
            <a:br>
              <a:rPr kumimoji="0" lang="en-GB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(currently ~50)</a:t>
            </a:r>
            <a:endParaRPr kumimoji="0" lang="en-GB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Representative Bodies in 123 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BLER in 64 SE boards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anose="020B0604020202020204" pitchFamily="34" charset="0"/>
              <a:buChar char="●"/>
              <a:tabLst/>
              <a:defRPr/>
            </a:pPr>
            <a:r>
              <a:rPr kumimoji="0" lang="fr-BE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 for ETUF/local TU initiatives</a:t>
            </a:r>
            <a:endParaRPr kumimoji="0" lang="en-GB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8" b="23364"/>
          <a:stretch>
            <a:fillRect/>
          </a:stretch>
        </p:blipFill>
        <p:spPr bwMode="auto">
          <a:xfrm>
            <a:off x="5073650" y="1808163"/>
            <a:ext cx="36004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"/>
          <p:cNvSpPr txBox="1">
            <a:spLocks/>
          </p:cNvSpPr>
          <p:nvPr/>
        </p:nvSpPr>
        <p:spPr bwMode="auto">
          <a:xfrm>
            <a:off x="684213" y="6207125"/>
            <a:ext cx="51831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nl-B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source : </a:t>
            </a:r>
            <a:r>
              <a:rPr kumimoji="0" lang="en-GB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www.ewcdb.eu</a:t>
            </a:r>
            <a:r>
              <a:rPr kumimoji="0" lang="en-GB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&amp; </a:t>
            </a:r>
            <a:r>
              <a:rPr kumimoji="0" lang="en-GB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5"/>
              </a:rPr>
              <a:t>www.ecdb.worker-participation.eu</a:t>
            </a:r>
            <a:r>
              <a:rPr kumimoji="0" lang="en-GB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GB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June </a:t>
            </a:r>
            <a:r>
              <a:rPr kumimoji="0" lang="en-GB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61334304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323850" y="323850"/>
            <a:ext cx="8569325" cy="381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70C0"/>
          </a:solidFill>
          <a:ln>
            <a:noFill/>
            <a:prstDash val="solid"/>
          </a:ln>
        </p:spPr>
        <p:txBody>
          <a:bodyPr lIns="18000" tIns="0" rIns="18000" bIns="0" compatLnSpc="0"/>
          <a:lstStyle/>
          <a:p>
            <a:pPr 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500" u="none" dirty="0" smtClean="0">
                <a:solidFill>
                  <a:schemeClr val="bg1"/>
                </a:solidFill>
                <a:latin typeface="Arial" pitchFamily="18"/>
                <a:ea typeface="Microsoft YaHei" pitchFamily="2"/>
                <a:cs typeface="Mangal" pitchFamily="2"/>
              </a:rPr>
              <a:t>ETUI Education: EWC Training</a:t>
            </a:r>
            <a:endParaRPr lang="de-DE" sz="2500" u="none" dirty="0">
              <a:solidFill>
                <a:schemeClr val="bg1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3850" y="828675"/>
            <a:ext cx="8348663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8D"/>
              </a:buClr>
              <a:buSzPct val="80000"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training at national or European level ?</a:t>
            </a: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496888" y="1368425"/>
            <a:ext cx="3816350" cy="1052513"/>
            <a:chOff x="496888" y="1304925"/>
            <a:chExt cx="3816350" cy="1052513"/>
          </a:xfrm>
        </p:grpSpPr>
        <p:graphicFrame>
          <p:nvGraphicFramePr>
            <p:cNvPr id="8" name="Object 193"/>
            <p:cNvGraphicFramePr>
              <a:graphicFrameLocks noChangeAspect="1"/>
            </p:cNvGraphicFramePr>
            <p:nvPr/>
          </p:nvGraphicFramePr>
          <p:xfrm>
            <a:off x="2198688" y="1514475"/>
            <a:ext cx="617537" cy="687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3" name="Klipp" r:id="rId4" imgW="1714286" imgH="1714286" progId="MS_ClipArt_Gallery.2">
                    <p:embed/>
                  </p:oleObj>
                </mc:Choice>
                <mc:Fallback>
                  <p:oleObj name="Klipp" r:id="rId4" imgW="1714286" imgH="1714286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8688" y="1514475"/>
                          <a:ext cx="617537" cy="687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438" descr="flagge-belgien-flagge-rechteckig-50x7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175" y="1519238"/>
              <a:ext cx="841375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158"/>
            <p:cNvGrpSpPr>
              <a:grpSpLocks/>
            </p:cNvGrpSpPr>
            <p:nvPr/>
          </p:nvGrpSpPr>
          <p:grpSpPr bwMode="auto">
            <a:xfrm>
              <a:off x="2933700" y="1497013"/>
              <a:ext cx="574675" cy="576262"/>
              <a:chOff x="3990960" y="3130560"/>
              <a:chExt cx="952559" cy="874800"/>
            </a:xfrm>
          </p:grpSpPr>
          <p:sp>
            <p:nvSpPr>
              <p:cNvPr id="18" name="Freeform 159"/>
              <p:cNvSpPr>
                <a:spLocks/>
              </p:cNvSpPr>
              <p:nvPr/>
            </p:nvSpPr>
            <p:spPr bwMode="auto">
              <a:xfrm>
                <a:off x="4118040" y="3446640"/>
                <a:ext cx="212760" cy="55872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2147483646 w 21600"/>
                  <a:gd name="T9" fmla="*/ 2147483646 h 21600"/>
                  <a:gd name="T10" fmla="*/ 0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17694720 60000 65536"/>
                  <a:gd name="T22" fmla="*/ 17694720 60000 65536"/>
                  <a:gd name="T23" fmla="*/ 17694720 60000 65536"/>
                  <a:gd name="T24" fmla="*/ 0 w 21600"/>
                  <a:gd name="T25" fmla="*/ 430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430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160"/>
              <p:cNvSpPr>
                <a:spLocks/>
              </p:cNvSpPr>
              <p:nvPr/>
            </p:nvSpPr>
            <p:spPr bwMode="auto">
              <a:xfrm>
                <a:off x="3990960" y="3130560"/>
                <a:ext cx="127080" cy="874799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17694720 60000 65536"/>
                  <a:gd name="T9" fmla="*/ 0 60000 65536"/>
                  <a:gd name="T10" fmla="*/ 5898240 60000 65536"/>
                  <a:gd name="T11" fmla="*/ 1179648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161"/>
              <p:cNvSpPr>
                <a:spLocks/>
              </p:cNvSpPr>
              <p:nvPr/>
            </p:nvSpPr>
            <p:spPr bwMode="auto">
              <a:xfrm>
                <a:off x="4330800" y="3446640"/>
                <a:ext cx="212760" cy="55872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2147483646 w 21600"/>
                  <a:gd name="T9" fmla="*/ 2147483646 h 21600"/>
                  <a:gd name="T10" fmla="*/ 0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17694720 60000 65536"/>
                  <a:gd name="T22" fmla="*/ 17694720 60000 65536"/>
                  <a:gd name="T23" fmla="*/ 17694720 60000 65536"/>
                  <a:gd name="T24" fmla="*/ 0 w 21600"/>
                  <a:gd name="T25" fmla="*/ 430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430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162"/>
              <p:cNvSpPr>
                <a:spLocks/>
              </p:cNvSpPr>
              <p:nvPr/>
            </p:nvSpPr>
            <p:spPr bwMode="auto">
              <a:xfrm>
                <a:off x="4730759" y="3446640"/>
                <a:ext cx="212760" cy="55872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2147483646 w 21600"/>
                  <a:gd name="T9" fmla="*/ 2147483646 h 21600"/>
                  <a:gd name="T10" fmla="*/ 0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17694720 60000 65536"/>
                  <a:gd name="T22" fmla="*/ 17694720 60000 65536"/>
                  <a:gd name="T23" fmla="*/ 17694720 60000 65536"/>
                  <a:gd name="T24" fmla="*/ 0 w 21600"/>
                  <a:gd name="T25" fmla="*/ 430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430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163"/>
              <p:cNvSpPr>
                <a:spLocks/>
              </p:cNvSpPr>
              <p:nvPr/>
            </p:nvSpPr>
            <p:spPr bwMode="auto">
              <a:xfrm>
                <a:off x="4527720" y="3446640"/>
                <a:ext cx="215640" cy="55872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2147483646 w 21600"/>
                  <a:gd name="T9" fmla="*/ 2147483646 h 21600"/>
                  <a:gd name="T10" fmla="*/ 0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17694720 60000 65536"/>
                  <a:gd name="T22" fmla="*/ 17694720 60000 65536"/>
                  <a:gd name="T23" fmla="*/ 17694720 60000 65536"/>
                  <a:gd name="T24" fmla="*/ 0 w 21600"/>
                  <a:gd name="T25" fmla="*/ 430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430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" name="Group 170"/>
            <p:cNvGrpSpPr>
              <a:grpSpLocks/>
            </p:cNvGrpSpPr>
            <p:nvPr/>
          </p:nvGrpSpPr>
          <p:grpSpPr bwMode="auto">
            <a:xfrm>
              <a:off x="3660775" y="1728788"/>
              <a:ext cx="266700" cy="280987"/>
              <a:chOff x="4105440" y="3651120"/>
              <a:chExt cx="296640" cy="281160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4146052" y="3752783"/>
                <a:ext cx="70629" cy="17949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val 4300"/>
                  <a:gd name="f8" fmla="+- 0 0 0"/>
                  <a:gd name="f9" fmla="*/ f3 1 21600"/>
                  <a:gd name="f10" fmla="*/ f4 1 21600"/>
                  <a:gd name="f11" fmla="*/ f8 f0 1"/>
                  <a:gd name="f12" fmla="*/ 0 f9 1"/>
                  <a:gd name="f13" fmla="*/ 21600 f9 1"/>
                  <a:gd name="f14" fmla="*/ 21600 f10 1"/>
                  <a:gd name="f15" fmla="*/ 4300 f10 1"/>
                  <a:gd name="f16" fmla="*/ 10800 f9 1"/>
                  <a:gd name="f17" fmla="*/ 2150 f10 1"/>
                  <a:gd name="f18" fmla="*/ f11 1 f2"/>
                  <a:gd name="f19" fmla="*/ 10800 f10 1"/>
                  <a:gd name="f20" fmla="*/ 19890 f10 1"/>
                  <a:gd name="f21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1">
                    <a:pos x="f16" y="f17"/>
                  </a:cxn>
                  <a:cxn ang="f21">
                    <a:pos x="f12" y="f19"/>
                  </a:cxn>
                  <a:cxn ang="f21">
                    <a:pos x="f16" y="f20"/>
                  </a:cxn>
                  <a:cxn ang="f21">
                    <a:pos x="f13" y="f19"/>
                  </a:cxn>
                </a:cxnLst>
                <a:rect l="f12" t="f15" r="f13" b="f14"/>
                <a:pathLst>
                  <a:path w="21600" h="21600">
                    <a:moveTo>
                      <a:pt x="f5" y="f7"/>
                    </a:moveTo>
                    <a:lnTo>
                      <a:pt x="f6" y="f5"/>
                    </a:lnTo>
                    <a:lnTo>
                      <a:pt x="f6" y="f6"/>
                    </a:lnTo>
                    <a:lnTo>
                      <a:pt x="f5" y="f6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333399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4105440" y="3651120"/>
                <a:ext cx="40612" cy="2811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333399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4204320" y="3752783"/>
                <a:ext cx="67097" cy="17949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val 4300"/>
                  <a:gd name="f8" fmla="+- 0 0 0"/>
                  <a:gd name="f9" fmla="*/ f3 1 21600"/>
                  <a:gd name="f10" fmla="*/ f4 1 21600"/>
                  <a:gd name="f11" fmla="*/ f8 f0 1"/>
                  <a:gd name="f12" fmla="*/ 0 f9 1"/>
                  <a:gd name="f13" fmla="*/ 21600 f9 1"/>
                  <a:gd name="f14" fmla="*/ 21600 f10 1"/>
                  <a:gd name="f15" fmla="*/ 4300 f10 1"/>
                  <a:gd name="f16" fmla="*/ 10800 f9 1"/>
                  <a:gd name="f17" fmla="*/ 2150 f10 1"/>
                  <a:gd name="f18" fmla="*/ f11 1 f2"/>
                  <a:gd name="f19" fmla="*/ 10800 f10 1"/>
                  <a:gd name="f20" fmla="*/ 19890 f10 1"/>
                  <a:gd name="f21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1">
                    <a:pos x="f16" y="f17"/>
                  </a:cxn>
                  <a:cxn ang="f21">
                    <a:pos x="f12" y="f19"/>
                  </a:cxn>
                  <a:cxn ang="f21">
                    <a:pos x="f16" y="f20"/>
                  </a:cxn>
                  <a:cxn ang="f21">
                    <a:pos x="f13" y="f19"/>
                  </a:cxn>
                </a:cxnLst>
                <a:rect l="f12" t="f15" r="f13" b="f14"/>
                <a:pathLst>
                  <a:path w="21600" h="21600">
                    <a:moveTo>
                      <a:pt x="f5" y="f7"/>
                    </a:moveTo>
                    <a:lnTo>
                      <a:pt x="f6" y="f5"/>
                    </a:lnTo>
                    <a:lnTo>
                      <a:pt x="f6" y="f6"/>
                    </a:lnTo>
                    <a:lnTo>
                      <a:pt x="f5" y="f6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333399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4331451" y="3752783"/>
                <a:ext cx="70629" cy="17949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val 4300"/>
                  <a:gd name="f8" fmla="+- 0 0 0"/>
                  <a:gd name="f9" fmla="*/ f3 1 21600"/>
                  <a:gd name="f10" fmla="*/ f4 1 21600"/>
                  <a:gd name="f11" fmla="*/ f8 f0 1"/>
                  <a:gd name="f12" fmla="*/ 0 f9 1"/>
                  <a:gd name="f13" fmla="*/ 21600 f9 1"/>
                  <a:gd name="f14" fmla="*/ 21600 f10 1"/>
                  <a:gd name="f15" fmla="*/ 4300 f10 1"/>
                  <a:gd name="f16" fmla="*/ 10800 f9 1"/>
                  <a:gd name="f17" fmla="*/ 2150 f10 1"/>
                  <a:gd name="f18" fmla="*/ f11 1 f2"/>
                  <a:gd name="f19" fmla="*/ 10800 f10 1"/>
                  <a:gd name="f20" fmla="*/ 19890 f10 1"/>
                  <a:gd name="f21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1">
                    <a:pos x="f16" y="f17"/>
                  </a:cxn>
                  <a:cxn ang="f21">
                    <a:pos x="f12" y="f19"/>
                  </a:cxn>
                  <a:cxn ang="f21">
                    <a:pos x="f16" y="f20"/>
                  </a:cxn>
                  <a:cxn ang="f21">
                    <a:pos x="f13" y="f19"/>
                  </a:cxn>
                </a:cxnLst>
                <a:rect l="f12" t="f15" r="f13" b="f14"/>
                <a:pathLst>
                  <a:path w="21600" h="21600">
                    <a:moveTo>
                      <a:pt x="f5" y="f7"/>
                    </a:moveTo>
                    <a:lnTo>
                      <a:pt x="f6" y="f5"/>
                    </a:lnTo>
                    <a:lnTo>
                      <a:pt x="f6" y="f6"/>
                    </a:lnTo>
                    <a:lnTo>
                      <a:pt x="f5" y="f6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333399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4267886" y="3752783"/>
                <a:ext cx="68863" cy="17949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val 4300"/>
                  <a:gd name="f8" fmla="+- 0 0 0"/>
                  <a:gd name="f9" fmla="*/ f3 1 21600"/>
                  <a:gd name="f10" fmla="*/ f4 1 21600"/>
                  <a:gd name="f11" fmla="*/ f8 f0 1"/>
                  <a:gd name="f12" fmla="*/ 0 f9 1"/>
                  <a:gd name="f13" fmla="*/ 21600 f9 1"/>
                  <a:gd name="f14" fmla="*/ 21600 f10 1"/>
                  <a:gd name="f15" fmla="*/ 4300 f10 1"/>
                  <a:gd name="f16" fmla="*/ 10800 f9 1"/>
                  <a:gd name="f17" fmla="*/ 2150 f10 1"/>
                  <a:gd name="f18" fmla="*/ f11 1 f2"/>
                  <a:gd name="f19" fmla="*/ 10800 f10 1"/>
                  <a:gd name="f20" fmla="*/ 19890 f10 1"/>
                  <a:gd name="f21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1">
                    <a:pos x="f16" y="f17"/>
                  </a:cxn>
                  <a:cxn ang="f21">
                    <a:pos x="f12" y="f19"/>
                  </a:cxn>
                  <a:cxn ang="f21">
                    <a:pos x="f16" y="f20"/>
                  </a:cxn>
                  <a:cxn ang="f21">
                    <a:pos x="f13" y="f19"/>
                  </a:cxn>
                </a:cxnLst>
                <a:rect l="f12" t="f15" r="f13" b="f14"/>
                <a:pathLst>
                  <a:path w="21600" h="21600">
                    <a:moveTo>
                      <a:pt x="f5" y="f7"/>
                    </a:moveTo>
                    <a:lnTo>
                      <a:pt x="f6" y="f5"/>
                    </a:lnTo>
                    <a:lnTo>
                      <a:pt x="f6" y="f6"/>
                    </a:lnTo>
                    <a:lnTo>
                      <a:pt x="f5" y="f6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333399"/>
              </a:solidFill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</p:grpSp>
        <p:sp>
          <p:nvSpPr>
            <p:cNvPr id="12" name="Oval 504"/>
            <p:cNvSpPr>
              <a:spLocks noChangeArrowheads="1"/>
            </p:cNvSpPr>
            <p:nvPr/>
          </p:nvSpPr>
          <p:spPr bwMode="auto">
            <a:xfrm>
              <a:off x="496888" y="1304925"/>
              <a:ext cx="3816350" cy="1052513"/>
            </a:xfrm>
            <a:prstGeom prst="ellipse">
              <a:avLst/>
            </a:prstGeom>
            <a:noFill/>
            <a:ln w="38100">
              <a:solidFill>
                <a:srgbClr val="003F7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AD3F1">
                      <a:alpha val="25098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528D"/>
                </a:buClr>
                <a:buSzPct val="80000"/>
                <a:buFont typeface="Arial" panose="020B0604020202020204" pitchFamily="34" charset="0"/>
                <a:buChar char="●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EC3DE"/>
                </a:buClr>
                <a:buSzPct val="80000"/>
                <a:buFont typeface="Arial" panose="020B0604020202020204" pitchFamily="34" charset="0"/>
                <a:buChar char="●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○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80000"/>
                <a:buFont typeface="Arial" panose="020B060402020202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496888" y="3960813"/>
            <a:ext cx="3816350" cy="1052512"/>
            <a:chOff x="496888" y="3906838"/>
            <a:chExt cx="3816350" cy="1052512"/>
          </a:xfrm>
        </p:grpSpPr>
        <p:graphicFrame>
          <p:nvGraphicFramePr>
            <p:cNvPr id="24" name="Object 450"/>
            <p:cNvGraphicFramePr>
              <a:graphicFrameLocks noChangeAspect="1"/>
            </p:cNvGraphicFramePr>
            <p:nvPr/>
          </p:nvGraphicFramePr>
          <p:xfrm>
            <a:off x="2265363" y="4089400"/>
            <a:ext cx="614362" cy="687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" name="Klipp" r:id="rId7" imgW="1523810" imgH="1704762" progId="MS_ClipArt_Gallery.2">
                    <p:embed/>
                  </p:oleObj>
                </mc:Choice>
                <mc:Fallback>
                  <p:oleObj name="Klipp" r:id="rId7" imgW="1523810" imgH="1704762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5363" y="4089400"/>
                          <a:ext cx="614362" cy="687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5" name="Picture 44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39" y="4205288"/>
              <a:ext cx="798134" cy="4905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164"/>
            <p:cNvGrpSpPr>
              <a:grpSpLocks/>
            </p:cNvGrpSpPr>
            <p:nvPr/>
          </p:nvGrpSpPr>
          <p:grpSpPr bwMode="auto">
            <a:xfrm>
              <a:off x="3676103" y="4338214"/>
              <a:ext cx="266400" cy="280988"/>
              <a:chOff x="4556160" y="3651120"/>
              <a:chExt cx="297000" cy="281160"/>
            </a:xfrm>
            <a:solidFill>
              <a:srgbClr val="00B0F0"/>
            </a:solidFill>
          </p:grpSpPr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4597560" y="3753000"/>
                <a:ext cx="69840" cy="179280"/>
              </a:xfrm>
              <a:custGeom>
                <a:avLst/>
                <a:gdLst>
                  <a:gd name="T0" fmla="*/ 34920 w 21600"/>
                  <a:gd name="T1" fmla="*/ 0 h 21600"/>
                  <a:gd name="T2" fmla="*/ 69840 w 21600"/>
                  <a:gd name="T3" fmla="*/ 89640 h 21600"/>
                  <a:gd name="T4" fmla="*/ 34920 w 21600"/>
                  <a:gd name="T5" fmla="*/ 179280 h 21600"/>
                  <a:gd name="T6" fmla="*/ 0 w 21600"/>
                  <a:gd name="T7" fmla="*/ 89640 h 21600"/>
                  <a:gd name="T8" fmla="*/ 34920 w 21600"/>
                  <a:gd name="T9" fmla="*/ 17845 h 21600"/>
                  <a:gd name="T10" fmla="*/ 0 w 21600"/>
                  <a:gd name="T11" fmla="*/ 89640 h 21600"/>
                  <a:gd name="T12" fmla="*/ 34920 w 21600"/>
                  <a:gd name="T13" fmla="*/ 165087 h 21600"/>
                  <a:gd name="T14" fmla="*/ 69840 w 21600"/>
                  <a:gd name="T15" fmla="*/ 89640 h 216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17694720 60000 65536"/>
                  <a:gd name="T22" fmla="*/ 17694720 60000 65536"/>
                  <a:gd name="T23" fmla="*/ 17694720 60000 65536"/>
                  <a:gd name="T24" fmla="*/ 0 w 21600"/>
                  <a:gd name="T25" fmla="*/ 430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430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4556160" y="3651120"/>
                <a:ext cx="41400" cy="281160"/>
              </a:xfrm>
              <a:custGeom>
                <a:avLst/>
                <a:gdLst>
                  <a:gd name="T0" fmla="*/ 20700 w 21600"/>
                  <a:gd name="T1" fmla="*/ 0 h 21600"/>
                  <a:gd name="T2" fmla="*/ 41400 w 21600"/>
                  <a:gd name="T3" fmla="*/ 140580 h 21600"/>
                  <a:gd name="T4" fmla="*/ 20700 w 21600"/>
                  <a:gd name="T5" fmla="*/ 281160 h 21600"/>
                  <a:gd name="T6" fmla="*/ 0 w 21600"/>
                  <a:gd name="T7" fmla="*/ 140580 h 21600"/>
                  <a:gd name="T8" fmla="*/ 17694720 60000 65536"/>
                  <a:gd name="T9" fmla="*/ 0 60000 65536"/>
                  <a:gd name="T10" fmla="*/ 5898240 60000 65536"/>
                  <a:gd name="T11" fmla="*/ 1179648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4654440" y="3753000"/>
                <a:ext cx="68400" cy="179280"/>
              </a:xfrm>
              <a:custGeom>
                <a:avLst/>
                <a:gdLst>
                  <a:gd name="T0" fmla="*/ 34200 w 21600"/>
                  <a:gd name="T1" fmla="*/ 0 h 21600"/>
                  <a:gd name="T2" fmla="*/ 68400 w 21600"/>
                  <a:gd name="T3" fmla="*/ 89640 h 21600"/>
                  <a:gd name="T4" fmla="*/ 34200 w 21600"/>
                  <a:gd name="T5" fmla="*/ 179280 h 21600"/>
                  <a:gd name="T6" fmla="*/ 0 w 21600"/>
                  <a:gd name="T7" fmla="*/ 89640 h 21600"/>
                  <a:gd name="T8" fmla="*/ 34200 w 21600"/>
                  <a:gd name="T9" fmla="*/ 17845 h 21600"/>
                  <a:gd name="T10" fmla="*/ 0 w 21600"/>
                  <a:gd name="T11" fmla="*/ 89640 h 21600"/>
                  <a:gd name="T12" fmla="*/ 34200 w 21600"/>
                  <a:gd name="T13" fmla="*/ 165087 h 21600"/>
                  <a:gd name="T14" fmla="*/ 68400 w 21600"/>
                  <a:gd name="T15" fmla="*/ 89640 h 216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17694720 60000 65536"/>
                  <a:gd name="T22" fmla="*/ 17694720 60000 65536"/>
                  <a:gd name="T23" fmla="*/ 17694720 60000 65536"/>
                  <a:gd name="T24" fmla="*/ 0 w 21600"/>
                  <a:gd name="T25" fmla="*/ 430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430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4782960" y="3753000"/>
                <a:ext cx="70200" cy="179280"/>
              </a:xfrm>
              <a:custGeom>
                <a:avLst/>
                <a:gdLst>
                  <a:gd name="T0" fmla="*/ 35100 w 21600"/>
                  <a:gd name="T1" fmla="*/ 0 h 21600"/>
                  <a:gd name="T2" fmla="*/ 70200 w 21600"/>
                  <a:gd name="T3" fmla="*/ 89640 h 21600"/>
                  <a:gd name="T4" fmla="*/ 35100 w 21600"/>
                  <a:gd name="T5" fmla="*/ 179280 h 21600"/>
                  <a:gd name="T6" fmla="*/ 0 w 21600"/>
                  <a:gd name="T7" fmla="*/ 89640 h 21600"/>
                  <a:gd name="T8" fmla="*/ 35100 w 21600"/>
                  <a:gd name="T9" fmla="*/ 17845 h 21600"/>
                  <a:gd name="T10" fmla="*/ 0 w 21600"/>
                  <a:gd name="T11" fmla="*/ 89640 h 21600"/>
                  <a:gd name="T12" fmla="*/ 35100 w 21600"/>
                  <a:gd name="T13" fmla="*/ 165087 h 21600"/>
                  <a:gd name="T14" fmla="*/ 70200 w 21600"/>
                  <a:gd name="T15" fmla="*/ 89640 h 216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17694720 60000 65536"/>
                  <a:gd name="T22" fmla="*/ 17694720 60000 65536"/>
                  <a:gd name="T23" fmla="*/ 17694720 60000 65536"/>
                  <a:gd name="T24" fmla="*/ 0 w 21600"/>
                  <a:gd name="T25" fmla="*/ 430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430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4718160" y="3753000"/>
                <a:ext cx="69840" cy="179280"/>
              </a:xfrm>
              <a:custGeom>
                <a:avLst/>
                <a:gdLst>
                  <a:gd name="T0" fmla="*/ 34920 w 21600"/>
                  <a:gd name="T1" fmla="*/ 0 h 21600"/>
                  <a:gd name="T2" fmla="*/ 69840 w 21600"/>
                  <a:gd name="T3" fmla="*/ 89640 h 21600"/>
                  <a:gd name="T4" fmla="*/ 34920 w 21600"/>
                  <a:gd name="T5" fmla="*/ 179280 h 21600"/>
                  <a:gd name="T6" fmla="*/ 0 w 21600"/>
                  <a:gd name="T7" fmla="*/ 89640 h 21600"/>
                  <a:gd name="T8" fmla="*/ 34920 w 21600"/>
                  <a:gd name="T9" fmla="*/ 17845 h 21600"/>
                  <a:gd name="T10" fmla="*/ 0 w 21600"/>
                  <a:gd name="T11" fmla="*/ 89640 h 21600"/>
                  <a:gd name="T12" fmla="*/ 34920 w 21600"/>
                  <a:gd name="T13" fmla="*/ 165087 h 21600"/>
                  <a:gd name="T14" fmla="*/ 69840 w 21600"/>
                  <a:gd name="T15" fmla="*/ 89640 h 216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17694720 60000 65536"/>
                  <a:gd name="T22" fmla="*/ 17694720 60000 65536"/>
                  <a:gd name="T23" fmla="*/ 17694720 60000 65536"/>
                  <a:gd name="T24" fmla="*/ 0 w 21600"/>
                  <a:gd name="T25" fmla="*/ 430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430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7" name="Group 158"/>
            <p:cNvGrpSpPr>
              <a:grpSpLocks/>
            </p:cNvGrpSpPr>
            <p:nvPr/>
          </p:nvGrpSpPr>
          <p:grpSpPr bwMode="auto">
            <a:xfrm>
              <a:off x="2970213" y="4143375"/>
              <a:ext cx="576262" cy="576263"/>
              <a:chOff x="3990960" y="3130560"/>
              <a:chExt cx="952559" cy="874800"/>
            </a:xfrm>
          </p:grpSpPr>
          <p:sp>
            <p:nvSpPr>
              <p:cNvPr id="29" name="Freeform 159"/>
              <p:cNvSpPr>
                <a:spLocks/>
              </p:cNvSpPr>
              <p:nvPr/>
            </p:nvSpPr>
            <p:spPr bwMode="auto">
              <a:xfrm>
                <a:off x="4118040" y="3446640"/>
                <a:ext cx="212760" cy="55872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2147483646 w 21600"/>
                  <a:gd name="T9" fmla="*/ 2147483646 h 21600"/>
                  <a:gd name="T10" fmla="*/ 0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17694720 60000 65536"/>
                  <a:gd name="T22" fmla="*/ 17694720 60000 65536"/>
                  <a:gd name="T23" fmla="*/ 17694720 60000 65536"/>
                  <a:gd name="T24" fmla="*/ 0 w 21600"/>
                  <a:gd name="T25" fmla="*/ 430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430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160"/>
              <p:cNvSpPr>
                <a:spLocks/>
              </p:cNvSpPr>
              <p:nvPr/>
            </p:nvSpPr>
            <p:spPr bwMode="auto">
              <a:xfrm>
                <a:off x="3990960" y="3130560"/>
                <a:ext cx="127080" cy="874799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17694720 60000 65536"/>
                  <a:gd name="T9" fmla="*/ 0 60000 65536"/>
                  <a:gd name="T10" fmla="*/ 5898240 60000 65536"/>
                  <a:gd name="T11" fmla="*/ 1179648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161"/>
              <p:cNvSpPr>
                <a:spLocks/>
              </p:cNvSpPr>
              <p:nvPr/>
            </p:nvSpPr>
            <p:spPr bwMode="auto">
              <a:xfrm>
                <a:off x="4330800" y="3446640"/>
                <a:ext cx="212760" cy="55872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2147483646 w 21600"/>
                  <a:gd name="T9" fmla="*/ 2147483646 h 21600"/>
                  <a:gd name="T10" fmla="*/ 0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17694720 60000 65536"/>
                  <a:gd name="T22" fmla="*/ 17694720 60000 65536"/>
                  <a:gd name="T23" fmla="*/ 17694720 60000 65536"/>
                  <a:gd name="T24" fmla="*/ 0 w 21600"/>
                  <a:gd name="T25" fmla="*/ 430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430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162"/>
              <p:cNvSpPr>
                <a:spLocks/>
              </p:cNvSpPr>
              <p:nvPr/>
            </p:nvSpPr>
            <p:spPr bwMode="auto">
              <a:xfrm>
                <a:off x="4730759" y="3446640"/>
                <a:ext cx="212760" cy="55872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2147483646 w 21600"/>
                  <a:gd name="T9" fmla="*/ 2147483646 h 21600"/>
                  <a:gd name="T10" fmla="*/ 0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17694720 60000 65536"/>
                  <a:gd name="T22" fmla="*/ 17694720 60000 65536"/>
                  <a:gd name="T23" fmla="*/ 17694720 60000 65536"/>
                  <a:gd name="T24" fmla="*/ 0 w 21600"/>
                  <a:gd name="T25" fmla="*/ 430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430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163"/>
              <p:cNvSpPr>
                <a:spLocks/>
              </p:cNvSpPr>
              <p:nvPr/>
            </p:nvSpPr>
            <p:spPr bwMode="auto">
              <a:xfrm>
                <a:off x="4527720" y="3446640"/>
                <a:ext cx="215640" cy="55872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2147483646 w 21600"/>
                  <a:gd name="T9" fmla="*/ 2147483646 h 21600"/>
                  <a:gd name="T10" fmla="*/ 0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17694720 60000 65536"/>
                  <a:gd name="T22" fmla="*/ 17694720 60000 65536"/>
                  <a:gd name="T23" fmla="*/ 17694720 60000 65536"/>
                  <a:gd name="T24" fmla="*/ 0 w 21600"/>
                  <a:gd name="T25" fmla="*/ 430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430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8" name="Oval 502"/>
            <p:cNvSpPr>
              <a:spLocks noChangeArrowheads="1"/>
            </p:cNvSpPr>
            <p:nvPr/>
          </p:nvSpPr>
          <p:spPr bwMode="auto">
            <a:xfrm>
              <a:off x="496888" y="3906838"/>
              <a:ext cx="3816350" cy="1052512"/>
            </a:xfrm>
            <a:prstGeom prst="ellipse">
              <a:avLst/>
            </a:prstGeom>
            <a:noFill/>
            <a:ln w="38100">
              <a:solidFill>
                <a:srgbClr val="003F7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AD3F1">
                      <a:alpha val="25098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528D"/>
                </a:buClr>
                <a:buSzPct val="80000"/>
                <a:buFont typeface="Arial" panose="020B0604020202020204" pitchFamily="34" charset="0"/>
                <a:buChar char="●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EC3DE"/>
                </a:buClr>
                <a:buSzPct val="80000"/>
                <a:buFont typeface="Arial" panose="020B0604020202020204" pitchFamily="34" charset="0"/>
                <a:buChar char="●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○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80000"/>
                <a:buFont typeface="Arial" panose="020B060402020202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39" name="Group 2"/>
          <p:cNvGrpSpPr>
            <a:grpSpLocks/>
          </p:cNvGrpSpPr>
          <p:nvPr/>
        </p:nvGrpSpPr>
        <p:grpSpPr bwMode="auto">
          <a:xfrm>
            <a:off x="496888" y="2663825"/>
            <a:ext cx="3816350" cy="1052513"/>
            <a:chOff x="496888" y="2600325"/>
            <a:chExt cx="3816350" cy="1052513"/>
          </a:xfrm>
        </p:grpSpPr>
        <p:pic>
          <p:nvPicPr>
            <p:cNvPr id="40" name="Picture 43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708" y="2863850"/>
              <a:ext cx="824721" cy="5603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" name="Group 158"/>
            <p:cNvGrpSpPr>
              <a:grpSpLocks/>
            </p:cNvGrpSpPr>
            <p:nvPr/>
          </p:nvGrpSpPr>
          <p:grpSpPr bwMode="auto">
            <a:xfrm>
              <a:off x="2933223" y="2751341"/>
              <a:ext cx="576000" cy="576262"/>
              <a:chOff x="3990960" y="3130560"/>
              <a:chExt cx="952559" cy="874800"/>
            </a:xfrm>
            <a:solidFill>
              <a:srgbClr val="C00000"/>
            </a:solidFill>
          </p:grpSpPr>
          <p:sp>
            <p:nvSpPr>
              <p:cNvPr id="50" name="Freeform 159"/>
              <p:cNvSpPr>
                <a:spLocks/>
              </p:cNvSpPr>
              <p:nvPr/>
            </p:nvSpPr>
            <p:spPr bwMode="auto">
              <a:xfrm>
                <a:off x="4118040" y="3446640"/>
                <a:ext cx="212760" cy="558720"/>
              </a:xfrm>
              <a:custGeom>
                <a:avLst/>
                <a:gdLst>
                  <a:gd name="T0" fmla="*/ 106380 w 21600"/>
                  <a:gd name="T1" fmla="*/ 0 h 21600"/>
                  <a:gd name="T2" fmla="*/ 212760 w 21600"/>
                  <a:gd name="T3" fmla="*/ 279360 h 21600"/>
                  <a:gd name="T4" fmla="*/ 106380 w 21600"/>
                  <a:gd name="T5" fmla="*/ 558720 h 21600"/>
                  <a:gd name="T6" fmla="*/ 0 w 21600"/>
                  <a:gd name="T7" fmla="*/ 279360 h 21600"/>
                  <a:gd name="T8" fmla="*/ 106380 w 21600"/>
                  <a:gd name="T9" fmla="*/ 55613 h 21600"/>
                  <a:gd name="T10" fmla="*/ 0 w 21600"/>
                  <a:gd name="T11" fmla="*/ 279360 h 21600"/>
                  <a:gd name="T12" fmla="*/ 106380 w 21600"/>
                  <a:gd name="T13" fmla="*/ 514488 h 21600"/>
                  <a:gd name="T14" fmla="*/ 212760 w 21600"/>
                  <a:gd name="T15" fmla="*/ 279360 h 216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17694720 60000 65536"/>
                  <a:gd name="T22" fmla="*/ 17694720 60000 65536"/>
                  <a:gd name="T23" fmla="*/ 17694720 60000 65536"/>
                  <a:gd name="T24" fmla="*/ 0 w 21600"/>
                  <a:gd name="T25" fmla="*/ 430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430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160"/>
              <p:cNvSpPr>
                <a:spLocks/>
              </p:cNvSpPr>
              <p:nvPr/>
            </p:nvSpPr>
            <p:spPr bwMode="auto">
              <a:xfrm>
                <a:off x="3990960" y="3130560"/>
                <a:ext cx="127080" cy="874799"/>
              </a:xfrm>
              <a:custGeom>
                <a:avLst/>
                <a:gdLst>
                  <a:gd name="T0" fmla="*/ 63540 w 21600"/>
                  <a:gd name="T1" fmla="*/ 0 h 21600"/>
                  <a:gd name="T2" fmla="*/ 127080 w 21600"/>
                  <a:gd name="T3" fmla="*/ 437400 h 21600"/>
                  <a:gd name="T4" fmla="*/ 63540 w 21600"/>
                  <a:gd name="T5" fmla="*/ 874799 h 21600"/>
                  <a:gd name="T6" fmla="*/ 0 w 21600"/>
                  <a:gd name="T7" fmla="*/ 437400 h 21600"/>
                  <a:gd name="T8" fmla="*/ 17694720 60000 65536"/>
                  <a:gd name="T9" fmla="*/ 0 60000 65536"/>
                  <a:gd name="T10" fmla="*/ 5898240 60000 65536"/>
                  <a:gd name="T11" fmla="*/ 1179648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161"/>
              <p:cNvSpPr>
                <a:spLocks/>
              </p:cNvSpPr>
              <p:nvPr/>
            </p:nvSpPr>
            <p:spPr bwMode="auto">
              <a:xfrm>
                <a:off x="4330800" y="3446640"/>
                <a:ext cx="212760" cy="558720"/>
              </a:xfrm>
              <a:custGeom>
                <a:avLst/>
                <a:gdLst>
                  <a:gd name="T0" fmla="*/ 106380 w 21600"/>
                  <a:gd name="T1" fmla="*/ 0 h 21600"/>
                  <a:gd name="T2" fmla="*/ 212760 w 21600"/>
                  <a:gd name="T3" fmla="*/ 279360 h 21600"/>
                  <a:gd name="T4" fmla="*/ 106380 w 21600"/>
                  <a:gd name="T5" fmla="*/ 558720 h 21600"/>
                  <a:gd name="T6" fmla="*/ 0 w 21600"/>
                  <a:gd name="T7" fmla="*/ 279360 h 21600"/>
                  <a:gd name="T8" fmla="*/ 106380 w 21600"/>
                  <a:gd name="T9" fmla="*/ 55613 h 21600"/>
                  <a:gd name="T10" fmla="*/ 0 w 21600"/>
                  <a:gd name="T11" fmla="*/ 279360 h 21600"/>
                  <a:gd name="T12" fmla="*/ 106380 w 21600"/>
                  <a:gd name="T13" fmla="*/ 514488 h 21600"/>
                  <a:gd name="T14" fmla="*/ 212760 w 21600"/>
                  <a:gd name="T15" fmla="*/ 279360 h 216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17694720 60000 65536"/>
                  <a:gd name="T22" fmla="*/ 17694720 60000 65536"/>
                  <a:gd name="T23" fmla="*/ 17694720 60000 65536"/>
                  <a:gd name="T24" fmla="*/ 0 w 21600"/>
                  <a:gd name="T25" fmla="*/ 430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430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162"/>
              <p:cNvSpPr>
                <a:spLocks/>
              </p:cNvSpPr>
              <p:nvPr/>
            </p:nvSpPr>
            <p:spPr bwMode="auto">
              <a:xfrm>
                <a:off x="4730759" y="3446640"/>
                <a:ext cx="212760" cy="558720"/>
              </a:xfrm>
              <a:custGeom>
                <a:avLst/>
                <a:gdLst>
                  <a:gd name="T0" fmla="*/ 106380 w 21600"/>
                  <a:gd name="T1" fmla="*/ 0 h 21600"/>
                  <a:gd name="T2" fmla="*/ 212760 w 21600"/>
                  <a:gd name="T3" fmla="*/ 279360 h 21600"/>
                  <a:gd name="T4" fmla="*/ 106380 w 21600"/>
                  <a:gd name="T5" fmla="*/ 558720 h 21600"/>
                  <a:gd name="T6" fmla="*/ 0 w 21600"/>
                  <a:gd name="T7" fmla="*/ 279360 h 21600"/>
                  <a:gd name="T8" fmla="*/ 106380 w 21600"/>
                  <a:gd name="T9" fmla="*/ 55613 h 21600"/>
                  <a:gd name="T10" fmla="*/ 0 w 21600"/>
                  <a:gd name="T11" fmla="*/ 279360 h 21600"/>
                  <a:gd name="T12" fmla="*/ 106380 w 21600"/>
                  <a:gd name="T13" fmla="*/ 514488 h 21600"/>
                  <a:gd name="T14" fmla="*/ 212760 w 21600"/>
                  <a:gd name="T15" fmla="*/ 279360 h 216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17694720 60000 65536"/>
                  <a:gd name="T22" fmla="*/ 17694720 60000 65536"/>
                  <a:gd name="T23" fmla="*/ 17694720 60000 65536"/>
                  <a:gd name="T24" fmla="*/ 0 w 21600"/>
                  <a:gd name="T25" fmla="*/ 430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430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163"/>
              <p:cNvSpPr>
                <a:spLocks/>
              </p:cNvSpPr>
              <p:nvPr/>
            </p:nvSpPr>
            <p:spPr bwMode="auto">
              <a:xfrm>
                <a:off x="4527720" y="3446640"/>
                <a:ext cx="215640" cy="558720"/>
              </a:xfrm>
              <a:custGeom>
                <a:avLst/>
                <a:gdLst>
                  <a:gd name="T0" fmla="*/ 107820 w 21600"/>
                  <a:gd name="T1" fmla="*/ 0 h 21600"/>
                  <a:gd name="T2" fmla="*/ 215640 w 21600"/>
                  <a:gd name="T3" fmla="*/ 279360 h 21600"/>
                  <a:gd name="T4" fmla="*/ 107820 w 21600"/>
                  <a:gd name="T5" fmla="*/ 558720 h 21600"/>
                  <a:gd name="T6" fmla="*/ 0 w 21600"/>
                  <a:gd name="T7" fmla="*/ 279360 h 21600"/>
                  <a:gd name="T8" fmla="*/ 107820 w 21600"/>
                  <a:gd name="T9" fmla="*/ 55613 h 21600"/>
                  <a:gd name="T10" fmla="*/ 0 w 21600"/>
                  <a:gd name="T11" fmla="*/ 279360 h 21600"/>
                  <a:gd name="T12" fmla="*/ 107820 w 21600"/>
                  <a:gd name="T13" fmla="*/ 514488 h 21600"/>
                  <a:gd name="T14" fmla="*/ 215640 w 21600"/>
                  <a:gd name="T15" fmla="*/ 279360 h 216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17694720 60000 65536"/>
                  <a:gd name="T22" fmla="*/ 17694720 60000 65536"/>
                  <a:gd name="T23" fmla="*/ 17694720 60000 65536"/>
                  <a:gd name="T24" fmla="*/ 0 w 21600"/>
                  <a:gd name="T25" fmla="*/ 430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430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2" name="Group 158"/>
            <p:cNvGrpSpPr>
              <a:grpSpLocks/>
            </p:cNvGrpSpPr>
            <p:nvPr/>
          </p:nvGrpSpPr>
          <p:grpSpPr bwMode="auto">
            <a:xfrm>
              <a:off x="3681413" y="2940050"/>
              <a:ext cx="266700" cy="280988"/>
              <a:chOff x="3990960" y="3130560"/>
              <a:chExt cx="952559" cy="874800"/>
            </a:xfrm>
          </p:grpSpPr>
          <p:sp>
            <p:nvSpPr>
              <p:cNvPr id="45" name="Freeform 159"/>
              <p:cNvSpPr>
                <a:spLocks/>
              </p:cNvSpPr>
              <p:nvPr/>
            </p:nvSpPr>
            <p:spPr bwMode="auto">
              <a:xfrm>
                <a:off x="4118040" y="3446640"/>
                <a:ext cx="212760" cy="55872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2147483646 w 21600"/>
                  <a:gd name="T9" fmla="*/ 2147483646 h 21600"/>
                  <a:gd name="T10" fmla="*/ 0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17694720 60000 65536"/>
                  <a:gd name="T22" fmla="*/ 17694720 60000 65536"/>
                  <a:gd name="T23" fmla="*/ 17694720 60000 65536"/>
                  <a:gd name="T24" fmla="*/ 0 w 21600"/>
                  <a:gd name="T25" fmla="*/ 430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430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160"/>
              <p:cNvSpPr>
                <a:spLocks/>
              </p:cNvSpPr>
              <p:nvPr/>
            </p:nvSpPr>
            <p:spPr bwMode="auto">
              <a:xfrm>
                <a:off x="3990960" y="3130560"/>
                <a:ext cx="127080" cy="874799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17694720 60000 65536"/>
                  <a:gd name="T9" fmla="*/ 0 60000 65536"/>
                  <a:gd name="T10" fmla="*/ 5898240 60000 65536"/>
                  <a:gd name="T11" fmla="*/ 1179648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161"/>
              <p:cNvSpPr>
                <a:spLocks/>
              </p:cNvSpPr>
              <p:nvPr/>
            </p:nvSpPr>
            <p:spPr bwMode="auto">
              <a:xfrm>
                <a:off x="4330800" y="3446640"/>
                <a:ext cx="212760" cy="55872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2147483646 w 21600"/>
                  <a:gd name="T9" fmla="*/ 2147483646 h 21600"/>
                  <a:gd name="T10" fmla="*/ 0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17694720 60000 65536"/>
                  <a:gd name="T22" fmla="*/ 17694720 60000 65536"/>
                  <a:gd name="T23" fmla="*/ 17694720 60000 65536"/>
                  <a:gd name="T24" fmla="*/ 0 w 21600"/>
                  <a:gd name="T25" fmla="*/ 430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430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162"/>
              <p:cNvSpPr>
                <a:spLocks/>
              </p:cNvSpPr>
              <p:nvPr/>
            </p:nvSpPr>
            <p:spPr bwMode="auto">
              <a:xfrm>
                <a:off x="4730759" y="3446640"/>
                <a:ext cx="212760" cy="55872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2147483646 w 21600"/>
                  <a:gd name="T9" fmla="*/ 2147483646 h 21600"/>
                  <a:gd name="T10" fmla="*/ 0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17694720 60000 65536"/>
                  <a:gd name="T22" fmla="*/ 17694720 60000 65536"/>
                  <a:gd name="T23" fmla="*/ 17694720 60000 65536"/>
                  <a:gd name="T24" fmla="*/ 0 w 21600"/>
                  <a:gd name="T25" fmla="*/ 430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430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163"/>
              <p:cNvSpPr>
                <a:spLocks/>
              </p:cNvSpPr>
              <p:nvPr/>
            </p:nvSpPr>
            <p:spPr bwMode="auto">
              <a:xfrm>
                <a:off x="4527720" y="3446640"/>
                <a:ext cx="215640" cy="55872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2147483646 w 21600"/>
                  <a:gd name="T9" fmla="*/ 2147483646 h 21600"/>
                  <a:gd name="T10" fmla="*/ 0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17694720 60000 65536"/>
                  <a:gd name="T22" fmla="*/ 17694720 60000 65536"/>
                  <a:gd name="T23" fmla="*/ 17694720 60000 65536"/>
                  <a:gd name="T24" fmla="*/ 0 w 21600"/>
                  <a:gd name="T25" fmla="*/ 430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430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3" name="Oval 503"/>
            <p:cNvSpPr>
              <a:spLocks noChangeArrowheads="1"/>
            </p:cNvSpPr>
            <p:nvPr/>
          </p:nvSpPr>
          <p:spPr bwMode="auto">
            <a:xfrm>
              <a:off x="496888" y="2600325"/>
              <a:ext cx="3816350" cy="1052513"/>
            </a:xfrm>
            <a:prstGeom prst="ellipse">
              <a:avLst/>
            </a:prstGeom>
            <a:noFill/>
            <a:ln w="38100">
              <a:solidFill>
                <a:srgbClr val="003F7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AD3F1">
                      <a:alpha val="25098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528D"/>
                </a:buClr>
                <a:buSzPct val="80000"/>
                <a:buFont typeface="Arial" panose="020B0604020202020204" pitchFamily="34" charset="0"/>
                <a:buChar char="●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EC3DE"/>
                </a:buClr>
                <a:buSzPct val="80000"/>
                <a:buFont typeface="Arial" panose="020B0604020202020204" pitchFamily="34" charset="0"/>
                <a:buChar char="●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○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80000"/>
                <a:buFont typeface="Arial" panose="020B060402020202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44" name="Picture 6" descr="j043395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0" y="2819400"/>
              <a:ext cx="74295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Group 4"/>
          <p:cNvGrpSpPr>
            <a:grpSpLocks/>
          </p:cNvGrpSpPr>
          <p:nvPr/>
        </p:nvGrpSpPr>
        <p:grpSpPr bwMode="auto">
          <a:xfrm>
            <a:off x="496888" y="5229225"/>
            <a:ext cx="3816350" cy="1052513"/>
            <a:chOff x="496888" y="5229225"/>
            <a:chExt cx="3816350" cy="1052513"/>
          </a:xfrm>
        </p:grpSpPr>
        <p:sp>
          <p:nvSpPr>
            <p:cNvPr id="56" name="Oval 502"/>
            <p:cNvSpPr>
              <a:spLocks noChangeArrowheads="1"/>
            </p:cNvSpPr>
            <p:nvPr/>
          </p:nvSpPr>
          <p:spPr bwMode="auto">
            <a:xfrm>
              <a:off x="496888" y="5229225"/>
              <a:ext cx="3816350" cy="1052513"/>
            </a:xfrm>
            <a:prstGeom prst="ellipse">
              <a:avLst/>
            </a:prstGeom>
            <a:noFill/>
            <a:ln w="38100">
              <a:solidFill>
                <a:srgbClr val="003F7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AD3F1">
                      <a:alpha val="25098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528D"/>
                </a:buClr>
                <a:buSzPct val="80000"/>
                <a:buFont typeface="Arial" panose="020B0604020202020204" pitchFamily="34" charset="0"/>
                <a:buChar char="●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EC3DE"/>
                </a:buClr>
                <a:buSzPct val="80000"/>
                <a:buFont typeface="Arial" panose="020B0604020202020204" pitchFamily="34" charset="0"/>
                <a:buChar char="●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○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80000"/>
                <a:buFont typeface="Arial" panose="020B060402020202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57" name="Picture 569" descr="Bestand:Flag of Lithuania.svg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175" y="5503863"/>
              <a:ext cx="841375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3"/>
            <p:cNvSpPr txBox="1">
              <a:spLocks noChangeArrowheads="1"/>
            </p:cNvSpPr>
            <p:nvPr/>
          </p:nvSpPr>
          <p:spPr bwMode="auto">
            <a:xfrm>
              <a:off x="2562225" y="5503863"/>
              <a:ext cx="94615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528D"/>
                </a:buClr>
                <a:buSzPct val="80000"/>
                <a:buFont typeface="Arial" panose="020B0604020202020204" pitchFamily="34" charset="0"/>
                <a:buChar char="●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EC3DE"/>
                </a:buClr>
                <a:buSzPct val="80000"/>
                <a:buFont typeface="Arial" panose="020B0604020202020204" pitchFamily="34" charset="0"/>
                <a:buChar char="●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○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80000"/>
                <a:buFont typeface="Arial" panose="020B060402020202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●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alt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???</a:t>
              </a:r>
              <a:endParaRPr kumimoji="0" lang="en-GB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9" name="Group 4"/>
          <p:cNvGrpSpPr>
            <a:grpSpLocks/>
          </p:cNvGrpSpPr>
          <p:nvPr/>
        </p:nvGrpSpPr>
        <p:grpSpPr bwMode="auto">
          <a:xfrm>
            <a:off x="4427538" y="3311525"/>
            <a:ext cx="3362325" cy="3213100"/>
            <a:chOff x="4958390" y="2819728"/>
            <a:chExt cx="3816350" cy="3529013"/>
          </a:xfrm>
        </p:grpSpPr>
        <p:grpSp>
          <p:nvGrpSpPr>
            <p:cNvPr id="60" name="Group 511"/>
            <p:cNvGrpSpPr>
              <a:grpSpLocks/>
            </p:cNvGrpSpPr>
            <p:nvPr/>
          </p:nvGrpSpPr>
          <p:grpSpPr bwMode="auto">
            <a:xfrm>
              <a:off x="4958390" y="2819728"/>
              <a:ext cx="3816350" cy="3529013"/>
              <a:chOff x="3107" y="1298"/>
              <a:chExt cx="2404" cy="2223"/>
            </a:xfrm>
          </p:grpSpPr>
          <p:grpSp>
            <p:nvGrpSpPr>
              <p:cNvPr id="67" name="Group 195"/>
              <p:cNvGrpSpPr>
                <a:grpSpLocks/>
              </p:cNvGrpSpPr>
              <p:nvPr/>
            </p:nvGrpSpPr>
            <p:grpSpPr bwMode="auto">
              <a:xfrm>
                <a:off x="3803" y="1402"/>
                <a:ext cx="1326" cy="1500"/>
                <a:chOff x="2799" y="2993"/>
                <a:chExt cx="956" cy="783"/>
              </a:xfrm>
            </p:grpSpPr>
            <p:sp>
              <p:nvSpPr>
                <p:cNvPr id="69" name="AutoShape 197"/>
                <p:cNvSpPr>
                  <a:spLocks noChangeArrowheads="1"/>
                </p:cNvSpPr>
                <p:nvPr/>
              </p:nvSpPr>
              <p:spPr bwMode="auto">
                <a:xfrm>
                  <a:off x="2799" y="3259"/>
                  <a:ext cx="728" cy="517"/>
                </a:xfrm>
                <a:prstGeom prst="sun">
                  <a:avLst>
                    <a:gd name="adj" fmla="val 25000"/>
                  </a:avLst>
                </a:prstGeom>
                <a:solidFill>
                  <a:srgbClr val="9EC3DE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528D"/>
                    </a:buClr>
                    <a:buSzPct val="80000"/>
                    <a:buFont typeface="Arial" panose="020B0604020202020204" pitchFamily="34" charset="0"/>
                    <a:buChar char="●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EC3DE"/>
                    </a:buClr>
                    <a:buSzPct val="80000"/>
                    <a:buFont typeface="Arial" panose="020B0604020202020204" pitchFamily="34" charset="0"/>
                    <a:buChar char="●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○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Arial" panose="020B0604020202020204" pitchFamily="34" charset="0"/>
                    <a:buChar char="●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●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BE" altLang="en-US" sz="1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EWC</a:t>
                  </a:r>
                </a:p>
              </p:txBody>
            </p:sp>
            <p:graphicFrame>
              <p:nvGraphicFramePr>
                <p:cNvPr id="70" name="Object 198"/>
                <p:cNvGraphicFramePr>
                  <a:graphicFrameLocks/>
                </p:cNvGraphicFramePr>
                <p:nvPr/>
              </p:nvGraphicFramePr>
              <p:xfrm>
                <a:off x="3015" y="2993"/>
                <a:ext cx="294" cy="21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15" name="Klipp" r:id="rId14" imgW="1714286" imgH="1714286" progId="MS_ClipArt_Gallery.2">
                        <p:embed/>
                      </p:oleObj>
                    </mc:Choice>
                    <mc:Fallback>
                      <p:oleObj name="Klipp" r:id="rId14" imgW="1714286" imgH="1714286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15" y="2993"/>
                              <a:ext cx="294" cy="21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1" name="Object 201"/>
                <p:cNvGraphicFramePr>
                  <a:graphicFrameLocks/>
                </p:cNvGraphicFramePr>
                <p:nvPr/>
              </p:nvGraphicFramePr>
              <p:xfrm>
                <a:off x="3461" y="3092"/>
                <a:ext cx="294" cy="21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16" name="Klipp" r:id="rId15" imgW="1523810" imgH="1704762" progId="MS_ClipArt_Gallery.2">
                        <p:embed/>
                      </p:oleObj>
                    </mc:Choice>
                    <mc:Fallback>
                      <p:oleObj name="Klipp" r:id="rId15" imgW="1523810" imgH="1704762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61" y="3092"/>
                              <a:ext cx="294" cy="21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68" name="Oval 205"/>
              <p:cNvSpPr>
                <a:spLocks noChangeArrowheads="1"/>
              </p:cNvSpPr>
              <p:nvPr/>
            </p:nvSpPr>
            <p:spPr bwMode="auto">
              <a:xfrm>
                <a:off x="3107" y="1298"/>
                <a:ext cx="2404" cy="2223"/>
              </a:xfrm>
              <a:prstGeom prst="ellipse">
                <a:avLst/>
              </a:prstGeom>
              <a:noFill/>
              <a:ln w="38100">
                <a:solidFill>
                  <a:srgbClr val="003F7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AD3F1">
                        <a:alpha val="25098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28D"/>
                  </a:buClr>
                  <a:buSzPct val="80000"/>
                  <a:buFont typeface="Arial" panose="020B0604020202020204" pitchFamily="34" charset="0"/>
                  <a:buChar char="●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EC3DE"/>
                  </a:buClr>
                  <a:buSzPct val="80000"/>
                  <a:buFont typeface="Arial" panose="020B0604020202020204" pitchFamily="34" charset="0"/>
                  <a:buChar char="●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○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Arial" panose="020B0604020202020204" pitchFamily="34" charset="0"/>
                  <a:buChar char="●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●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●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●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●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●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graphicFrame>
          <p:nvGraphicFramePr>
            <p:cNvPr id="61" name="Object 198"/>
            <p:cNvGraphicFramePr>
              <a:graphicFrameLocks/>
            </p:cNvGraphicFramePr>
            <p:nvPr/>
          </p:nvGraphicFramePr>
          <p:xfrm>
            <a:off x="5438989" y="3322126"/>
            <a:ext cx="647832" cy="649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7" name="Klipp" r:id="rId16" imgW="1714286" imgH="1714286" progId="MS_ClipArt_Gallery.2">
                    <p:embed/>
                  </p:oleObj>
                </mc:Choice>
                <mc:Fallback>
                  <p:oleObj name="Klipp" r:id="rId16" imgW="1714286" imgH="1714286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8989" y="3322126"/>
                          <a:ext cx="647832" cy="649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201"/>
            <p:cNvGraphicFramePr>
              <a:graphicFrameLocks/>
            </p:cNvGraphicFramePr>
            <p:nvPr/>
          </p:nvGraphicFramePr>
          <p:xfrm>
            <a:off x="7656767" y="5177661"/>
            <a:ext cx="647581" cy="649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" name="Klipp" r:id="rId17" imgW="1523810" imgH="1704762" progId="MS_ClipArt_Gallery.2">
                    <p:embed/>
                  </p:oleObj>
                </mc:Choice>
                <mc:Fallback>
                  <p:oleObj name="Klipp" r:id="rId17" imgW="1523810" imgH="1704762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56767" y="5177661"/>
                          <a:ext cx="647581" cy="6491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201"/>
            <p:cNvGraphicFramePr>
              <a:graphicFrameLocks/>
            </p:cNvGraphicFramePr>
            <p:nvPr/>
          </p:nvGraphicFramePr>
          <p:xfrm>
            <a:off x="5580112" y="5216265"/>
            <a:ext cx="647581" cy="649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" name="Klipp" r:id="rId18" imgW="1523810" imgH="1704762" progId="MS_ClipArt_Gallery.2">
                    <p:embed/>
                  </p:oleObj>
                </mc:Choice>
                <mc:Fallback>
                  <p:oleObj name="Klipp" r:id="rId18" imgW="1523810" imgH="1704762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0112" y="5216265"/>
                          <a:ext cx="647581" cy="6491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201"/>
            <p:cNvGraphicFramePr>
              <a:graphicFrameLocks/>
            </p:cNvGraphicFramePr>
            <p:nvPr/>
          </p:nvGraphicFramePr>
          <p:xfrm>
            <a:off x="8127159" y="4309781"/>
            <a:ext cx="647581" cy="649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0" name="Klipp" r:id="rId19" imgW="1523810" imgH="1704762" progId="MS_ClipArt_Gallery.2">
                    <p:embed/>
                  </p:oleObj>
                </mc:Choice>
                <mc:Fallback>
                  <p:oleObj name="Klipp" r:id="rId19" imgW="1523810" imgH="1704762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7159" y="4309781"/>
                          <a:ext cx="647581" cy="6491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201"/>
            <p:cNvGraphicFramePr>
              <a:graphicFrameLocks/>
            </p:cNvGraphicFramePr>
            <p:nvPr/>
          </p:nvGraphicFramePr>
          <p:xfrm>
            <a:off x="5076056" y="4294629"/>
            <a:ext cx="647581" cy="649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" name="Klipp" r:id="rId20" imgW="1523810" imgH="1704762" progId="MS_ClipArt_Gallery.2">
                    <p:embed/>
                  </p:oleObj>
                </mc:Choice>
                <mc:Fallback>
                  <p:oleObj name="Klipp" r:id="rId20" imgW="1523810" imgH="1704762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6056" y="4294629"/>
                          <a:ext cx="647581" cy="6491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6" name="Picture 6" descr="j0433953"/>
            <p:cNvPicPr>
              <a:picLocks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9792" y="5645113"/>
              <a:ext cx="648000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" name="Picture 179" descr="MCED00149_0000[1]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04925"/>
            <a:ext cx="17272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" name="Slide Number Placeholder 1"/>
          <p:cNvSpPr txBox="1">
            <a:spLocks/>
          </p:cNvSpPr>
          <p:nvPr/>
        </p:nvSpPr>
        <p:spPr bwMode="auto">
          <a:xfrm>
            <a:off x="323850" y="6207125"/>
            <a:ext cx="3603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nl-BE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C3DE"/>
              </a:buClr>
              <a:buSzPct val="80000"/>
              <a:buFont typeface="Arial" panose="020B0604020202020204" pitchFamily="34" charset="0"/>
              <a:buChar char="●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AE395-76B1-4527-B152-5BCC2559AE4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D81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D81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4" name="Group 6"/>
          <p:cNvGrpSpPr>
            <a:grpSpLocks/>
          </p:cNvGrpSpPr>
          <p:nvPr/>
        </p:nvGrpSpPr>
        <p:grpSpPr bwMode="auto">
          <a:xfrm>
            <a:off x="6372225" y="1196975"/>
            <a:ext cx="2447925" cy="2320925"/>
            <a:chOff x="6196013" y="900113"/>
            <a:chExt cx="2447925" cy="2320925"/>
          </a:xfrm>
        </p:grpSpPr>
        <p:grpSp>
          <p:nvGrpSpPr>
            <p:cNvPr id="75" name="Group 5"/>
            <p:cNvGrpSpPr>
              <a:grpSpLocks/>
            </p:cNvGrpSpPr>
            <p:nvPr/>
          </p:nvGrpSpPr>
          <p:grpSpPr bwMode="auto">
            <a:xfrm>
              <a:off x="6196013" y="900113"/>
              <a:ext cx="2447925" cy="2320925"/>
              <a:chOff x="5787338" y="900435"/>
              <a:chExt cx="2997986" cy="2825385"/>
            </a:xfrm>
          </p:grpSpPr>
          <p:sp>
            <p:nvSpPr>
              <p:cNvPr id="77" name="Oval 205"/>
              <p:cNvSpPr>
                <a:spLocks noChangeArrowheads="1"/>
              </p:cNvSpPr>
              <p:nvPr/>
            </p:nvSpPr>
            <p:spPr bwMode="auto">
              <a:xfrm>
                <a:off x="5787338" y="900435"/>
                <a:ext cx="2997986" cy="2825385"/>
              </a:xfrm>
              <a:prstGeom prst="ellipse">
                <a:avLst/>
              </a:prstGeom>
              <a:noFill/>
              <a:ln w="38100">
                <a:solidFill>
                  <a:srgbClr val="003F7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AD3F1">
                        <a:alpha val="25098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28D"/>
                  </a:buClr>
                  <a:buSzPct val="80000"/>
                  <a:buFont typeface="Arial" panose="020B0604020202020204" pitchFamily="34" charset="0"/>
                  <a:buChar char="●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EC3DE"/>
                  </a:buClr>
                  <a:buSzPct val="80000"/>
                  <a:buFont typeface="Arial" panose="020B0604020202020204" pitchFamily="34" charset="0"/>
                  <a:buChar char="●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○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Arial" panose="020B0604020202020204" pitchFamily="34" charset="0"/>
                  <a:buChar char="●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●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●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●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●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●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78" name="Object 198"/>
              <p:cNvGraphicFramePr>
                <a:graphicFrameLocks/>
              </p:cNvGraphicFramePr>
              <p:nvPr/>
            </p:nvGraphicFramePr>
            <p:xfrm>
              <a:off x="6198068" y="1310944"/>
              <a:ext cx="508913" cy="5199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2" name="Klipp" r:id="rId23" imgW="1714286" imgH="1714286" progId="MS_ClipArt_Gallery.2">
                      <p:embed/>
                    </p:oleObj>
                  </mc:Choice>
                  <mc:Fallback>
                    <p:oleObj name="Klipp" r:id="rId23" imgW="1714286" imgH="1714286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98068" y="1310944"/>
                            <a:ext cx="508913" cy="5199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9" name="Object 201"/>
              <p:cNvGraphicFramePr>
                <a:graphicFrameLocks/>
              </p:cNvGraphicFramePr>
              <p:nvPr/>
            </p:nvGraphicFramePr>
            <p:xfrm>
              <a:off x="5879772" y="2081265"/>
              <a:ext cx="508716" cy="5197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3" name="Klipp" r:id="rId24" imgW="1523810" imgH="1704762" progId="MS_ClipArt_Gallery.2">
                      <p:embed/>
                    </p:oleObj>
                  </mc:Choice>
                  <mc:Fallback>
                    <p:oleObj name="Klipp" r:id="rId24" imgW="1523810" imgH="1704762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79772" y="2081265"/>
                            <a:ext cx="508716" cy="5197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80" name="Group 170"/>
              <p:cNvGrpSpPr>
                <a:grpSpLocks/>
              </p:cNvGrpSpPr>
              <p:nvPr/>
            </p:nvGrpSpPr>
            <p:grpSpPr bwMode="auto">
              <a:xfrm>
                <a:off x="7144841" y="1024166"/>
                <a:ext cx="266589" cy="280987"/>
                <a:chOff x="4105440" y="3651120"/>
                <a:chExt cx="296640" cy="281160"/>
              </a:xfrm>
            </p:grpSpPr>
            <p:sp>
              <p:nvSpPr>
                <p:cNvPr id="101" name="Freeform 100"/>
                <p:cNvSpPr/>
                <p:nvPr/>
              </p:nvSpPr>
              <p:spPr>
                <a:xfrm>
                  <a:off x="4146057" y="3751627"/>
                  <a:ext cx="69228" cy="17983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600"/>
                    <a:gd name="f7" fmla="val 4300"/>
                    <a:gd name="f8" fmla="+- 0 0 0"/>
                    <a:gd name="f9" fmla="*/ f3 1 21600"/>
                    <a:gd name="f10" fmla="*/ f4 1 21600"/>
                    <a:gd name="f11" fmla="*/ f8 f0 1"/>
                    <a:gd name="f12" fmla="*/ 0 f9 1"/>
                    <a:gd name="f13" fmla="*/ 21600 f9 1"/>
                    <a:gd name="f14" fmla="*/ 21600 f10 1"/>
                    <a:gd name="f15" fmla="*/ 4300 f10 1"/>
                    <a:gd name="f16" fmla="*/ 10800 f9 1"/>
                    <a:gd name="f17" fmla="*/ 2150 f10 1"/>
                    <a:gd name="f18" fmla="*/ f11 1 f2"/>
                    <a:gd name="f19" fmla="*/ 10800 f10 1"/>
                    <a:gd name="f20" fmla="*/ 19890 f10 1"/>
                    <a:gd name="f21" fmla="+- f18 0 f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1">
                      <a:pos x="f16" y="f17"/>
                    </a:cxn>
                    <a:cxn ang="f21">
                      <a:pos x="f12" y="f19"/>
                    </a:cxn>
                    <a:cxn ang="f21">
                      <a:pos x="f16" y="f20"/>
                    </a:cxn>
                    <a:cxn ang="f21">
                      <a:pos x="f13" y="f19"/>
                    </a:cxn>
                  </a:cxnLst>
                  <a:rect l="f12" t="f15" r="f13" b="f14"/>
                  <a:pathLst>
                    <a:path w="21600" h="21600">
                      <a:moveTo>
                        <a:pt x="f5" y="f7"/>
                      </a:moveTo>
                      <a:lnTo>
                        <a:pt x="f6" y="f5"/>
                      </a:lnTo>
                      <a:lnTo>
                        <a:pt x="f6" y="f6"/>
                      </a:lnTo>
                      <a:lnTo>
                        <a:pt x="f5" y="f6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>
                  <a:noFill/>
                  <a:prstDash val="solid"/>
                </a:ln>
              </p:spPr>
              <p:txBody>
                <a:bodyPr wrap="none" lIns="90000" tIns="46800" rIns="90000" bIns="46800" anchor="ctr" compatLnSpc="0"/>
                <a:lstStyle/>
                <a:p>
                  <a:pPr marL="0" marR="0" lvl="0" indent="0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102" name="Freeform 101"/>
                <p:cNvSpPr/>
                <p:nvPr/>
              </p:nvSpPr>
              <p:spPr>
                <a:xfrm>
                  <a:off x="4104952" y="3651072"/>
                  <a:ext cx="41105" cy="280393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>
                  <a:noFill/>
                  <a:prstDash val="solid"/>
                </a:ln>
              </p:spPr>
              <p:txBody>
                <a:bodyPr wrap="none" lIns="90000" tIns="46800" rIns="90000" bIns="46800" anchor="ctr" compatLnSpc="0"/>
                <a:lstStyle/>
                <a:p>
                  <a:pPr marL="0" marR="0" lvl="0" indent="0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103" name="Freeform 102"/>
                <p:cNvSpPr/>
                <p:nvPr/>
              </p:nvSpPr>
              <p:spPr>
                <a:xfrm>
                  <a:off x="4202305" y="3751627"/>
                  <a:ext cx="69228" cy="17983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600"/>
                    <a:gd name="f7" fmla="val 4300"/>
                    <a:gd name="f8" fmla="+- 0 0 0"/>
                    <a:gd name="f9" fmla="*/ f3 1 21600"/>
                    <a:gd name="f10" fmla="*/ f4 1 21600"/>
                    <a:gd name="f11" fmla="*/ f8 f0 1"/>
                    <a:gd name="f12" fmla="*/ 0 f9 1"/>
                    <a:gd name="f13" fmla="*/ 21600 f9 1"/>
                    <a:gd name="f14" fmla="*/ 21600 f10 1"/>
                    <a:gd name="f15" fmla="*/ 4300 f10 1"/>
                    <a:gd name="f16" fmla="*/ 10800 f9 1"/>
                    <a:gd name="f17" fmla="*/ 2150 f10 1"/>
                    <a:gd name="f18" fmla="*/ f11 1 f2"/>
                    <a:gd name="f19" fmla="*/ 10800 f10 1"/>
                    <a:gd name="f20" fmla="*/ 19890 f10 1"/>
                    <a:gd name="f21" fmla="+- f18 0 f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1">
                      <a:pos x="f16" y="f17"/>
                    </a:cxn>
                    <a:cxn ang="f21">
                      <a:pos x="f12" y="f19"/>
                    </a:cxn>
                    <a:cxn ang="f21">
                      <a:pos x="f16" y="f20"/>
                    </a:cxn>
                    <a:cxn ang="f21">
                      <a:pos x="f13" y="f19"/>
                    </a:cxn>
                  </a:cxnLst>
                  <a:rect l="f12" t="f15" r="f13" b="f14"/>
                  <a:pathLst>
                    <a:path w="21600" h="21600">
                      <a:moveTo>
                        <a:pt x="f5" y="f7"/>
                      </a:moveTo>
                      <a:lnTo>
                        <a:pt x="f6" y="f5"/>
                      </a:lnTo>
                      <a:lnTo>
                        <a:pt x="f6" y="f6"/>
                      </a:lnTo>
                      <a:lnTo>
                        <a:pt x="f5" y="f6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>
                  <a:noFill/>
                  <a:prstDash val="solid"/>
                </a:ln>
              </p:spPr>
              <p:txBody>
                <a:bodyPr wrap="none" lIns="90000" tIns="46800" rIns="90000" bIns="46800" anchor="ctr" compatLnSpc="0"/>
                <a:lstStyle/>
                <a:p>
                  <a:pPr marL="0" marR="0" lvl="0" indent="0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4332108" y="3751627"/>
                  <a:ext cx="69228" cy="17983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600"/>
                    <a:gd name="f7" fmla="val 4300"/>
                    <a:gd name="f8" fmla="+- 0 0 0"/>
                    <a:gd name="f9" fmla="*/ f3 1 21600"/>
                    <a:gd name="f10" fmla="*/ f4 1 21600"/>
                    <a:gd name="f11" fmla="*/ f8 f0 1"/>
                    <a:gd name="f12" fmla="*/ 0 f9 1"/>
                    <a:gd name="f13" fmla="*/ 21600 f9 1"/>
                    <a:gd name="f14" fmla="*/ 21600 f10 1"/>
                    <a:gd name="f15" fmla="*/ 4300 f10 1"/>
                    <a:gd name="f16" fmla="*/ 10800 f9 1"/>
                    <a:gd name="f17" fmla="*/ 2150 f10 1"/>
                    <a:gd name="f18" fmla="*/ f11 1 f2"/>
                    <a:gd name="f19" fmla="*/ 10800 f10 1"/>
                    <a:gd name="f20" fmla="*/ 19890 f10 1"/>
                    <a:gd name="f21" fmla="+- f18 0 f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1">
                      <a:pos x="f16" y="f17"/>
                    </a:cxn>
                    <a:cxn ang="f21">
                      <a:pos x="f12" y="f19"/>
                    </a:cxn>
                    <a:cxn ang="f21">
                      <a:pos x="f16" y="f20"/>
                    </a:cxn>
                    <a:cxn ang="f21">
                      <a:pos x="f13" y="f19"/>
                    </a:cxn>
                  </a:cxnLst>
                  <a:rect l="f12" t="f15" r="f13" b="f14"/>
                  <a:pathLst>
                    <a:path w="21600" h="21600">
                      <a:moveTo>
                        <a:pt x="f5" y="f7"/>
                      </a:moveTo>
                      <a:lnTo>
                        <a:pt x="f6" y="f5"/>
                      </a:lnTo>
                      <a:lnTo>
                        <a:pt x="f6" y="f6"/>
                      </a:lnTo>
                      <a:lnTo>
                        <a:pt x="f5" y="f6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>
                  <a:noFill/>
                  <a:prstDash val="solid"/>
                </a:ln>
              </p:spPr>
              <p:txBody>
                <a:bodyPr wrap="none" lIns="90000" tIns="46800" rIns="90000" bIns="46800" anchor="ctr" compatLnSpc="0"/>
                <a:lstStyle/>
                <a:p>
                  <a:pPr marL="0" marR="0" lvl="0" indent="0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105" name="Freeform 104"/>
                <p:cNvSpPr/>
                <p:nvPr/>
              </p:nvSpPr>
              <p:spPr>
                <a:xfrm>
                  <a:off x="4267206" y="3751627"/>
                  <a:ext cx="69228" cy="17983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600"/>
                    <a:gd name="f7" fmla="val 4300"/>
                    <a:gd name="f8" fmla="+- 0 0 0"/>
                    <a:gd name="f9" fmla="*/ f3 1 21600"/>
                    <a:gd name="f10" fmla="*/ f4 1 21600"/>
                    <a:gd name="f11" fmla="*/ f8 f0 1"/>
                    <a:gd name="f12" fmla="*/ 0 f9 1"/>
                    <a:gd name="f13" fmla="*/ 21600 f9 1"/>
                    <a:gd name="f14" fmla="*/ 21600 f10 1"/>
                    <a:gd name="f15" fmla="*/ 4300 f10 1"/>
                    <a:gd name="f16" fmla="*/ 10800 f9 1"/>
                    <a:gd name="f17" fmla="*/ 2150 f10 1"/>
                    <a:gd name="f18" fmla="*/ f11 1 f2"/>
                    <a:gd name="f19" fmla="*/ 10800 f10 1"/>
                    <a:gd name="f20" fmla="*/ 19890 f10 1"/>
                    <a:gd name="f21" fmla="+- f18 0 f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1">
                      <a:pos x="f16" y="f17"/>
                    </a:cxn>
                    <a:cxn ang="f21">
                      <a:pos x="f12" y="f19"/>
                    </a:cxn>
                    <a:cxn ang="f21">
                      <a:pos x="f16" y="f20"/>
                    </a:cxn>
                    <a:cxn ang="f21">
                      <a:pos x="f13" y="f19"/>
                    </a:cxn>
                  </a:cxnLst>
                  <a:rect l="f12" t="f15" r="f13" b="f14"/>
                  <a:pathLst>
                    <a:path w="21600" h="21600">
                      <a:moveTo>
                        <a:pt x="f5" y="f7"/>
                      </a:moveTo>
                      <a:lnTo>
                        <a:pt x="f6" y="f5"/>
                      </a:lnTo>
                      <a:lnTo>
                        <a:pt x="f6" y="f6"/>
                      </a:lnTo>
                      <a:lnTo>
                        <a:pt x="f5" y="f6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>
                  <a:noFill/>
                  <a:prstDash val="solid"/>
                </a:ln>
              </p:spPr>
              <p:txBody>
                <a:bodyPr wrap="none" lIns="90000" tIns="46800" rIns="90000" bIns="46800" anchor="ctr" compatLnSpc="0"/>
                <a:lstStyle/>
                <a:p>
                  <a:pPr marL="0" marR="0" lvl="0" indent="0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/>
                    <a:ea typeface="DejaVu Sans" pitchFamily="2"/>
                    <a:cs typeface="DejaVu Sans" pitchFamily="2"/>
                  </a:endParaRPr>
                </a:p>
              </p:txBody>
            </p:sp>
          </p:grpSp>
          <p:grpSp>
            <p:nvGrpSpPr>
              <p:cNvPr id="81" name="Group 158"/>
              <p:cNvGrpSpPr>
                <a:grpSpLocks/>
              </p:cNvGrpSpPr>
              <p:nvPr/>
            </p:nvGrpSpPr>
            <p:grpSpPr bwMode="auto">
              <a:xfrm>
                <a:off x="7787471" y="1221340"/>
                <a:ext cx="575945" cy="576262"/>
                <a:chOff x="3990960" y="3130560"/>
                <a:chExt cx="952559" cy="874800"/>
              </a:xfrm>
            </p:grpSpPr>
            <p:sp>
              <p:nvSpPr>
                <p:cNvPr id="96" name="Freeform 159"/>
                <p:cNvSpPr>
                  <a:spLocks/>
                </p:cNvSpPr>
                <p:nvPr/>
              </p:nvSpPr>
              <p:spPr bwMode="auto">
                <a:xfrm>
                  <a:off x="4118040" y="3446640"/>
                  <a:ext cx="212760" cy="558720"/>
                </a:xfrm>
                <a:custGeom>
                  <a:avLst/>
                  <a:gdLst>
                    <a:gd name="T0" fmla="*/ 2147483646 w 21600"/>
                    <a:gd name="T1" fmla="*/ 0 h 21600"/>
                    <a:gd name="T2" fmla="*/ 2147483646 w 21600"/>
                    <a:gd name="T3" fmla="*/ 2147483646 h 21600"/>
                    <a:gd name="T4" fmla="*/ 2147483646 w 21600"/>
                    <a:gd name="T5" fmla="*/ 2147483646 h 21600"/>
                    <a:gd name="T6" fmla="*/ 0 w 21600"/>
                    <a:gd name="T7" fmla="*/ 2147483646 h 21600"/>
                    <a:gd name="T8" fmla="*/ 2147483646 w 21600"/>
                    <a:gd name="T9" fmla="*/ 2147483646 h 21600"/>
                    <a:gd name="T10" fmla="*/ 0 w 21600"/>
                    <a:gd name="T11" fmla="*/ 2147483646 h 21600"/>
                    <a:gd name="T12" fmla="*/ 2147483646 w 21600"/>
                    <a:gd name="T13" fmla="*/ 2147483646 h 21600"/>
                    <a:gd name="T14" fmla="*/ 2147483646 w 21600"/>
                    <a:gd name="T15" fmla="*/ 2147483646 h 21600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17694720 60000 65536"/>
                    <a:gd name="T22" fmla="*/ 17694720 60000 65536"/>
                    <a:gd name="T23" fmla="*/ 17694720 60000 65536"/>
                    <a:gd name="T24" fmla="*/ 0 w 21600"/>
                    <a:gd name="T25" fmla="*/ 4300 h 21600"/>
                    <a:gd name="T26" fmla="*/ 21600 w 21600"/>
                    <a:gd name="T27" fmla="*/ 2160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430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43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" name="Freeform 160"/>
                <p:cNvSpPr>
                  <a:spLocks/>
                </p:cNvSpPr>
                <p:nvPr/>
              </p:nvSpPr>
              <p:spPr bwMode="auto">
                <a:xfrm>
                  <a:off x="3990960" y="3130560"/>
                  <a:ext cx="127080" cy="874799"/>
                </a:xfrm>
                <a:custGeom>
                  <a:avLst/>
                  <a:gdLst>
                    <a:gd name="T0" fmla="*/ 2147483646 w 21600"/>
                    <a:gd name="T1" fmla="*/ 0 h 21600"/>
                    <a:gd name="T2" fmla="*/ 2147483646 w 21600"/>
                    <a:gd name="T3" fmla="*/ 2147483646 h 21600"/>
                    <a:gd name="T4" fmla="*/ 2147483646 w 21600"/>
                    <a:gd name="T5" fmla="*/ 2147483646 h 21600"/>
                    <a:gd name="T6" fmla="*/ 0 w 21600"/>
                    <a:gd name="T7" fmla="*/ 2147483646 h 21600"/>
                    <a:gd name="T8" fmla="*/ 17694720 60000 65536"/>
                    <a:gd name="T9" fmla="*/ 0 60000 65536"/>
                    <a:gd name="T10" fmla="*/ 5898240 60000 65536"/>
                    <a:gd name="T11" fmla="*/ 1179648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8" name="Freeform 161"/>
                <p:cNvSpPr>
                  <a:spLocks/>
                </p:cNvSpPr>
                <p:nvPr/>
              </p:nvSpPr>
              <p:spPr bwMode="auto">
                <a:xfrm>
                  <a:off x="4330800" y="3446640"/>
                  <a:ext cx="212760" cy="558720"/>
                </a:xfrm>
                <a:custGeom>
                  <a:avLst/>
                  <a:gdLst>
                    <a:gd name="T0" fmla="*/ 2147483646 w 21600"/>
                    <a:gd name="T1" fmla="*/ 0 h 21600"/>
                    <a:gd name="T2" fmla="*/ 2147483646 w 21600"/>
                    <a:gd name="T3" fmla="*/ 2147483646 h 21600"/>
                    <a:gd name="T4" fmla="*/ 2147483646 w 21600"/>
                    <a:gd name="T5" fmla="*/ 2147483646 h 21600"/>
                    <a:gd name="T6" fmla="*/ 0 w 21600"/>
                    <a:gd name="T7" fmla="*/ 2147483646 h 21600"/>
                    <a:gd name="T8" fmla="*/ 2147483646 w 21600"/>
                    <a:gd name="T9" fmla="*/ 2147483646 h 21600"/>
                    <a:gd name="T10" fmla="*/ 0 w 21600"/>
                    <a:gd name="T11" fmla="*/ 2147483646 h 21600"/>
                    <a:gd name="T12" fmla="*/ 2147483646 w 21600"/>
                    <a:gd name="T13" fmla="*/ 2147483646 h 21600"/>
                    <a:gd name="T14" fmla="*/ 2147483646 w 21600"/>
                    <a:gd name="T15" fmla="*/ 2147483646 h 21600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17694720 60000 65536"/>
                    <a:gd name="T22" fmla="*/ 17694720 60000 65536"/>
                    <a:gd name="T23" fmla="*/ 17694720 60000 65536"/>
                    <a:gd name="T24" fmla="*/ 0 w 21600"/>
                    <a:gd name="T25" fmla="*/ 4300 h 21600"/>
                    <a:gd name="T26" fmla="*/ 21600 w 21600"/>
                    <a:gd name="T27" fmla="*/ 2160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430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43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" name="Freeform 162"/>
                <p:cNvSpPr>
                  <a:spLocks/>
                </p:cNvSpPr>
                <p:nvPr/>
              </p:nvSpPr>
              <p:spPr bwMode="auto">
                <a:xfrm>
                  <a:off x="4730759" y="3446640"/>
                  <a:ext cx="212760" cy="558720"/>
                </a:xfrm>
                <a:custGeom>
                  <a:avLst/>
                  <a:gdLst>
                    <a:gd name="T0" fmla="*/ 2147483646 w 21600"/>
                    <a:gd name="T1" fmla="*/ 0 h 21600"/>
                    <a:gd name="T2" fmla="*/ 2147483646 w 21600"/>
                    <a:gd name="T3" fmla="*/ 2147483646 h 21600"/>
                    <a:gd name="T4" fmla="*/ 2147483646 w 21600"/>
                    <a:gd name="T5" fmla="*/ 2147483646 h 21600"/>
                    <a:gd name="T6" fmla="*/ 0 w 21600"/>
                    <a:gd name="T7" fmla="*/ 2147483646 h 21600"/>
                    <a:gd name="T8" fmla="*/ 2147483646 w 21600"/>
                    <a:gd name="T9" fmla="*/ 2147483646 h 21600"/>
                    <a:gd name="T10" fmla="*/ 0 w 21600"/>
                    <a:gd name="T11" fmla="*/ 2147483646 h 21600"/>
                    <a:gd name="T12" fmla="*/ 2147483646 w 21600"/>
                    <a:gd name="T13" fmla="*/ 2147483646 h 21600"/>
                    <a:gd name="T14" fmla="*/ 2147483646 w 21600"/>
                    <a:gd name="T15" fmla="*/ 2147483646 h 21600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17694720 60000 65536"/>
                    <a:gd name="T22" fmla="*/ 17694720 60000 65536"/>
                    <a:gd name="T23" fmla="*/ 17694720 60000 65536"/>
                    <a:gd name="T24" fmla="*/ 0 w 21600"/>
                    <a:gd name="T25" fmla="*/ 4300 h 21600"/>
                    <a:gd name="T26" fmla="*/ 21600 w 21600"/>
                    <a:gd name="T27" fmla="*/ 2160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430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43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" name="Freeform 163"/>
                <p:cNvSpPr>
                  <a:spLocks/>
                </p:cNvSpPr>
                <p:nvPr/>
              </p:nvSpPr>
              <p:spPr bwMode="auto">
                <a:xfrm>
                  <a:off x="4527720" y="3446640"/>
                  <a:ext cx="215640" cy="558720"/>
                </a:xfrm>
                <a:custGeom>
                  <a:avLst/>
                  <a:gdLst>
                    <a:gd name="T0" fmla="*/ 2147483646 w 21600"/>
                    <a:gd name="T1" fmla="*/ 0 h 21600"/>
                    <a:gd name="T2" fmla="*/ 2147483646 w 21600"/>
                    <a:gd name="T3" fmla="*/ 2147483646 h 21600"/>
                    <a:gd name="T4" fmla="*/ 2147483646 w 21600"/>
                    <a:gd name="T5" fmla="*/ 2147483646 h 21600"/>
                    <a:gd name="T6" fmla="*/ 0 w 21600"/>
                    <a:gd name="T7" fmla="*/ 2147483646 h 21600"/>
                    <a:gd name="T8" fmla="*/ 2147483646 w 21600"/>
                    <a:gd name="T9" fmla="*/ 2147483646 h 21600"/>
                    <a:gd name="T10" fmla="*/ 0 w 21600"/>
                    <a:gd name="T11" fmla="*/ 2147483646 h 21600"/>
                    <a:gd name="T12" fmla="*/ 2147483646 w 21600"/>
                    <a:gd name="T13" fmla="*/ 2147483646 h 21600"/>
                    <a:gd name="T14" fmla="*/ 2147483646 w 21600"/>
                    <a:gd name="T15" fmla="*/ 2147483646 h 21600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17694720 60000 65536"/>
                    <a:gd name="T22" fmla="*/ 17694720 60000 65536"/>
                    <a:gd name="T23" fmla="*/ 17694720 60000 65536"/>
                    <a:gd name="T24" fmla="*/ 0 w 21600"/>
                    <a:gd name="T25" fmla="*/ 4300 h 21600"/>
                    <a:gd name="T26" fmla="*/ 21600 w 21600"/>
                    <a:gd name="T27" fmla="*/ 2160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430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43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2" name="Group 164"/>
              <p:cNvGrpSpPr>
                <a:grpSpLocks/>
              </p:cNvGrpSpPr>
              <p:nvPr/>
            </p:nvGrpSpPr>
            <p:grpSpPr bwMode="auto">
              <a:xfrm>
                <a:off x="6384068" y="2986023"/>
                <a:ext cx="266400" cy="280988"/>
                <a:chOff x="4556160" y="3651120"/>
                <a:chExt cx="297000" cy="281160"/>
              </a:xfrm>
              <a:solidFill>
                <a:srgbClr val="00B0F0"/>
              </a:solidFill>
            </p:grpSpPr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4597560" y="3753000"/>
                  <a:ext cx="69840" cy="179280"/>
                </a:xfrm>
                <a:custGeom>
                  <a:avLst/>
                  <a:gdLst>
                    <a:gd name="T0" fmla="*/ 34920 w 21600"/>
                    <a:gd name="T1" fmla="*/ 0 h 21600"/>
                    <a:gd name="T2" fmla="*/ 69840 w 21600"/>
                    <a:gd name="T3" fmla="*/ 89640 h 21600"/>
                    <a:gd name="T4" fmla="*/ 34920 w 21600"/>
                    <a:gd name="T5" fmla="*/ 179280 h 21600"/>
                    <a:gd name="T6" fmla="*/ 0 w 21600"/>
                    <a:gd name="T7" fmla="*/ 89640 h 21600"/>
                    <a:gd name="T8" fmla="*/ 34920 w 21600"/>
                    <a:gd name="T9" fmla="*/ 17845 h 21600"/>
                    <a:gd name="T10" fmla="*/ 0 w 21600"/>
                    <a:gd name="T11" fmla="*/ 89640 h 21600"/>
                    <a:gd name="T12" fmla="*/ 34920 w 21600"/>
                    <a:gd name="T13" fmla="*/ 165087 h 21600"/>
                    <a:gd name="T14" fmla="*/ 69840 w 21600"/>
                    <a:gd name="T15" fmla="*/ 89640 h 21600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17694720 60000 65536"/>
                    <a:gd name="T22" fmla="*/ 17694720 60000 65536"/>
                    <a:gd name="T23" fmla="*/ 17694720 60000 65536"/>
                    <a:gd name="T24" fmla="*/ 0 w 21600"/>
                    <a:gd name="T25" fmla="*/ 4300 h 21600"/>
                    <a:gd name="T26" fmla="*/ 21600 w 21600"/>
                    <a:gd name="T27" fmla="*/ 2160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430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43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4556160" y="3651120"/>
                  <a:ext cx="41400" cy="281160"/>
                </a:xfrm>
                <a:custGeom>
                  <a:avLst/>
                  <a:gdLst>
                    <a:gd name="T0" fmla="*/ 20700 w 21600"/>
                    <a:gd name="T1" fmla="*/ 0 h 21600"/>
                    <a:gd name="T2" fmla="*/ 41400 w 21600"/>
                    <a:gd name="T3" fmla="*/ 140580 h 21600"/>
                    <a:gd name="T4" fmla="*/ 20700 w 21600"/>
                    <a:gd name="T5" fmla="*/ 281160 h 21600"/>
                    <a:gd name="T6" fmla="*/ 0 w 21600"/>
                    <a:gd name="T7" fmla="*/ 140580 h 21600"/>
                    <a:gd name="T8" fmla="*/ 17694720 60000 65536"/>
                    <a:gd name="T9" fmla="*/ 0 60000 65536"/>
                    <a:gd name="T10" fmla="*/ 5898240 60000 65536"/>
                    <a:gd name="T11" fmla="*/ 1179648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4654440" y="3753000"/>
                  <a:ext cx="68400" cy="179280"/>
                </a:xfrm>
                <a:custGeom>
                  <a:avLst/>
                  <a:gdLst>
                    <a:gd name="T0" fmla="*/ 34200 w 21600"/>
                    <a:gd name="T1" fmla="*/ 0 h 21600"/>
                    <a:gd name="T2" fmla="*/ 68400 w 21600"/>
                    <a:gd name="T3" fmla="*/ 89640 h 21600"/>
                    <a:gd name="T4" fmla="*/ 34200 w 21600"/>
                    <a:gd name="T5" fmla="*/ 179280 h 21600"/>
                    <a:gd name="T6" fmla="*/ 0 w 21600"/>
                    <a:gd name="T7" fmla="*/ 89640 h 21600"/>
                    <a:gd name="T8" fmla="*/ 34200 w 21600"/>
                    <a:gd name="T9" fmla="*/ 17845 h 21600"/>
                    <a:gd name="T10" fmla="*/ 0 w 21600"/>
                    <a:gd name="T11" fmla="*/ 89640 h 21600"/>
                    <a:gd name="T12" fmla="*/ 34200 w 21600"/>
                    <a:gd name="T13" fmla="*/ 165087 h 21600"/>
                    <a:gd name="T14" fmla="*/ 68400 w 21600"/>
                    <a:gd name="T15" fmla="*/ 89640 h 21600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17694720 60000 65536"/>
                    <a:gd name="T22" fmla="*/ 17694720 60000 65536"/>
                    <a:gd name="T23" fmla="*/ 17694720 60000 65536"/>
                    <a:gd name="T24" fmla="*/ 0 w 21600"/>
                    <a:gd name="T25" fmla="*/ 4300 h 21600"/>
                    <a:gd name="T26" fmla="*/ 21600 w 21600"/>
                    <a:gd name="T27" fmla="*/ 2160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430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43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4782960" y="3753000"/>
                  <a:ext cx="70200" cy="179280"/>
                </a:xfrm>
                <a:custGeom>
                  <a:avLst/>
                  <a:gdLst>
                    <a:gd name="T0" fmla="*/ 35100 w 21600"/>
                    <a:gd name="T1" fmla="*/ 0 h 21600"/>
                    <a:gd name="T2" fmla="*/ 70200 w 21600"/>
                    <a:gd name="T3" fmla="*/ 89640 h 21600"/>
                    <a:gd name="T4" fmla="*/ 35100 w 21600"/>
                    <a:gd name="T5" fmla="*/ 179280 h 21600"/>
                    <a:gd name="T6" fmla="*/ 0 w 21600"/>
                    <a:gd name="T7" fmla="*/ 89640 h 21600"/>
                    <a:gd name="T8" fmla="*/ 35100 w 21600"/>
                    <a:gd name="T9" fmla="*/ 17845 h 21600"/>
                    <a:gd name="T10" fmla="*/ 0 w 21600"/>
                    <a:gd name="T11" fmla="*/ 89640 h 21600"/>
                    <a:gd name="T12" fmla="*/ 35100 w 21600"/>
                    <a:gd name="T13" fmla="*/ 165087 h 21600"/>
                    <a:gd name="T14" fmla="*/ 70200 w 21600"/>
                    <a:gd name="T15" fmla="*/ 89640 h 21600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17694720 60000 65536"/>
                    <a:gd name="T22" fmla="*/ 17694720 60000 65536"/>
                    <a:gd name="T23" fmla="*/ 17694720 60000 65536"/>
                    <a:gd name="T24" fmla="*/ 0 w 21600"/>
                    <a:gd name="T25" fmla="*/ 4300 h 21600"/>
                    <a:gd name="T26" fmla="*/ 21600 w 21600"/>
                    <a:gd name="T27" fmla="*/ 2160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430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43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4718160" y="3753000"/>
                  <a:ext cx="69840" cy="179280"/>
                </a:xfrm>
                <a:custGeom>
                  <a:avLst/>
                  <a:gdLst>
                    <a:gd name="T0" fmla="*/ 34920 w 21600"/>
                    <a:gd name="T1" fmla="*/ 0 h 21600"/>
                    <a:gd name="T2" fmla="*/ 69840 w 21600"/>
                    <a:gd name="T3" fmla="*/ 89640 h 21600"/>
                    <a:gd name="T4" fmla="*/ 34920 w 21600"/>
                    <a:gd name="T5" fmla="*/ 179280 h 21600"/>
                    <a:gd name="T6" fmla="*/ 0 w 21600"/>
                    <a:gd name="T7" fmla="*/ 89640 h 21600"/>
                    <a:gd name="T8" fmla="*/ 34920 w 21600"/>
                    <a:gd name="T9" fmla="*/ 17845 h 21600"/>
                    <a:gd name="T10" fmla="*/ 0 w 21600"/>
                    <a:gd name="T11" fmla="*/ 89640 h 21600"/>
                    <a:gd name="T12" fmla="*/ 34920 w 21600"/>
                    <a:gd name="T13" fmla="*/ 165087 h 21600"/>
                    <a:gd name="T14" fmla="*/ 69840 w 21600"/>
                    <a:gd name="T15" fmla="*/ 89640 h 21600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17694720 60000 65536"/>
                    <a:gd name="T22" fmla="*/ 17694720 60000 65536"/>
                    <a:gd name="T23" fmla="*/ 17694720 60000 65536"/>
                    <a:gd name="T24" fmla="*/ 0 w 21600"/>
                    <a:gd name="T25" fmla="*/ 4300 h 21600"/>
                    <a:gd name="T26" fmla="*/ 21600 w 21600"/>
                    <a:gd name="T27" fmla="*/ 2160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430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43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3" name="Group 158"/>
              <p:cNvGrpSpPr>
                <a:grpSpLocks/>
              </p:cNvGrpSpPr>
              <p:nvPr/>
            </p:nvGrpSpPr>
            <p:grpSpPr bwMode="auto">
              <a:xfrm>
                <a:off x="7032382" y="3065463"/>
                <a:ext cx="576000" cy="576262"/>
                <a:chOff x="3990960" y="3130560"/>
                <a:chExt cx="952559" cy="874800"/>
              </a:xfrm>
              <a:solidFill>
                <a:srgbClr val="C00000"/>
              </a:solidFill>
            </p:grpSpPr>
            <p:sp>
              <p:nvSpPr>
                <p:cNvPr id="86" name="Freeform 159"/>
                <p:cNvSpPr>
                  <a:spLocks/>
                </p:cNvSpPr>
                <p:nvPr/>
              </p:nvSpPr>
              <p:spPr bwMode="auto">
                <a:xfrm>
                  <a:off x="4118040" y="3446640"/>
                  <a:ext cx="212760" cy="558720"/>
                </a:xfrm>
                <a:custGeom>
                  <a:avLst/>
                  <a:gdLst>
                    <a:gd name="T0" fmla="*/ 106380 w 21600"/>
                    <a:gd name="T1" fmla="*/ 0 h 21600"/>
                    <a:gd name="T2" fmla="*/ 212760 w 21600"/>
                    <a:gd name="T3" fmla="*/ 279360 h 21600"/>
                    <a:gd name="T4" fmla="*/ 106380 w 21600"/>
                    <a:gd name="T5" fmla="*/ 558720 h 21600"/>
                    <a:gd name="T6" fmla="*/ 0 w 21600"/>
                    <a:gd name="T7" fmla="*/ 279360 h 21600"/>
                    <a:gd name="T8" fmla="*/ 106380 w 21600"/>
                    <a:gd name="T9" fmla="*/ 55613 h 21600"/>
                    <a:gd name="T10" fmla="*/ 0 w 21600"/>
                    <a:gd name="T11" fmla="*/ 279360 h 21600"/>
                    <a:gd name="T12" fmla="*/ 106380 w 21600"/>
                    <a:gd name="T13" fmla="*/ 514488 h 21600"/>
                    <a:gd name="T14" fmla="*/ 212760 w 21600"/>
                    <a:gd name="T15" fmla="*/ 279360 h 21600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17694720 60000 65536"/>
                    <a:gd name="T22" fmla="*/ 17694720 60000 65536"/>
                    <a:gd name="T23" fmla="*/ 17694720 60000 65536"/>
                    <a:gd name="T24" fmla="*/ 0 w 21600"/>
                    <a:gd name="T25" fmla="*/ 4300 h 21600"/>
                    <a:gd name="T26" fmla="*/ 21600 w 21600"/>
                    <a:gd name="T27" fmla="*/ 2160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430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43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" name="Freeform 160"/>
                <p:cNvSpPr>
                  <a:spLocks/>
                </p:cNvSpPr>
                <p:nvPr/>
              </p:nvSpPr>
              <p:spPr bwMode="auto">
                <a:xfrm>
                  <a:off x="3990960" y="3130560"/>
                  <a:ext cx="127080" cy="874799"/>
                </a:xfrm>
                <a:custGeom>
                  <a:avLst/>
                  <a:gdLst>
                    <a:gd name="T0" fmla="*/ 63540 w 21600"/>
                    <a:gd name="T1" fmla="*/ 0 h 21600"/>
                    <a:gd name="T2" fmla="*/ 127080 w 21600"/>
                    <a:gd name="T3" fmla="*/ 437400 h 21600"/>
                    <a:gd name="T4" fmla="*/ 63540 w 21600"/>
                    <a:gd name="T5" fmla="*/ 874799 h 21600"/>
                    <a:gd name="T6" fmla="*/ 0 w 21600"/>
                    <a:gd name="T7" fmla="*/ 437400 h 21600"/>
                    <a:gd name="T8" fmla="*/ 17694720 60000 65536"/>
                    <a:gd name="T9" fmla="*/ 0 60000 65536"/>
                    <a:gd name="T10" fmla="*/ 5898240 60000 65536"/>
                    <a:gd name="T11" fmla="*/ 1179648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" name="Freeform 161"/>
                <p:cNvSpPr>
                  <a:spLocks/>
                </p:cNvSpPr>
                <p:nvPr/>
              </p:nvSpPr>
              <p:spPr bwMode="auto">
                <a:xfrm>
                  <a:off x="4330800" y="3446640"/>
                  <a:ext cx="212760" cy="558720"/>
                </a:xfrm>
                <a:custGeom>
                  <a:avLst/>
                  <a:gdLst>
                    <a:gd name="T0" fmla="*/ 106380 w 21600"/>
                    <a:gd name="T1" fmla="*/ 0 h 21600"/>
                    <a:gd name="T2" fmla="*/ 212760 w 21600"/>
                    <a:gd name="T3" fmla="*/ 279360 h 21600"/>
                    <a:gd name="T4" fmla="*/ 106380 w 21600"/>
                    <a:gd name="T5" fmla="*/ 558720 h 21600"/>
                    <a:gd name="T6" fmla="*/ 0 w 21600"/>
                    <a:gd name="T7" fmla="*/ 279360 h 21600"/>
                    <a:gd name="T8" fmla="*/ 106380 w 21600"/>
                    <a:gd name="T9" fmla="*/ 55613 h 21600"/>
                    <a:gd name="T10" fmla="*/ 0 w 21600"/>
                    <a:gd name="T11" fmla="*/ 279360 h 21600"/>
                    <a:gd name="T12" fmla="*/ 106380 w 21600"/>
                    <a:gd name="T13" fmla="*/ 514488 h 21600"/>
                    <a:gd name="T14" fmla="*/ 212760 w 21600"/>
                    <a:gd name="T15" fmla="*/ 279360 h 21600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17694720 60000 65536"/>
                    <a:gd name="T22" fmla="*/ 17694720 60000 65536"/>
                    <a:gd name="T23" fmla="*/ 17694720 60000 65536"/>
                    <a:gd name="T24" fmla="*/ 0 w 21600"/>
                    <a:gd name="T25" fmla="*/ 4300 h 21600"/>
                    <a:gd name="T26" fmla="*/ 21600 w 21600"/>
                    <a:gd name="T27" fmla="*/ 2160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430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43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" name="Freeform 162"/>
                <p:cNvSpPr>
                  <a:spLocks/>
                </p:cNvSpPr>
                <p:nvPr/>
              </p:nvSpPr>
              <p:spPr bwMode="auto">
                <a:xfrm>
                  <a:off x="4730759" y="3446640"/>
                  <a:ext cx="212760" cy="558720"/>
                </a:xfrm>
                <a:custGeom>
                  <a:avLst/>
                  <a:gdLst>
                    <a:gd name="T0" fmla="*/ 106380 w 21600"/>
                    <a:gd name="T1" fmla="*/ 0 h 21600"/>
                    <a:gd name="T2" fmla="*/ 212760 w 21600"/>
                    <a:gd name="T3" fmla="*/ 279360 h 21600"/>
                    <a:gd name="T4" fmla="*/ 106380 w 21600"/>
                    <a:gd name="T5" fmla="*/ 558720 h 21600"/>
                    <a:gd name="T6" fmla="*/ 0 w 21600"/>
                    <a:gd name="T7" fmla="*/ 279360 h 21600"/>
                    <a:gd name="T8" fmla="*/ 106380 w 21600"/>
                    <a:gd name="T9" fmla="*/ 55613 h 21600"/>
                    <a:gd name="T10" fmla="*/ 0 w 21600"/>
                    <a:gd name="T11" fmla="*/ 279360 h 21600"/>
                    <a:gd name="T12" fmla="*/ 106380 w 21600"/>
                    <a:gd name="T13" fmla="*/ 514488 h 21600"/>
                    <a:gd name="T14" fmla="*/ 212760 w 21600"/>
                    <a:gd name="T15" fmla="*/ 279360 h 21600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17694720 60000 65536"/>
                    <a:gd name="T22" fmla="*/ 17694720 60000 65536"/>
                    <a:gd name="T23" fmla="*/ 17694720 60000 65536"/>
                    <a:gd name="T24" fmla="*/ 0 w 21600"/>
                    <a:gd name="T25" fmla="*/ 4300 h 21600"/>
                    <a:gd name="T26" fmla="*/ 21600 w 21600"/>
                    <a:gd name="T27" fmla="*/ 2160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430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43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Freeform 163"/>
                <p:cNvSpPr>
                  <a:spLocks/>
                </p:cNvSpPr>
                <p:nvPr/>
              </p:nvSpPr>
              <p:spPr bwMode="auto">
                <a:xfrm>
                  <a:off x="4527720" y="3446640"/>
                  <a:ext cx="215640" cy="558720"/>
                </a:xfrm>
                <a:custGeom>
                  <a:avLst/>
                  <a:gdLst>
                    <a:gd name="T0" fmla="*/ 107820 w 21600"/>
                    <a:gd name="T1" fmla="*/ 0 h 21600"/>
                    <a:gd name="T2" fmla="*/ 215640 w 21600"/>
                    <a:gd name="T3" fmla="*/ 279360 h 21600"/>
                    <a:gd name="T4" fmla="*/ 107820 w 21600"/>
                    <a:gd name="T5" fmla="*/ 558720 h 21600"/>
                    <a:gd name="T6" fmla="*/ 0 w 21600"/>
                    <a:gd name="T7" fmla="*/ 279360 h 21600"/>
                    <a:gd name="T8" fmla="*/ 107820 w 21600"/>
                    <a:gd name="T9" fmla="*/ 55613 h 21600"/>
                    <a:gd name="T10" fmla="*/ 0 w 21600"/>
                    <a:gd name="T11" fmla="*/ 279360 h 21600"/>
                    <a:gd name="T12" fmla="*/ 107820 w 21600"/>
                    <a:gd name="T13" fmla="*/ 514488 h 21600"/>
                    <a:gd name="T14" fmla="*/ 215640 w 21600"/>
                    <a:gd name="T15" fmla="*/ 279360 h 21600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17694720 60000 65536"/>
                    <a:gd name="T22" fmla="*/ 17694720 60000 65536"/>
                    <a:gd name="T23" fmla="*/ 17694720 60000 65536"/>
                    <a:gd name="T24" fmla="*/ 0 w 21600"/>
                    <a:gd name="T25" fmla="*/ 4300 h 21600"/>
                    <a:gd name="T26" fmla="*/ 21600 w 21600"/>
                    <a:gd name="T27" fmla="*/ 2160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430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43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pic>
            <p:nvPicPr>
              <p:cNvPr id="84" name="Picture 569" descr="Bestand:Flag of Lithuania.svg">
                <a:hlinkClick r:id="rId12"/>
              </p:cNvPr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4684" y="2944605"/>
                <a:ext cx="541520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" name="Picture 439" descr="flagge-niederlande-flagge-rechteckig-50x75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39765" y="2129990"/>
                <a:ext cx="540000" cy="359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6" name="Picture 5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7981" y="1858183"/>
              <a:ext cx="1505889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750487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TUI_Onscreen">
  <a:themeElements>
    <a:clrScheme name="ETUI_Onscreen 9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AACAE6"/>
      </a:accent1>
      <a:accent2>
        <a:srgbClr val="4B92DB"/>
      </a:accent2>
      <a:accent3>
        <a:srgbClr val="FFFFFF"/>
      </a:accent3>
      <a:accent4>
        <a:srgbClr val="000000"/>
      </a:accent4>
      <a:accent5>
        <a:srgbClr val="D2E1F0"/>
      </a:accent5>
      <a:accent6>
        <a:srgbClr val="4384C6"/>
      </a:accent6>
      <a:hlink>
        <a:srgbClr val="D2492B"/>
      </a:hlink>
      <a:folHlink>
        <a:srgbClr val="D2492A"/>
      </a:folHlink>
    </a:clrScheme>
    <a:fontScheme name="ETUI_On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D3F1">
            <a:alpha val="25000"/>
          </a:srgbClr>
        </a:solidFill>
        <a:ln w="3175" cap="flat" cmpd="sng" algn="ctr">
          <a:solidFill>
            <a:srgbClr val="60A9D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D3F1">
            <a:alpha val="25000"/>
          </a:srgbClr>
        </a:solidFill>
        <a:ln w="3175" cap="flat" cmpd="sng" algn="ctr">
          <a:solidFill>
            <a:srgbClr val="60A9D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TUI_Onscree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C2C2A0"/>
        </a:accent1>
        <a:accent2>
          <a:srgbClr val="9A996E"/>
        </a:accent2>
        <a:accent3>
          <a:srgbClr val="FFFFFF"/>
        </a:accent3>
        <a:accent4>
          <a:srgbClr val="000000"/>
        </a:accent4>
        <a:accent5>
          <a:srgbClr val="DDDDCD"/>
        </a:accent5>
        <a:accent6>
          <a:srgbClr val="8B8A63"/>
        </a:accent6>
        <a:hlink>
          <a:srgbClr val="4F4C25"/>
        </a:hlink>
        <a:folHlink>
          <a:srgbClr val="4F4C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C4D9E4"/>
        </a:accent1>
        <a:accent2>
          <a:srgbClr val="9EC3DE"/>
        </a:accent2>
        <a:accent3>
          <a:srgbClr val="FFFFFF"/>
        </a:accent3>
        <a:accent4>
          <a:srgbClr val="000000"/>
        </a:accent4>
        <a:accent5>
          <a:srgbClr val="DEE9EF"/>
        </a:accent5>
        <a:accent6>
          <a:srgbClr val="8FB0C9"/>
        </a:accent6>
        <a:hlink>
          <a:srgbClr val="003F72"/>
        </a:hlink>
        <a:folHlink>
          <a:srgbClr val="003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5DAD2"/>
        </a:accent1>
        <a:accent2>
          <a:srgbClr val="0D776E"/>
        </a:accent2>
        <a:accent3>
          <a:srgbClr val="FFFFFF"/>
        </a:accent3>
        <a:accent4>
          <a:srgbClr val="000000"/>
        </a:accent4>
        <a:accent5>
          <a:srgbClr val="D7EAE5"/>
        </a:accent5>
        <a:accent6>
          <a:srgbClr val="0B6B63"/>
        </a:accent6>
        <a:hlink>
          <a:srgbClr val="23423A"/>
        </a:hlink>
        <a:folHlink>
          <a:srgbClr val="2142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5B6B3"/>
        </a:accent1>
        <a:accent2>
          <a:srgbClr val="6C6F70"/>
        </a:accent2>
        <a:accent3>
          <a:srgbClr val="FFFFFF"/>
        </a:accent3>
        <a:accent4>
          <a:srgbClr val="000000"/>
        </a:accent4>
        <a:accent5>
          <a:srgbClr val="D7D7D6"/>
        </a:accent5>
        <a:accent6>
          <a:srgbClr val="616465"/>
        </a:accent6>
        <a:hlink>
          <a:srgbClr val="FF6319"/>
        </a:hlink>
        <a:folHlink>
          <a:srgbClr val="FF6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7E6"/>
        </a:accent1>
        <a:accent2>
          <a:srgbClr val="009AA6"/>
        </a:accent2>
        <a:accent3>
          <a:srgbClr val="FFFFFF"/>
        </a:accent3>
        <a:accent4>
          <a:srgbClr val="000000"/>
        </a:accent4>
        <a:accent5>
          <a:srgbClr val="DAF1F0"/>
        </a:accent5>
        <a:accent6>
          <a:srgbClr val="008B96"/>
        </a:accent6>
        <a:hlink>
          <a:srgbClr val="4D5357"/>
        </a:hlink>
        <a:folHlink>
          <a:srgbClr val="4D53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EBCAB8"/>
        </a:accent1>
        <a:accent2>
          <a:srgbClr val="D52B1E"/>
        </a:accent2>
        <a:accent3>
          <a:srgbClr val="FFFFFF"/>
        </a:accent3>
        <a:accent4>
          <a:srgbClr val="000000"/>
        </a:accent4>
        <a:accent5>
          <a:srgbClr val="F3E1D8"/>
        </a:accent5>
        <a:accent6>
          <a:srgbClr val="C1261A"/>
        </a:accent6>
        <a:hlink>
          <a:srgbClr val="673327"/>
        </a:hlink>
        <a:folHlink>
          <a:srgbClr val="6733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7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ED600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0090C5"/>
        </a:accent6>
        <a:hlink>
          <a:srgbClr val="83847A"/>
        </a:hlink>
        <a:folHlink>
          <a:srgbClr val="8384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8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8CF95"/>
        </a:accent1>
        <a:accent2>
          <a:srgbClr val="69923A"/>
        </a:accent2>
        <a:accent3>
          <a:srgbClr val="FFFFFF"/>
        </a:accent3>
        <a:accent4>
          <a:srgbClr val="000000"/>
        </a:accent4>
        <a:accent5>
          <a:srgbClr val="D8E4C8"/>
        </a:accent5>
        <a:accent6>
          <a:srgbClr val="5E8434"/>
        </a:accent6>
        <a:hlink>
          <a:srgbClr val="C966CD"/>
        </a:hlink>
        <a:folHlink>
          <a:srgbClr val="C96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9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AACAE6"/>
        </a:accent1>
        <a:accent2>
          <a:srgbClr val="4B92DB"/>
        </a:accent2>
        <a:accent3>
          <a:srgbClr val="FFFFFF"/>
        </a:accent3>
        <a:accent4>
          <a:srgbClr val="000000"/>
        </a:accent4>
        <a:accent5>
          <a:srgbClr val="D2E1F0"/>
        </a:accent5>
        <a:accent6>
          <a:srgbClr val="4384C6"/>
        </a:accent6>
        <a:hlink>
          <a:srgbClr val="D2492B"/>
        </a:hlink>
        <a:folHlink>
          <a:srgbClr val="D249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TUI_Onscreen">
  <a:themeElements>
    <a:clrScheme name="ETUI_Onscreen 8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8CF95"/>
      </a:accent1>
      <a:accent2>
        <a:srgbClr val="69923A"/>
      </a:accent2>
      <a:accent3>
        <a:srgbClr val="FFFFFF"/>
      </a:accent3>
      <a:accent4>
        <a:srgbClr val="000000"/>
      </a:accent4>
      <a:accent5>
        <a:srgbClr val="D8E4C8"/>
      </a:accent5>
      <a:accent6>
        <a:srgbClr val="5E8434"/>
      </a:accent6>
      <a:hlink>
        <a:srgbClr val="C966CD"/>
      </a:hlink>
      <a:folHlink>
        <a:srgbClr val="C966CD"/>
      </a:folHlink>
    </a:clrScheme>
    <a:fontScheme name="ETUI_On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D3F1">
            <a:alpha val="25000"/>
          </a:srgbClr>
        </a:solidFill>
        <a:ln w="3175" cap="flat" cmpd="sng" algn="ctr">
          <a:solidFill>
            <a:srgbClr val="60A9D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D3F1">
            <a:alpha val="25000"/>
          </a:srgbClr>
        </a:solidFill>
        <a:ln w="3175" cap="flat" cmpd="sng" algn="ctr">
          <a:solidFill>
            <a:srgbClr val="60A9D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TUI_Onscree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C2C2A0"/>
        </a:accent1>
        <a:accent2>
          <a:srgbClr val="9A996E"/>
        </a:accent2>
        <a:accent3>
          <a:srgbClr val="FFFFFF"/>
        </a:accent3>
        <a:accent4>
          <a:srgbClr val="000000"/>
        </a:accent4>
        <a:accent5>
          <a:srgbClr val="DDDDCD"/>
        </a:accent5>
        <a:accent6>
          <a:srgbClr val="8B8A63"/>
        </a:accent6>
        <a:hlink>
          <a:srgbClr val="4F4C25"/>
        </a:hlink>
        <a:folHlink>
          <a:srgbClr val="4F4C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C4D9E4"/>
        </a:accent1>
        <a:accent2>
          <a:srgbClr val="9EC3DE"/>
        </a:accent2>
        <a:accent3>
          <a:srgbClr val="FFFFFF"/>
        </a:accent3>
        <a:accent4>
          <a:srgbClr val="000000"/>
        </a:accent4>
        <a:accent5>
          <a:srgbClr val="DEE9EF"/>
        </a:accent5>
        <a:accent6>
          <a:srgbClr val="8FB0C9"/>
        </a:accent6>
        <a:hlink>
          <a:srgbClr val="003F72"/>
        </a:hlink>
        <a:folHlink>
          <a:srgbClr val="003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5DAD2"/>
        </a:accent1>
        <a:accent2>
          <a:srgbClr val="0D776E"/>
        </a:accent2>
        <a:accent3>
          <a:srgbClr val="FFFFFF"/>
        </a:accent3>
        <a:accent4>
          <a:srgbClr val="000000"/>
        </a:accent4>
        <a:accent5>
          <a:srgbClr val="D7EAE5"/>
        </a:accent5>
        <a:accent6>
          <a:srgbClr val="0B6B63"/>
        </a:accent6>
        <a:hlink>
          <a:srgbClr val="23423A"/>
        </a:hlink>
        <a:folHlink>
          <a:srgbClr val="2142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5B6B3"/>
        </a:accent1>
        <a:accent2>
          <a:srgbClr val="6C6F70"/>
        </a:accent2>
        <a:accent3>
          <a:srgbClr val="FFFFFF"/>
        </a:accent3>
        <a:accent4>
          <a:srgbClr val="000000"/>
        </a:accent4>
        <a:accent5>
          <a:srgbClr val="D7D7D6"/>
        </a:accent5>
        <a:accent6>
          <a:srgbClr val="616465"/>
        </a:accent6>
        <a:hlink>
          <a:srgbClr val="FF6319"/>
        </a:hlink>
        <a:folHlink>
          <a:srgbClr val="FF6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7E6"/>
        </a:accent1>
        <a:accent2>
          <a:srgbClr val="009AA6"/>
        </a:accent2>
        <a:accent3>
          <a:srgbClr val="FFFFFF"/>
        </a:accent3>
        <a:accent4>
          <a:srgbClr val="000000"/>
        </a:accent4>
        <a:accent5>
          <a:srgbClr val="DAF1F0"/>
        </a:accent5>
        <a:accent6>
          <a:srgbClr val="008B96"/>
        </a:accent6>
        <a:hlink>
          <a:srgbClr val="4D5357"/>
        </a:hlink>
        <a:folHlink>
          <a:srgbClr val="4D53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EBCAB8"/>
        </a:accent1>
        <a:accent2>
          <a:srgbClr val="D52B1E"/>
        </a:accent2>
        <a:accent3>
          <a:srgbClr val="FFFFFF"/>
        </a:accent3>
        <a:accent4>
          <a:srgbClr val="000000"/>
        </a:accent4>
        <a:accent5>
          <a:srgbClr val="F3E1D8"/>
        </a:accent5>
        <a:accent6>
          <a:srgbClr val="C1261A"/>
        </a:accent6>
        <a:hlink>
          <a:srgbClr val="673327"/>
        </a:hlink>
        <a:folHlink>
          <a:srgbClr val="6733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7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ED600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0090C5"/>
        </a:accent6>
        <a:hlink>
          <a:srgbClr val="83847A"/>
        </a:hlink>
        <a:folHlink>
          <a:srgbClr val="8384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8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8CF95"/>
        </a:accent1>
        <a:accent2>
          <a:srgbClr val="69923A"/>
        </a:accent2>
        <a:accent3>
          <a:srgbClr val="FFFFFF"/>
        </a:accent3>
        <a:accent4>
          <a:srgbClr val="000000"/>
        </a:accent4>
        <a:accent5>
          <a:srgbClr val="D8E4C8"/>
        </a:accent5>
        <a:accent6>
          <a:srgbClr val="5E8434"/>
        </a:accent6>
        <a:hlink>
          <a:srgbClr val="C966CD"/>
        </a:hlink>
        <a:folHlink>
          <a:srgbClr val="C96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9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AACAE6"/>
        </a:accent1>
        <a:accent2>
          <a:srgbClr val="4B92DB"/>
        </a:accent2>
        <a:accent3>
          <a:srgbClr val="FFFFFF"/>
        </a:accent3>
        <a:accent4>
          <a:srgbClr val="000000"/>
        </a:accent4>
        <a:accent5>
          <a:srgbClr val="D2E1F0"/>
        </a:accent5>
        <a:accent6>
          <a:srgbClr val="4384C6"/>
        </a:accent6>
        <a:hlink>
          <a:srgbClr val="D2492B"/>
        </a:hlink>
        <a:folHlink>
          <a:srgbClr val="D249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TUI_Onscreen">
  <a:themeElements>
    <a:clrScheme name="ETUI_Onscreen 7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ED600"/>
      </a:accent1>
      <a:accent2>
        <a:srgbClr val="009FDA"/>
      </a:accent2>
      <a:accent3>
        <a:srgbClr val="FFFFFF"/>
      </a:accent3>
      <a:accent4>
        <a:srgbClr val="000000"/>
      </a:accent4>
      <a:accent5>
        <a:srgbClr val="DBE8AA"/>
      </a:accent5>
      <a:accent6>
        <a:srgbClr val="0090C5"/>
      </a:accent6>
      <a:hlink>
        <a:srgbClr val="83847A"/>
      </a:hlink>
      <a:folHlink>
        <a:srgbClr val="83847A"/>
      </a:folHlink>
    </a:clrScheme>
    <a:fontScheme name="ETUI_On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D3F1">
            <a:alpha val="25000"/>
          </a:srgbClr>
        </a:solidFill>
        <a:ln w="3175" cap="flat" cmpd="sng" algn="ctr">
          <a:solidFill>
            <a:srgbClr val="60A9D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D3F1">
            <a:alpha val="25000"/>
          </a:srgbClr>
        </a:solidFill>
        <a:ln w="3175" cap="flat" cmpd="sng" algn="ctr">
          <a:solidFill>
            <a:srgbClr val="60A9D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TUI_Onscree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C2C2A0"/>
        </a:accent1>
        <a:accent2>
          <a:srgbClr val="9A996E"/>
        </a:accent2>
        <a:accent3>
          <a:srgbClr val="FFFFFF"/>
        </a:accent3>
        <a:accent4>
          <a:srgbClr val="000000"/>
        </a:accent4>
        <a:accent5>
          <a:srgbClr val="DDDDCD"/>
        </a:accent5>
        <a:accent6>
          <a:srgbClr val="8B8A63"/>
        </a:accent6>
        <a:hlink>
          <a:srgbClr val="4F4C25"/>
        </a:hlink>
        <a:folHlink>
          <a:srgbClr val="4F4C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C4D9E4"/>
        </a:accent1>
        <a:accent2>
          <a:srgbClr val="9EC3DE"/>
        </a:accent2>
        <a:accent3>
          <a:srgbClr val="FFFFFF"/>
        </a:accent3>
        <a:accent4>
          <a:srgbClr val="000000"/>
        </a:accent4>
        <a:accent5>
          <a:srgbClr val="DEE9EF"/>
        </a:accent5>
        <a:accent6>
          <a:srgbClr val="8FB0C9"/>
        </a:accent6>
        <a:hlink>
          <a:srgbClr val="003F72"/>
        </a:hlink>
        <a:folHlink>
          <a:srgbClr val="003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5DAD2"/>
        </a:accent1>
        <a:accent2>
          <a:srgbClr val="0D776E"/>
        </a:accent2>
        <a:accent3>
          <a:srgbClr val="FFFFFF"/>
        </a:accent3>
        <a:accent4>
          <a:srgbClr val="000000"/>
        </a:accent4>
        <a:accent5>
          <a:srgbClr val="D7EAE5"/>
        </a:accent5>
        <a:accent6>
          <a:srgbClr val="0B6B63"/>
        </a:accent6>
        <a:hlink>
          <a:srgbClr val="23423A"/>
        </a:hlink>
        <a:folHlink>
          <a:srgbClr val="2142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5B6B3"/>
        </a:accent1>
        <a:accent2>
          <a:srgbClr val="6C6F70"/>
        </a:accent2>
        <a:accent3>
          <a:srgbClr val="FFFFFF"/>
        </a:accent3>
        <a:accent4>
          <a:srgbClr val="000000"/>
        </a:accent4>
        <a:accent5>
          <a:srgbClr val="D7D7D6"/>
        </a:accent5>
        <a:accent6>
          <a:srgbClr val="616465"/>
        </a:accent6>
        <a:hlink>
          <a:srgbClr val="FF6319"/>
        </a:hlink>
        <a:folHlink>
          <a:srgbClr val="FF6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7E6"/>
        </a:accent1>
        <a:accent2>
          <a:srgbClr val="009AA6"/>
        </a:accent2>
        <a:accent3>
          <a:srgbClr val="FFFFFF"/>
        </a:accent3>
        <a:accent4>
          <a:srgbClr val="000000"/>
        </a:accent4>
        <a:accent5>
          <a:srgbClr val="DAF1F0"/>
        </a:accent5>
        <a:accent6>
          <a:srgbClr val="008B96"/>
        </a:accent6>
        <a:hlink>
          <a:srgbClr val="4D5357"/>
        </a:hlink>
        <a:folHlink>
          <a:srgbClr val="4D53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EBCAB8"/>
        </a:accent1>
        <a:accent2>
          <a:srgbClr val="D52B1E"/>
        </a:accent2>
        <a:accent3>
          <a:srgbClr val="FFFFFF"/>
        </a:accent3>
        <a:accent4>
          <a:srgbClr val="000000"/>
        </a:accent4>
        <a:accent5>
          <a:srgbClr val="F3E1D8"/>
        </a:accent5>
        <a:accent6>
          <a:srgbClr val="C1261A"/>
        </a:accent6>
        <a:hlink>
          <a:srgbClr val="673327"/>
        </a:hlink>
        <a:folHlink>
          <a:srgbClr val="6733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7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ED600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0090C5"/>
        </a:accent6>
        <a:hlink>
          <a:srgbClr val="83847A"/>
        </a:hlink>
        <a:folHlink>
          <a:srgbClr val="8384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8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8CF95"/>
        </a:accent1>
        <a:accent2>
          <a:srgbClr val="69923A"/>
        </a:accent2>
        <a:accent3>
          <a:srgbClr val="FFFFFF"/>
        </a:accent3>
        <a:accent4>
          <a:srgbClr val="000000"/>
        </a:accent4>
        <a:accent5>
          <a:srgbClr val="D8E4C8"/>
        </a:accent5>
        <a:accent6>
          <a:srgbClr val="5E8434"/>
        </a:accent6>
        <a:hlink>
          <a:srgbClr val="C966CD"/>
        </a:hlink>
        <a:folHlink>
          <a:srgbClr val="C96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9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AACAE6"/>
        </a:accent1>
        <a:accent2>
          <a:srgbClr val="4B92DB"/>
        </a:accent2>
        <a:accent3>
          <a:srgbClr val="FFFFFF"/>
        </a:accent3>
        <a:accent4>
          <a:srgbClr val="000000"/>
        </a:accent4>
        <a:accent5>
          <a:srgbClr val="D2E1F0"/>
        </a:accent5>
        <a:accent6>
          <a:srgbClr val="4384C6"/>
        </a:accent6>
        <a:hlink>
          <a:srgbClr val="D2492B"/>
        </a:hlink>
        <a:folHlink>
          <a:srgbClr val="D249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TUI_Onscreen">
  <a:themeElements>
    <a:clrScheme name="ETUI_Onscreen 6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EBCAB8"/>
      </a:accent1>
      <a:accent2>
        <a:srgbClr val="D52B1E"/>
      </a:accent2>
      <a:accent3>
        <a:srgbClr val="FFFFFF"/>
      </a:accent3>
      <a:accent4>
        <a:srgbClr val="000000"/>
      </a:accent4>
      <a:accent5>
        <a:srgbClr val="F3E1D8"/>
      </a:accent5>
      <a:accent6>
        <a:srgbClr val="C1261A"/>
      </a:accent6>
      <a:hlink>
        <a:srgbClr val="673327"/>
      </a:hlink>
      <a:folHlink>
        <a:srgbClr val="673327"/>
      </a:folHlink>
    </a:clrScheme>
    <a:fontScheme name="ETUI_On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D3F1">
            <a:alpha val="25000"/>
          </a:srgbClr>
        </a:solidFill>
        <a:ln w="3175" cap="flat" cmpd="sng" algn="ctr">
          <a:solidFill>
            <a:srgbClr val="60A9D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D3F1">
            <a:alpha val="25000"/>
          </a:srgbClr>
        </a:solidFill>
        <a:ln w="3175" cap="flat" cmpd="sng" algn="ctr">
          <a:solidFill>
            <a:srgbClr val="60A9D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TUI_Onscree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C2C2A0"/>
        </a:accent1>
        <a:accent2>
          <a:srgbClr val="9A996E"/>
        </a:accent2>
        <a:accent3>
          <a:srgbClr val="FFFFFF"/>
        </a:accent3>
        <a:accent4>
          <a:srgbClr val="000000"/>
        </a:accent4>
        <a:accent5>
          <a:srgbClr val="DDDDCD"/>
        </a:accent5>
        <a:accent6>
          <a:srgbClr val="8B8A63"/>
        </a:accent6>
        <a:hlink>
          <a:srgbClr val="4F4C25"/>
        </a:hlink>
        <a:folHlink>
          <a:srgbClr val="4F4C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C4D9E4"/>
        </a:accent1>
        <a:accent2>
          <a:srgbClr val="9EC3DE"/>
        </a:accent2>
        <a:accent3>
          <a:srgbClr val="FFFFFF"/>
        </a:accent3>
        <a:accent4>
          <a:srgbClr val="000000"/>
        </a:accent4>
        <a:accent5>
          <a:srgbClr val="DEE9EF"/>
        </a:accent5>
        <a:accent6>
          <a:srgbClr val="8FB0C9"/>
        </a:accent6>
        <a:hlink>
          <a:srgbClr val="003F72"/>
        </a:hlink>
        <a:folHlink>
          <a:srgbClr val="003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5DAD2"/>
        </a:accent1>
        <a:accent2>
          <a:srgbClr val="0D776E"/>
        </a:accent2>
        <a:accent3>
          <a:srgbClr val="FFFFFF"/>
        </a:accent3>
        <a:accent4>
          <a:srgbClr val="000000"/>
        </a:accent4>
        <a:accent5>
          <a:srgbClr val="D7EAE5"/>
        </a:accent5>
        <a:accent6>
          <a:srgbClr val="0B6B63"/>
        </a:accent6>
        <a:hlink>
          <a:srgbClr val="23423A"/>
        </a:hlink>
        <a:folHlink>
          <a:srgbClr val="2142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5B6B3"/>
        </a:accent1>
        <a:accent2>
          <a:srgbClr val="6C6F70"/>
        </a:accent2>
        <a:accent3>
          <a:srgbClr val="FFFFFF"/>
        </a:accent3>
        <a:accent4>
          <a:srgbClr val="000000"/>
        </a:accent4>
        <a:accent5>
          <a:srgbClr val="D7D7D6"/>
        </a:accent5>
        <a:accent6>
          <a:srgbClr val="616465"/>
        </a:accent6>
        <a:hlink>
          <a:srgbClr val="FF6319"/>
        </a:hlink>
        <a:folHlink>
          <a:srgbClr val="FF6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7E6"/>
        </a:accent1>
        <a:accent2>
          <a:srgbClr val="009AA6"/>
        </a:accent2>
        <a:accent3>
          <a:srgbClr val="FFFFFF"/>
        </a:accent3>
        <a:accent4>
          <a:srgbClr val="000000"/>
        </a:accent4>
        <a:accent5>
          <a:srgbClr val="DAF1F0"/>
        </a:accent5>
        <a:accent6>
          <a:srgbClr val="008B96"/>
        </a:accent6>
        <a:hlink>
          <a:srgbClr val="4D5357"/>
        </a:hlink>
        <a:folHlink>
          <a:srgbClr val="4D53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EBCAB8"/>
        </a:accent1>
        <a:accent2>
          <a:srgbClr val="D52B1E"/>
        </a:accent2>
        <a:accent3>
          <a:srgbClr val="FFFFFF"/>
        </a:accent3>
        <a:accent4>
          <a:srgbClr val="000000"/>
        </a:accent4>
        <a:accent5>
          <a:srgbClr val="F3E1D8"/>
        </a:accent5>
        <a:accent6>
          <a:srgbClr val="C1261A"/>
        </a:accent6>
        <a:hlink>
          <a:srgbClr val="673327"/>
        </a:hlink>
        <a:folHlink>
          <a:srgbClr val="6733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7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ED600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0090C5"/>
        </a:accent6>
        <a:hlink>
          <a:srgbClr val="83847A"/>
        </a:hlink>
        <a:folHlink>
          <a:srgbClr val="8384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8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8CF95"/>
        </a:accent1>
        <a:accent2>
          <a:srgbClr val="69923A"/>
        </a:accent2>
        <a:accent3>
          <a:srgbClr val="FFFFFF"/>
        </a:accent3>
        <a:accent4>
          <a:srgbClr val="000000"/>
        </a:accent4>
        <a:accent5>
          <a:srgbClr val="D8E4C8"/>
        </a:accent5>
        <a:accent6>
          <a:srgbClr val="5E8434"/>
        </a:accent6>
        <a:hlink>
          <a:srgbClr val="C966CD"/>
        </a:hlink>
        <a:folHlink>
          <a:srgbClr val="C96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9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AACAE6"/>
        </a:accent1>
        <a:accent2>
          <a:srgbClr val="4B92DB"/>
        </a:accent2>
        <a:accent3>
          <a:srgbClr val="FFFFFF"/>
        </a:accent3>
        <a:accent4>
          <a:srgbClr val="000000"/>
        </a:accent4>
        <a:accent5>
          <a:srgbClr val="D2E1F0"/>
        </a:accent5>
        <a:accent6>
          <a:srgbClr val="4384C6"/>
        </a:accent6>
        <a:hlink>
          <a:srgbClr val="D2492B"/>
        </a:hlink>
        <a:folHlink>
          <a:srgbClr val="D249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ETUI_Onscreen">
  <a:themeElements>
    <a:clrScheme name="ETUI_Onscreen 5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7E6"/>
      </a:accent1>
      <a:accent2>
        <a:srgbClr val="009AA6"/>
      </a:accent2>
      <a:accent3>
        <a:srgbClr val="FFFFFF"/>
      </a:accent3>
      <a:accent4>
        <a:srgbClr val="000000"/>
      </a:accent4>
      <a:accent5>
        <a:srgbClr val="DAF1F0"/>
      </a:accent5>
      <a:accent6>
        <a:srgbClr val="008B96"/>
      </a:accent6>
      <a:hlink>
        <a:srgbClr val="4D5357"/>
      </a:hlink>
      <a:folHlink>
        <a:srgbClr val="4D5357"/>
      </a:folHlink>
    </a:clrScheme>
    <a:fontScheme name="ETUI_On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D3F1">
            <a:alpha val="25000"/>
          </a:srgbClr>
        </a:solidFill>
        <a:ln w="3175" cap="flat" cmpd="sng" algn="ctr">
          <a:solidFill>
            <a:srgbClr val="60A9D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D3F1">
            <a:alpha val="25000"/>
          </a:srgbClr>
        </a:solidFill>
        <a:ln w="3175" cap="flat" cmpd="sng" algn="ctr">
          <a:solidFill>
            <a:srgbClr val="60A9D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TUI_Onscree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C2C2A0"/>
        </a:accent1>
        <a:accent2>
          <a:srgbClr val="9A996E"/>
        </a:accent2>
        <a:accent3>
          <a:srgbClr val="FFFFFF"/>
        </a:accent3>
        <a:accent4>
          <a:srgbClr val="000000"/>
        </a:accent4>
        <a:accent5>
          <a:srgbClr val="DDDDCD"/>
        </a:accent5>
        <a:accent6>
          <a:srgbClr val="8B8A63"/>
        </a:accent6>
        <a:hlink>
          <a:srgbClr val="4F4C25"/>
        </a:hlink>
        <a:folHlink>
          <a:srgbClr val="4F4C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C4D9E4"/>
        </a:accent1>
        <a:accent2>
          <a:srgbClr val="9EC3DE"/>
        </a:accent2>
        <a:accent3>
          <a:srgbClr val="FFFFFF"/>
        </a:accent3>
        <a:accent4>
          <a:srgbClr val="000000"/>
        </a:accent4>
        <a:accent5>
          <a:srgbClr val="DEE9EF"/>
        </a:accent5>
        <a:accent6>
          <a:srgbClr val="8FB0C9"/>
        </a:accent6>
        <a:hlink>
          <a:srgbClr val="003F72"/>
        </a:hlink>
        <a:folHlink>
          <a:srgbClr val="003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5DAD2"/>
        </a:accent1>
        <a:accent2>
          <a:srgbClr val="0D776E"/>
        </a:accent2>
        <a:accent3>
          <a:srgbClr val="FFFFFF"/>
        </a:accent3>
        <a:accent4>
          <a:srgbClr val="000000"/>
        </a:accent4>
        <a:accent5>
          <a:srgbClr val="D7EAE5"/>
        </a:accent5>
        <a:accent6>
          <a:srgbClr val="0B6B63"/>
        </a:accent6>
        <a:hlink>
          <a:srgbClr val="23423A"/>
        </a:hlink>
        <a:folHlink>
          <a:srgbClr val="2142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5B6B3"/>
        </a:accent1>
        <a:accent2>
          <a:srgbClr val="6C6F70"/>
        </a:accent2>
        <a:accent3>
          <a:srgbClr val="FFFFFF"/>
        </a:accent3>
        <a:accent4>
          <a:srgbClr val="000000"/>
        </a:accent4>
        <a:accent5>
          <a:srgbClr val="D7D7D6"/>
        </a:accent5>
        <a:accent6>
          <a:srgbClr val="616465"/>
        </a:accent6>
        <a:hlink>
          <a:srgbClr val="FF6319"/>
        </a:hlink>
        <a:folHlink>
          <a:srgbClr val="FF6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7E6"/>
        </a:accent1>
        <a:accent2>
          <a:srgbClr val="009AA6"/>
        </a:accent2>
        <a:accent3>
          <a:srgbClr val="FFFFFF"/>
        </a:accent3>
        <a:accent4>
          <a:srgbClr val="000000"/>
        </a:accent4>
        <a:accent5>
          <a:srgbClr val="DAF1F0"/>
        </a:accent5>
        <a:accent6>
          <a:srgbClr val="008B96"/>
        </a:accent6>
        <a:hlink>
          <a:srgbClr val="4D5357"/>
        </a:hlink>
        <a:folHlink>
          <a:srgbClr val="4D53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EBCAB8"/>
        </a:accent1>
        <a:accent2>
          <a:srgbClr val="D52B1E"/>
        </a:accent2>
        <a:accent3>
          <a:srgbClr val="FFFFFF"/>
        </a:accent3>
        <a:accent4>
          <a:srgbClr val="000000"/>
        </a:accent4>
        <a:accent5>
          <a:srgbClr val="F3E1D8"/>
        </a:accent5>
        <a:accent6>
          <a:srgbClr val="C1261A"/>
        </a:accent6>
        <a:hlink>
          <a:srgbClr val="673327"/>
        </a:hlink>
        <a:folHlink>
          <a:srgbClr val="6733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7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ED600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0090C5"/>
        </a:accent6>
        <a:hlink>
          <a:srgbClr val="83847A"/>
        </a:hlink>
        <a:folHlink>
          <a:srgbClr val="8384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8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8CF95"/>
        </a:accent1>
        <a:accent2>
          <a:srgbClr val="69923A"/>
        </a:accent2>
        <a:accent3>
          <a:srgbClr val="FFFFFF"/>
        </a:accent3>
        <a:accent4>
          <a:srgbClr val="000000"/>
        </a:accent4>
        <a:accent5>
          <a:srgbClr val="D8E4C8"/>
        </a:accent5>
        <a:accent6>
          <a:srgbClr val="5E8434"/>
        </a:accent6>
        <a:hlink>
          <a:srgbClr val="C966CD"/>
        </a:hlink>
        <a:folHlink>
          <a:srgbClr val="C96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9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AACAE6"/>
        </a:accent1>
        <a:accent2>
          <a:srgbClr val="4B92DB"/>
        </a:accent2>
        <a:accent3>
          <a:srgbClr val="FFFFFF"/>
        </a:accent3>
        <a:accent4>
          <a:srgbClr val="000000"/>
        </a:accent4>
        <a:accent5>
          <a:srgbClr val="D2E1F0"/>
        </a:accent5>
        <a:accent6>
          <a:srgbClr val="4384C6"/>
        </a:accent6>
        <a:hlink>
          <a:srgbClr val="D2492B"/>
        </a:hlink>
        <a:folHlink>
          <a:srgbClr val="D249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ETUI_Onscreen">
  <a:themeElements>
    <a:clrScheme name="ETUI_Onscreen 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5B6B3"/>
      </a:accent1>
      <a:accent2>
        <a:srgbClr val="6C6F70"/>
      </a:accent2>
      <a:accent3>
        <a:srgbClr val="FFFFFF"/>
      </a:accent3>
      <a:accent4>
        <a:srgbClr val="000000"/>
      </a:accent4>
      <a:accent5>
        <a:srgbClr val="D7D7D6"/>
      </a:accent5>
      <a:accent6>
        <a:srgbClr val="616465"/>
      </a:accent6>
      <a:hlink>
        <a:srgbClr val="FF6319"/>
      </a:hlink>
      <a:folHlink>
        <a:srgbClr val="FF6319"/>
      </a:folHlink>
    </a:clrScheme>
    <a:fontScheme name="ETUI_On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D3F1">
            <a:alpha val="25000"/>
          </a:srgbClr>
        </a:solidFill>
        <a:ln w="3175" cap="flat" cmpd="sng" algn="ctr">
          <a:solidFill>
            <a:srgbClr val="60A9D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D3F1">
            <a:alpha val="25000"/>
          </a:srgbClr>
        </a:solidFill>
        <a:ln w="3175" cap="flat" cmpd="sng" algn="ctr">
          <a:solidFill>
            <a:srgbClr val="60A9D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TUI_Onscree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C2C2A0"/>
        </a:accent1>
        <a:accent2>
          <a:srgbClr val="9A996E"/>
        </a:accent2>
        <a:accent3>
          <a:srgbClr val="FFFFFF"/>
        </a:accent3>
        <a:accent4>
          <a:srgbClr val="000000"/>
        </a:accent4>
        <a:accent5>
          <a:srgbClr val="DDDDCD"/>
        </a:accent5>
        <a:accent6>
          <a:srgbClr val="8B8A63"/>
        </a:accent6>
        <a:hlink>
          <a:srgbClr val="4F4C25"/>
        </a:hlink>
        <a:folHlink>
          <a:srgbClr val="4F4C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C4D9E4"/>
        </a:accent1>
        <a:accent2>
          <a:srgbClr val="9EC3DE"/>
        </a:accent2>
        <a:accent3>
          <a:srgbClr val="FFFFFF"/>
        </a:accent3>
        <a:accent4>
          <a:srgbClr val="000000"/>
        </a:accent4>
        <a:accent5>
          <a:srgbClr val="DEE9EF"/>
        </a:accent5>
        <a:accent6>
          <a:srgbClr val="8FB0C9"/>
        </a:accent6>
        <a:hlink>
          <a:srgbClr val="003F72"/>
        </a:hlink>
        <a:folHlink>
          <a:srgbClr val="003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5DAD2"/>
        </a:accent1>
        <a:accent2>
          <a:srgbClr val="0D776E"/>
        </a:accent2>
        <a:accent3>
          <a:srgbClr val="FFFFFF"/>
        </a:accent3>
        <a:accent4>
          <a:srgbClr val="000000"/>
        </a:accent4>
        <a:accent5>
          <a:srgbClr val="D7EAE5"/>
        </a:accent5>
        <a:accent6>
          <a:srgbClr val="0B6B63"/>
        </a:accent6>
        <a:hlink>
          <a:srgbClr val="23423A"/>
        </a:hlink>
        <a:folHlink>
          <a:srgbClr val="2142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5B6B3"/>
        </a:accent1>
        <a:accent2>
          <a:srgbClr val="6C6F70"/>
        </a:accent2>
        <a:accent3>
          <a:srgbClr val="FFFFFF"/>
        </a:accent3>
        <a:accent4>
          <a:srgbClr val="000000"/>
        </a:accent4>
        <a:accent5>
          <a:srgbClr val="D7D7D6"/>
        </a:accent5>
        <a:accent6>
          <a:srgbClr val="616465"/>
        </a:accent6>
        <a:hlink>
          <a:srgbClr val="FF6319"/>
        </a:hlink>
        <a:folHlink>
          <a:srgbClr val="FF6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7E6"/>
        </a:accent1>
        <a:accent2>
          <a:srgbClr val="009AA6"/>
        </a:accent2>
        <a:accent3>
          <a:srgbClr val="FFFFFF"/>
        </a:accent3>
        <a:accent4>
          <a:srgbClr val="000000"/>
        </a:accent4>
        <a:accent5>
          <a:srgbClr val="DAF1F0"/>
        </a:accent5>
        <a:accent6>
          <a:srgbClr val="008B96"/>
        </a:accent6>
        <a:hlink>
          <a:srgbClr val="4D5357"/>
        </a:hlink>
        <a:folHlink>
          <a:srgbClr val="4D53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EBCAB8"/>
        </a:accent1>
        <a:accent2>
          <a:srgbClr val="D52B1E"/>
        </a:accent2>
        <a:accent3>
          <a:srgbClr val="FFFFFF"/>
        </a:accent3>
        <a:accent4>
          <a:srgbClr val="000000"/>
        </a:accent4>
        <a:accent5>
          <a:srgbClr val="F3E1D8"/>
        </a:accent5>
        <a:accent6>
          <a:srgbClr val="C1261A"/>
        </a:accent6>
        <a:hlink>
          <a:srgbClr val="673327"/>
        </a:hlink>
        <a:folHlink>
          <a:srgbClr val="6733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7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ED600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0090C5"/>
        </a:accent6>
        <a:hlink>
          <a:srgbClr val="83847A"/>
        </a:hlink>
        <a:folHlink>
          <a:srgbClr val="8384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8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8CF95"/>
        </a:accent1>
        <a:accent2>
          <a:srgbClr val="69923A"/>
        </a:accent2>
        <a:accent3>
          <a:srgbClr val="FFFFFF"/>
        </a:accent3>
        <a:accent4>
          <a:srgbClr val="000000"/>
        </a:accent4>
        <a:accent5>
          <a:srgbClr val="D8E4C8"/>
        </a:accent5>
        <a:accent6>
          <a:srgbClr val="5E8434"/>
        </a:accent6>
        <a:hlink>
          <a:srgbClr val="C966CD"/>
        </a:hlink>
        <a:folHlink>
          <a:srgbClr val="C96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9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AACAE6"/>
        </a:accent1>
        <a:accent2>
          <a:srgbClr val="4B92DB"/>
        </a:accent2>
        <a:accent3>
          <a:srgbClr val="FFFFFF"/>
        </a:accent3>
        <a:accent4>
          <a:srgbClr val="000000"/>
        </a:accent4>
        <a:accent5>
          <a:srgbClr val="D2E1F0"/>
        </a:accent5>
        <a:accent6>
          <a:srgbClr val="4384C6"/>
        </a:accent6>
        <a:hlink>
          <a:srgbClr val="D2492B"/>
        </a:hlink>
        <a:folHlink>
          <a:srgbClr val="D249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ETUI_Onscreen">
  <a:themeElements>
    <a:clrScheme name="ETUI_Onscreen 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5DAD2"/>
      </a:accent1>
      <a:accent2>
        <a:srgbClr val="0D776E"/>
      </a:accent2>
      <a:accent3>
        <a:srgbClr val="FFFFFF"/>
      </a:accent3>
      <a:accent4>
        <a:srgbClr val="000000"/>
      </a:accent4>
      <a:accent5>
        <a:srgbClr val="D7EAE5"/>
      </a:accent5>
      <a:accent6>
        <a:srgbClr val="0B6B63"/>
      </a:accent6>
      <a:hlink>
        <a:srgbClr val="23423A"/>
      </a:hlink>
      <a:folHlink>
        <a:srgbClr val="21423A"/>
      </a:folHlink>
    </a:clrScheme>
    <a:fontScheme name="ETUI_On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D3F1">
            <a:alpha val="25000"/>
          </a:srgbClr>
        </a:solidFill>
        <a:ln w="3175" cap="flat" cmpd="sng" algn="ctr">
          <a:solidFill>
            <a:srgbClr val="60A9D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D3F1">
            <a:alpha val="25000"/>
          </a:srgbClr>
        </a:solidFill>
        <a:ln w="3175" cap="flat" cmpd="sng" algn="ctr">
          <a:solidFill>
            <a:srgbClr val="60A9D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TUI_Onscree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C2C2A0"/>
        </a:accent1>
        <a:accent2>
          <a:srgbClr val="9A996E"/>
        </a:accent2>
        <a:accent3>
          <a:srgbClr val="FFFFFF"/>
        </a:accent3>
        <a:accent4>
          <a:srgbClr val="000000"/>
        </a:accent4>
        <a:accent5>
          <a:srgbClr val="DDDDCD"/>
        </a:accent5>
        <a:accent6>
          <a:srgbClr val="8B8A63"/>
        </a:accent6>
        <a:hlink>
          <a:srgbClr val="4F4C25"/>
        </a:hlink>
        <a:folHlink>
          <a:srgbClr val="4F4C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C4D9E4"/>
        </a:accent1>
        <a:accent2>
          <a:srgbClr val="9EC3DE"/>
        </a:accent2>
        <a:accent3>
          <a:srgbClr val="FFFFFF"/>
        </a:accent3>
        <a:accent4>
          <a:srgbClr val="000000"/>
        </a:accent4>
        <a:accent5>
          <a:srgbClr val="DEE9EF"/>
        </a:accent5>
        <a:accent6>
          <a:srgbClr val="8FB0C9"/>
        </a:accent6>
        <a:hlink>
          <a:srgbClr val="003F72"/>
        </a:hlink>
        <a:folHlink>
          <a:srgbClr val="003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5DAD2"/>
        </a:accent1>
        <a:accent2>
          <a:srgbClr val="0D776E"/>
        </a:accent2>
        <a:accent3>
          <a:srgbClr val="FFFFFF"/>
        </a:accent3>
        <a:accent4>
          <a:srgbClr val="000000"/>
        </a:accent4>
        <a:accent5>
          <a:srgbClr val="D7EAE5"/>
        </a:accent5>
        <a:accent6>
          <a:srgbClr val="0B6B63"/>
        </a:accent6>
        <a:hlink>
          <a:srgbClr val="23423A"/>
        </a:hlink>
        <a:folHlink>
          <a:srgbClr val="2142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5B6B3"/>
        </a:accent1>
        <a:accent2>
          <a:srgbClr val="6C6F70"/>
        </a:accent2>
        <a:accent3>
          <a:srgbClr val="FFFFFF"/>
        </a:accent3>
        <a:accent4>
          <a:srgbClr val="000000"/>
        </a:accent4>
        <a:accent5>
          <a:srgbClr val="D7D7D6"/>
        </a:accent5>
        <a:accent6>
          <a:srgbClr val="616465"/>
        </a:accent6>
        <a:hlink>
          <a:srgbClr val="FF6319"/>
        </a:hlink>
        <a:folHlink>
          <a:srgbClr val="FF6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7E6"/>
        </a:accent1>
        <a:accent2>
          <a:srgbClr val="009AA6"/>
        </a:accent2>
        <a:accent3>
          <a:srgbClr val="FFFFFF"/>
        </a:accent3>
        <a:accent4>
          <a:srgbClr val="000000"/>
        </a:accent4>
        <a:accent5>
          <a:srgbClr val="DAF1F0"/>
        </a:accent5>
        <a:accent6>
          <a:srgbClr val="008B96"/>
        </a:accent6>
        <a:hlink>
          <a:srgbClr val="4D5357"/>
        </a:hlink>
        <a:folHlink>
          <a:srgbClr val="4D53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EBCAB8"/>
        </a:accent1>
        <a:accent2>
          <a:srgbClr val="D52B1E"/>
        </a:accent2>
        <a:accent3>
          <a:srgbClr val="FFFFFF"/>
        </a:accent3>
        <a:accent4>
          <a:srgbClr val="000000"/>
        </a:accent4>
        <a:accent5>
          <a:srgbClr val="F3E1D8"/>
        </a:accent5>
        <a:accent6>
          <a:srgbClr val="C1261A"/>
        </a:accent6>
        <a:hlink>
          <a:srgbClr val="673327"/>
        </a:hlink>
        <a:folHlink>
          <a:srgbClr val="6733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7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ED600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0090C5"/>
        </a:accent6>
        <a:hlink>
          <a:srgbClr val="83847A"/>
        </a:hlink>
        <a:folHlink>
          <a:srgbClr val="8384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8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8CF95"/>
        </a:accent1>
        <a:accent2>
          <a:srgbClr val="69923A"/>
        </a:accent2>
        <a:accent3>
          <a:srgbClr val="FFFFFF"/>
        </a:accent3>
        <a:accent4>
          <a:srgbClr val="000000"/>
        </a:accent4>
        <a:accent5>
          <a:srgbClr val="D8E4C8"/>
        </a:accent5>
        <a:accent6>
          <a:srgbClr val="5E8434"/>
        </a:accent6>
        <a:hlink>
          <a:srgbClr val="C966CD"/>
        </a:hlink>
        <a:folHlink>
          <a:srgbClr val="C96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9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AACAE6"/>
        </a:accent1>
        <a:accent2>
          <a:srgbClr val="4B92DB"/>
        </a:accent2>
        <a:accent3>
          <a:srgbClr val="FFFFFF"/>
        </a:accent3>
        <a:accent4>
          <a:srgbClr val="000000"/>
        </a:accent4>
        <a:accent5>
          <a:srgbClr val="D2E1F0"/>
        </a:accent5>
        <a:accent6>
          <a:srgbClr val="4384C6"/>
        </a:accent6>
        <a:hlink>
          <a:srgbClr val="D2492B"/>
        </a:hlink>
        <a:folHlink>
          <a:srgbClr val="D249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Onscreencombi9.pot</Template>
  <TotalTime>0</TotalTime>
  <Words>518</Words>
  <Application>Microsoft Office PowerPoint</Application>
  <PresentationFormat>On-screen Show (4:3)</PresentationFormat>
  <Paragraphs>190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Microsoft YaHei</vt:lpstr>
      <vt:lpstr>ＭＳ Ｐゴシック</vt:lpstr>
      <vt:lpstr>Arial</vt:lpstr>
      <vt:lpstr>Calibri</vt:lpstr>
      <vt:lpstr>DejaVu Sans</vt:lpstr>
      <vt:lpstr>Mangal</vt:lpstr>
      <vt:lpstr>Times New Roman</vt:lpstr>
      <vt:lpstr>Webdings</vt:lpstr>
      <vt:lpstr>Wingdings</vt:lpstr>
      <vt:lpstr>Wingdings 2</vt:lpstr>
      <vt:lpstr>ETUI_Onscreen</vt:lpstr>
      <vt:lpstr>1_ETUI_Onscreen</vt:lpstr>
      <vt:lpstr>2_ETUI_Onscreen</vt:lpstr>
      <vt:lpstr>3_ETUI_Onscreen</vt:lpstr>
      <vt:lpstr>4_ETUI_Onscreen</vt:lpstr>
      <vt:lpstr>5_ETUI_Onscreen</vt:lpstr>
      <vt:lpstr>6_ETUI_Onscreen</vt:lpstr>
      <vt:lpstr>Klipp</vt:lpstr>
      <vt:lpstr>PowerPoint Presentation</vt:lpstr>
      <vt:lpstr>ETUI: What we do</vt:lpstr>
      <vt:lpstr>PowerPoint Presentation</vt:lpstr>
      <vt:lpstr>PowerPoint Presentation</vt:lpstr>
      <vt:lpstr>New EWC training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2013-09-13T08:47:17Z</dcterms:created>
  <dcterms:modified xsi:type="dcterms:W3CDTF">2016-06-15T10:17:05Z</dcterms:modified>
</cp:coreProperties>
</file>